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12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5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436" y="362994"/>
            <a:ext cx="285750" cy="31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81" y="2737157"/>
            <a:ext cx="327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Bogen 141"/>
          <p:cNvSpPr/>
          <p:nvPr/>
        </p:nvSpPr>
        <p:spPr>
          <a:xfrm rot="10800000">
            <a:off x="2260558" y="-1401885"/>
            <a:ext cx="8136904" cy="7233322"/>
          </a:xfrm>
          <a:prstGeom prst="arc">
            <a:avLst>
              <a:gd name="adj1" fmla="val 19254763"/>
              <a:gd name="adj2" fmla="val 2067121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3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20" y="1237716"/>
            <a:ext cx="171450" cy="1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25" y="2899325"/>
            <a:ext cx="254318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32" y="1706074"/>
            <a:ext cx="51149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63" y="1311391"/>
            <a:ext cx="162878" cy="1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3" name="Gerade Verbindung 232"/>
          <p:cNvCxnSpPr/>
          <p:nvPr/>
        </p:nvCxnSpPr>
        <p:spPr>
          <a:xfrm flipH="1">
            <a:off x="6294700" y="820473"/>
            <a:ext cx="1" cy="508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Bogen 102"/>
          <p:cNvSpPr/>
          <p:nvPr/>
        </p:nvSpPr>
        <p:spPr>
          <a:xfrm rot="11259823">
            <a:off x="2405677" y="-5031111"/>
            <a:ext cx="2826793" cy="7284464"/>
          </a:xfrm>
          <a:prstGeom prst="arc">
            <a:avLst>
              <a:gd name="adj1" fmla="val 16247322"/>
              <a:gd name="adj2" fmla="val 1763295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Bogen 179"/>
          <p:cNvSpPr/>
          <p:nvPr/>
        </p:nvSpPr>
        <p:spPr>
          <a:xfrm rot="16919972">
            <a:off x="6444379" y="2706366"/>
            <a:ext cx="1980000" cy="1980000"/>
          </a:xfrm>
          <a:prstGeom prst="arc">
            <a:avLst>
              <a:gd name="adj1" fmla="val 15956473"/>
              <a:gd name="adj2" fmla="val 215297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mit Pfeil 188"/>
          <p:cNvCxnSpPr/>
          <p:nvPr/>
        </p:nvCxnSpPr>
        <p:spPr>
          <a:xfrm>
            <a:off x="5222176" y="843856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e 193"/>
          <p:cNvSpPr/>
          <p:nvPr/>
        </p:nvSpPr>
        <p:spPr>
          <a:xfrm>
            <a:off x="7060378" y="275349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6" name="Gerade Verbindung mit Pfeil 205"/>
          <p:cNvCxnSpPr/>
          <p:nvPr/>
        </p:nvCxnSpPr>
        <p:spPr>
          <a:xfrm>
            <a:off x="1356184" y="843855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Ellipse 241"/>
          <p:cNvSpPr/>
          <p:nvPr/>
        </p:nvSpPr>
        <p:spPr>
          <a:xfrm>
            <a:off x="3532072" y="8115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1755755" y="81778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5" name="Gerade Verbindung 234"/>
          <p:cNvCxnSpPr/>
          <p:nvPr/>
        </p:nvCxnSpPr>
        <p:spPr>
          <a:xfrm flipH="1" flipV="1">
            <a:off x="5625919" y="840488"/>
            <a:ext cx="1564731" cy="1913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239"/>
          <p:cNvCxnSpPr/>
          <p:nvPr/>
        </p:nvCxnSpPr>
        <p:spPr>
          <a:xfrm flipV="1">
            <a:off x="7190650" y="843858"/>
            <a:ext cx="211985" cy="1909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Ellipse 250"/>
          <p:cNvSpPr/>
          <p:nvPr/>
        </p:nvSpPr>
        <p:spPr>
          <a:xfrm>
            <a:off x="7165391" y="271783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3404861" y="20831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Bogen 254"/>
          <p:cNvSpPr/>
          <p:nvPr/>
        </p:nvSpPr>
        <p:spPr>
          <a:xfrm rot="2745204">
            <a:off x="-14735814" y="-8988011"/>
            <a:ext cx="19246311" cy="15328964"/>
          </a:xfrm>
          <a:prstGeom prst="arc">
            <a:avLst>
              <a:gd name="adj1" fmla="val 19698674"/>
              <a:gd name="adj2" fmla="val 2016788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1409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728" y="2427925"/>
            <a:ext cx="773906" cy="42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61" y="925072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72" y="924623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16" y="362994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11" y="374053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33" y="379760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6" y="334868"/>
            <a:ext cx="27813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75" y="2242187"/>
            <a:ext cx="3714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>
            <a:off x="2455676" y="1172942"/>
            <a:ext cx="119866" cy="38385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/>
          <p:nvPr/>
        </p:nvCxnSpPr>
        <p:spPr>
          <a:xfrm flipH="1" flipV="1">
            <a:off x="2817239" y="1172942"/>
            <a:ext cx="251566" cy="3600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/>
          <p:cNvCxnSpPr>
            <a:endCxn id="114" idx="1"/>
          </p:cNvCxnSpPr>
          <p:nvPr/>
        </p:nvCxnSpPr>
        <p:spPr>
          <a:xfrm>
            <a:off x="6588224" y="3185047"/>
            <a:ext cx="829990" cy="48803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e 113"/>
          <p:cNvSpPr/>
          <p:nvPr/>
        </p:nvSpPr>
        <p:spPr>
          <a:xfrm>
            <a:off x="7411519" y="36663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Gerade Verbindung 120"/>
          <p:cNvCxnSpPr>
            <a:endCxn id="114" idx="0"/>
          </p:cNvCxnSpPr>
          <p:nvPr/>
        </p:nvCxnSpPr>
        <p:spPr>
          <a:xfrm>
            <a:off x="7083239" y="2776358"/>
            <a:ext cx="351140" cy="8900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>
            <a:endCxn id="114" idx="0"/>
          </p:cNvCxnSpPr>
          <p:nvPr/>
        </p:nvCxnSpPr>
        <p:spPr>
          <a:xfrm>
            <a:off x="7190650" y="2753499"/>
            <a:ext cx="243729" cy="91288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577779"/>
            <a:ext cx="300038" cy="23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Ellipse 136"/>
          <p:cNvSpPr/>
          <p:nvPr/>
        </p:nvSpPr>
        <p:spPr>
          <a:xfrm>
            <a:off x="6259674" y="8190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7375360" y="8129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5599043" y="8191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6" name="Прямая со стрелкой 44"/>
          <p:cNvCxnSpPr>
            <a:cxnSpLocks noChangeShapeType="1"/>
          </p:cNvCxnSpPr>
          <p:nvPr/>
        </p:nvCxnSpPr>
        <p:spPr bwMode="auto">
          <a:xfrm flipH="1">
            <a:off x="7243357" y="2427925"/>
            <a:ext cx="309723" cy="26237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sys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" name="Дуга 38"/>
          <p:cNvSpPr/>
          <p:nvPr/>
        </p:nvSpPr>
        <p:spPr>
          <a:xfrm rot="17805106">
            <a:off x="7040471" y="3031031"/>
            <a:ext cx="540000" cy="540000"/>
          </a:xfrm>
          <a:prstGeom prst="arc">
            <a:avLst>
              <a:gd name="adj1" fmla="val 18446940"/>
              <a:gd name="adj2" fmla="val 1947053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8" name="Дуга 38"/>
          <p:cNvSpPr/>
          <p:nvPr/>
        </p:nvSpPr>
        <p:spPr>
          <a:xfrm rot="7376869">
            <a:off x="6189995" y="891960"/>
            <a:ext cx="270000" cy="270000"/>
          </a:xfrm>
          <a:prstGeom prst="arc">
            <a:avLst>
              <a:gd name="adj1" fmla="val 17582137"/>
              <a:gd name="adj2" fmla="val 203108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227" name="Gerade Verbindung mit Pfeil 226"/>
          <p:cNvCxnSpPr>
            <a:endCxn id="194" idx="0"/>
          </p:cNvCxnSpPr>
          <p:nvPr/>
        </p:nvCxnSpPr>
        <p:spPr>
          <a:xfrm>
            <a:off x="6294701" y="866192"/>
            <a:ext cx="788537" cy="1887307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AutoShape 8"/>
          <p:cNvSpPr>
            <a:spLocks noChangeArrowheads="1"/>
          </p:cNvSpPr>
          <p:nvPr/>
        </p:nvSpPr>
        <p:spPr bwMode="auto">
          <a:xfrm flipV="1">
            <a:off x="1696213" y="574171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51" name="AutoShape 6"/>
          <p:cNvSpPr>
            <a:spLocks noChangeArrowheads="1"/>
          </p:cNvSpPr>
          <p:nvPr/>
        </p:nvSpPr>
        <p:spPr bwMode="auto">
          <a:xfrm>
            <a:off x="3471114" y="586841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58" name="Стрелка вниз 7"/>
          <p:cNvSpPr/>
          <p:nvPr/>
        </p:nvSpPr>
        <p:spPr bwMode="auto">
          <a:xfrm>
            <a:off x="2361790" y="596932"/>
            <a:ext cx="150925" cy="200774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75749" tIns="37874" rIns="75749" bIns="37874"/>
          <a:lstStyle/>
          <a:p>
            <a:pPr>
              <a:defRPr/>
            </a:pPr>
            <a:endParaRPr lang="ru-RU"/>
          </a:p>
        </p:txBody>
      </p:sp>
      <p:pic>
        <p:nvPicPr>
          <p:cNvPr id="159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530" y="361324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25" y="372383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647" y="378090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AutoShape 8"/>
          <p:cNvSpPr>
            <a:spLocks noChangeArrowheads="1"/>
          </p:cNvSpPr>
          <p:nvPr/>
        </p:nvSpPr>
        <p:spPr bwMode="auto">
          <a:xfrm flipV="1">
            <a:off x="5546927" y="572501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63" name="AutoShape 6"/>
          <p:cNvSpPr>
            <a:spLocks noChangeArrowheads="1"/>
          </p:cNvSpPr>
          <p:nvPr/>
        </p:nvSpPr>
        <p:spPr bwMode="auto">
          <a:xfrm>
            <a:off x="7321828" y="585171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64" name="Стрелка вниз 7"/>
          <p:cNvSpPr/>
          <p:nvPr/>
        </p:nvSpPr>
        <p:spPr bwMode="auto">
          <a:xfrm>
            <a:off x="6212504" y="595262"/>
            <a:ext cx="150925" cy="200774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75749" tIns="37874" rIns="75749" bIns="37874"/>
          <a:lstStyle/>
          <a:p>
            <a:pPr>
              <a:defRPr/>
            </a:pP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08" y="3490862"/>
            <a:ext cx="202883" cy="2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Picture 1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67" y="1197893"/>
            <a:ext cx="48006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080" y="2293622"/>
            <a:ext cx="740093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23" y="1586052"/>
            <a:ext cx="171450" cy="1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9" name="Gerade Verbindung mit Pfeil 178"/>
          <p:cNvCxnSpPr/>
          <p:nvPr/>
        </p:nvCxnSpPr>
        <p:spPr>
          <a:xfrm>
            <a:off x="5954619" y="1359347"/>
            <a:ext cx="402951" cy="48547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 flipV="1">
            <a:off x="7377883" y="1238395"/>
            <a:ext cx="52492" cy="4624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316" y="1413917"/>
            <a:ext cx="48006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Bogen 182"/>
          <p:cNvSpPr/>
          <p:nvPr/>
        </p:nvSpPr>
        <p:spPr>
          <a:xfrm rot="10960411">
            <a:off x="1467761" y="-2644558"/>
            <a:ext cx="6496946" cy="4969669"/>
          </a:xfrm>
          <a:prstGeom prst="arc">
            <a:avLst>
              <a:gd name="adj1" fmla="val 17828976"/>
              <a:gd name="adj2" fmla="val 203193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190" y="3751937"/>
            <a:ext cx="171450" cy="1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7" name="Gerade Verbindung mit Pfeil 116"/>
          <p:cNvCxnSpPr/>
          <p:nvPr/>
        </p:nvCxnSpPr>
        <p:spPr>
          <a:xfrm>
            <a:off x="1360048" y="3276968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3284420" y="460793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2420250" y="32507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535936" y="32447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1759619" y="32508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3408725" y="4516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5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425" y="3358185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80" y="2796107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75" y="2807166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97" y="2812873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139" y="4675300"/>
            <a:ext cx="3714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Gerade Verbindung mit Pfeil 132"/>
          <p:cNvCxnSpPr/>
          <p:nvPr/>
        </p:nvCxnSpPr>
        <p:spPr>
          <a:xfrm>
            <a:off x="2522692" y="3710973"/>
            <a:ext cx="216000" cy="3600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/>
          <p:nvPr/>
        </p:nvCxnSpPr>
        <p:spPr>
          <a:xfrm flipH="1" flipV="1">
            <a:off x="2640991" y="3582199"/>
            <a:ext cx="216974" cy="3600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AutoShape 8"/>
          <p:cNvSpPr>
            <a:spLocks noChangeArrowheads="1"/>
          </p:cNvSpPr>
          <p:nvPr/>
        </p:nvSpPr>
        <p:spPr bwMode="auto">
          <a:xfrm flipV="1">
            <a:off x="1700077" y="3007284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36" name="AutoShape 6"/>
          <p:cNvSpPr>
            <a:spLocks noChangeArrowheads="1"/>
          </p:cNvSpPr>
          <p:nvPr/>
        </p:nvSpPr>
        <p:spPr bwMode="auto">
          <a:xfrm>
            <a:off x="3474978" y="3019954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40" name="Стрелка вниз 7"/>
          <p:cNvSpPr/>
          <p:nvPr/>
        </p:nvSpPr>
        <p:spPr bwMode="auto">
          <a:xfrm>
            <a:off x="2365654" y="3030045"/>
            <a:ext cx="150925" cy="200774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75749" tIns="37874" rIns="75749" bIns="37874"/>
          <a:lstStyle/>
          <a:p>
            <a:pPr>
              <a:defRPr/>
            </a:pPr>
            <a:endParaRPr lang="ru-RU"/>
          </a:p>
        </p:txBody>
      </p:sp>
      <p:pic>
        <p:nvPicPr>
          <p:cNvPr id="141" name="Picture 1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383" y="3631006"/>
            <a:ext cx="48006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Bogen 142"/>
          <p:cNvSpPr/>
          <p:nvPr/>
        </p:nvSpPr>
        <p:spPr>
          <a:xfrm rot="2745204">
            <a:off x="-14736649" y="-6539739"/>
            <a:ext cx="19246311" cy="15328964"/>
          </a:xfrm>
          <a:prstGeom prst="arc">
            <a:avLst>
              <a:gd name="adj1" fmla="val 19698674"/>
              <a:gd name="adj2" fmla="val 2016788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Bogen 143"/>
          <p:cNvSpPr/>
          <p:nvPr/>
        </p:nvSpPr>
        <p:spPr>
          <a:xfrm rot="17008429">
            <a:off x="2575855" y="4408646"/>
            <a:ext cx="3240360" cy="3032351"/>
          </a:xfrm>
          <a:prstGeom prst="arc">
            <a:avLst>
              <a:gd name="adj1" fmla="val 17490861"/>
              <a:gd name="adj2" fmla="val 196762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Bogen 144"/>
          <p:cNvSpPr/>
          <p:nvPr/>
        </p:nvSpPr>
        <p:spPr>
          <a:xfrm rot="10960411">
            <a:off x="1466926" y="-196286"/>
            <a:ext cx="6496946" cy="4969669"/>
          </a:xfrm>
          <a:prstGeom prst="arc">
            <a:avLst>
              <a:gd name="adj1" fmla="val 17828976"/>
              <a:gd name="adj2" fmla="val 203193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Bogen 148"/>
          <p:cNvSpPr/>
          <p:nvPr/>
        </p:nvSpPr>
        <p:spPr>
          <a:xfrm rot="7572320" flipH="1">
            <a:off x="-860042" y="-3147148"/>
            <a:ext cx="2312640" cy="7233322"/>
          </a:xfrm>
          <a:prstGeom prst="arc">
            <a:avLst>
              <a:gd name="adj1" fmla="val 16556979"/>
              <a:gd name="adj2" fmla="val 1777477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Bogen 103"/>
          <p:cNvSpPr/>
          <p:nvPr/>
        </p:nvSpPr>
        <p:spPr>
          <a:xfrm rot="17008429">
            <a:off x="2576690" y="1960374"/>
            <a:ext cx="3240360" cy="3032351"/>
          </a:xfrm>
          <a:prstGeom prst="arc">
            <a:avLst>
              <a:gd name="adj1" fmla="val 17490861"/>
              <a:gd name="adj2" fmla="val 196762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3264652" y="21929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416386" y="822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10620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3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61</cp:revision>
  <dcterms:created xsi:type="dcterms:W3CDTF">2016-03-01T13:33:50Z</dcterms:created>
  <dcterms:modified xsi:type="dcterms:W3CDTF">2016-03-29T15:05:26Z</dcterms:modified>
</cp:coreProperties>
</file>