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47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C07FC-9517-469E-955F-F816E7B8C4E9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7B8-767B-40D3-A3F8-7AC1A584B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2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8F7B8-767B-40D3-A3F8-7AC1A584B7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45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7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2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A9163-88C8-4DCF-AA9A-C8F9A87DE45F}" type="datetimeFigureOut">
              <a:rPr lang="de-DE" smtClean="0"/>
              <a:t>21.03.2016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6CB4-12E5-44AF-AA49-E3EA95A2DC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9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erade Verbindung mit Pfeil 231"/>
          <p:cNvCxnSpPr/>
          <p:nvPr/>
        </p:nvCxnSpPr>
        <p:spPr>
          <a:xfrm>
            <a:off x="4644938" y="3721612"/>
            <a:ext cx="35304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/>
          <p:cNvCxnSpPr/>
          <p:nvPr/>
        </p:nvCxnSpPr>
        <p:spPr>
          <a:xfrm>
            <a:off x="827584" y="3717032"/>
            <a:ext cx="34761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/>
          <p:nvPr/>
        </p:nvCxnSpPr>
        <p:spPr>
          <a:xfrm>
            <a:off x="4644008" y="843856"/>
            <a:ext cx="35304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/>
          <p:nvPr/>
        </p:nvCxnSpPr>
        <p:spPr>
          <a:xfrm>
            <a:off x="832346" y="843855"/>
            <a:ext cx="34761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Ellipse 240"/>
          <p:cNvSpPr/>
          <p:nvPr/>
        </p:nvSpPr>
        <p:spPr>
          <a:xfrm>
            <a:off x="2424338" y="27232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561" y="925072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17" y="3792897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72" y="924623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328" y="3792448"/>
            <a:ext cx="14573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71" y="395316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09" y="406375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35" y="412082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94" y="404664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92" y="415723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33" y="421430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4" y="342012"/>
            <a:ext cx="278130" cy="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04" y="342012"/>
            <a:ext cx="327660" cy="35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2" y="3256786"/>
            <a:ext cx="285750" cy="31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66" y="3192191"/>
            <a:ext cx="32385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Прямая соединительная линия 19"/>
          <p:cNvCxnSpPr/>
          <p:nvPr/>
        </p:nvCxnSpPr>
        <p:spPr bwMode="auto">
          <a:xfrm>
            <a:off x="875739" y="2742983"/>
            <a:ext cx="33161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1" name="Прямая соединительная линия 21"/>
          <p:cNvCxnSpPr/>
          <p:nvPr/>
        </p:nvCxnSpPr>
        <p:spPr bwMode="auto">
          <a:xfrm rot="5400000">
            <a:off x="1489339" y="1798329"/>
            <a:ext cx="19131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4" name="Прямая соединительная линия 23"/>
          <p:cNvCxnSpPr/>
          <p:nvPr/>
        </p:nvCxnSpPr>
        <p:spPr bwMode="auto">
          <a:xfrm rot="5400000">
            <a:off x="1717293" y="1553699"/>
            <a:ext cx="1926771" cy="469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5" name="Прямая соединительная линия 25"/>
          <p:cNvCxnSpPr/>
          <p:nvPr/>
        </p:nvCxnSpPr>
        <p:spPr bwMode="auto">
          <a:xfrm rot="5400000">
            <a:off x="1949445" y="1323253"/>
            <a:ext cx="1928133" cy="93518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6" name="Прямая соединительная линия 27"/>
          <p:cNvCxnSpPr/>
          <p:nvPr/>
        </p:nvCxnSpPr>
        <p:spPr bwMode="auto">
          <a:xfrm rot="5400000">
            <a:off x="2182278" y="1090420"/>
            <a:ext cx="1928133" cy="14008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7" name="Прямая соединительная линия 29"/>
          <p:cNvCxnSpPr/>
          <p:nvPr/>
        </p:nvCxnSpPr>
        <p:spPr bwMode="auto">
          <a:xfrm rot="16200000" flipH="1">
            <a:off x="1249060" y="1558050"/>
            <a:ext cx="1926771" cy="4669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8" name="Прямая соединительная линия 31"/>
          <p:cNvCxnSpPr/>
          <p:nvPr/>
        </p:nvCxnSpPr>
        <p:spPr bwMode="auto">
          <a:xfrm rot="16200000" flipH="1">
            <a:off x="1016227" y="1325217"/>
            <a:ext cx="1926771" cy="9326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9" name="Прямая соединительная линия 33"/>
          <p:cNvCxnSpPr/>
          <p:nvPr/>
        </p:nvCxnSpPr>
        <p:spPr bwMode="auto">
          <a:xfrm rot="16200000" flipH="1">
            <a:off x="783394" y="1092383"/>
            <a:ext cx="1926771" cy="13982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0" name="Прямая соединительная линия 57"/>
          <p:cNvCxnSpPr/>
          <p:nvPr/>
        </p:nvCxnSpPr>
        <p:spPr bwMode="auto">
          <a:xfrm rot="5400000">
            <a:off x="1382813" y="958446"/>
            <a:ext cx="258536" cy="1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1" name="Прямая соединительная линия 58"/>
          <p:cNvCxnSpPr/>
          <p:nvPr/>
        </p:nvCxnSpPr>
        <p:spPr bwMode="auto">
          <a:xfrm rot="16200000" flipH="1">
            <a:off x="3244119" y="958522"/>
            <a:ext cx="261257" cy="3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2" name="Прямая со стрелкой 59"/>
          <p:cNvCxnSpPr/>
          <p:nvPr/>
        </p:nvCxnSpPr>
        <p:spPr bwMode="auto">
          <a:xfrm>
            <a:off x="1511440" y="952283"/>
            <a:ext cx="930050" cy="1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123" name="Прямая со стрелкой 60"/>
          <p:cNvCxnSpPr/>
          <p:nvPr/>
        </p:nvCxnSpPr>
        <p:spPr bwMode="auto">
          <a:xfrm>
            <a:off x="2441490" y="952283"/>
            <a:ext cx="931333" cy="1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141" name="Прямая соединительная линия 19"/>
          <p:cNvCxnSpPr/>
          <p:nvPr/>
        </p:nvCxnSpPr>
        <p:spPr bwMode="auto">
          <a:xfrm>
            <a:off x="4716016" y="2743426"/>
            <a:ext cx="33161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2" name="Прямая соединительная линия 21"/>
          <p:cNvCxnSpPr/>
          <p:nvPr/>
        </p:nvCxnSpPr>
        <p:spPr bwMode="auto">
          <a:xfrm rot="5400000">
            <a:off x="5329616" y="1798772"/>
            <a:ext cx="19131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3" name="Прямая соединительная линия 23"/>
          <p:cNvCxnSpPr/>
          <p:nvPr/>
        </p:nvCxnSpPr>
        <p:spPr bwMode="auto">
          <a:xfrm flipH="1">
            <a:off x="6434329" y="824077"/>
            <a:ext cx="322025" cy="19144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4" name="Прямая соединительная линия 25"/>
          <p:cNvCxnSpPr/>
          <p:nvPr/>
        </p:nvCxnSpPr>
        <p:spPr bwMode="auto">
          <a:xfrm flipH="1">
            <a:off x="6608794" y="822716"/>
            <a:ext cx="612586" cy="19157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5" name="Прямая соединительная линия 27"/>
          <p:cNvCxnSpPr/>
          <p:nvPr/>
        </p:nvCxnSpPr>
        <p:spPr bwMode="auto">
          <a:xfrm flipH="1">
            <a:off x="6783258" y="822716"/>
            <a:ext cx="903788" cy="19157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6" name="Прямая соединительная линия 29"/>
          <p:cNvCxnSpPr/>
          <p:nvPr/>
        </p:nvCxnSpPr>
        <p:spPr bwMode="auto">
          <a:xfrm>
            <a:off x="5818608" y="828582"/>
            <a:ext cx="616651" cy="19144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7" name="Прямая соединительная линия 31"/>
          <p:cNvCxnSpPr/>
          <p:nvPr/>
        </p:nvCxnSpPr>
        <p:spPr bwMode="auto">
          <a:xfrm>
            <a:off x="5352940" y="828582"/>
            <a:ext cx="1255854" cy="19098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8" name="Прямая соединительная линия 33"/>
          <p:cNvCxnSpPr/>
          <p:nvPr/>
        </p:nvCxnSpPr>
        <p:spPr bwMode="auto">
          <a:xfrm>
            <a:off x="4888556" y="828582"/>
            <a:ext cx="1894702" cy="19098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9" name="Ellipse 158"/>
          <p:cNvSpPr/>
          <p:nvPr/>
        </p:nvSpPr>
        <p:spPr>
          <a:xfrm>
            <a:off x="6265799" y="27214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3" name="Прямая соединительная линия 57"/>
          <p:cNvCxnSpPr/>
          <p:nvPr/>
        </p:nvCxnSpPr>
        <p:spPr bwMode="auto">
          <a:xfrm rot="5400000">
            <a:off x="5226793" y="965340"/>
            <a:ext cx="258536" cy="1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4" name="Прямая соединительная линия 58"/>
          <p:cNvCxnSpPr/>
          <p:nvPr/>
        </p:nvCxnSpPr>
        <p:spPr bwMode="auto">
          <a:xfrm rot="16200000" flipH="1">
            <a:off x="7088099" y="965416"/>
            <a:ext cx="261257" cy="3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5" name="Прямая со стрелкой 59"/>
          <p:cNvCxnSpPr/>
          <p:nvPr/>
        </p:nvCxnSpPr>
        <p:spPr bwMode="auto">
          <a:xfrm>
            <a:off x="5355420" y="959177"/>
            <a:ext cx="930050" cy="1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166" name="Прямая со стрелкой 60"/>
          <p:cNvCxnSpPr/>
          <p:nvPr/>
        </p:nvCxnSpPr>
        <p:spPr bwMode="auto">
          <a:xfrm>
            <a:off x="6285470" y="959177"/>
            <a:ext cx="931333" cy="1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pic>
        <p:nvPicPr>
          <p:cNvPr id="17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29" y="3274303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27" y="3285362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68" y="3291069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5" name="Прямая соединительная линия 21"/>
          <p:cNvCxnSpPr/>
          <p:nvPr/>
        </p:nvCxnSpPr>
        <p:spPr bwMode="auto">
          <a:xfrm flipH="1">
            <a:off x="2445156" y="3711386"/>
            <a:ext cx="641" cy="190462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2" name="Прямая соединительная линия 31"/>
          <p:cNvCxnSpPr/>
          <p:nvPr/>
        </p:nvCxnSpPr>
        <p:spPr bwMode="auto">
          <a:xfrm>
            <a:off x="1511898" y="3697778"/>
            <a:ext cx="1259904" cy="19267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6" name="Прямая соединительная линия 19"/>
          <p:cNvCxnSpPr/>
          <p:nvPr/>
        </p:nvCxnSpPr>
        <p:spPr bwMode="auto">
          <a:xfrm>
            <a:off x="869956" y="5625938"/>
            <a:ext cx="33161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7" name="Прямая соединительная линия 25"/>
          <p:cNvCxnSpPr/>
          <p:nvPr/>
        </p:nvCxnSpPr>
        <p:spPr bwMode="auto">
          <a:xfrm flipH="1">
            <a:off x="2771800" y="3700245"/>
            <a:ext cx="612586" cy="19157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8" name="Прямая соединительная линия 21"/>
          <p:cNvCxnSpPr/>
          <p:nvPr/>
        </p:nvCxnSpPr>
        <p:spPr bwMode="auto">
          <a:xfrm>
            <a:off x="2766358" y="3717032"/>
            <a:ext cx="0" cy="19131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0" name="Ellipse 199"/>
          <p:cNvSpPr/>
          <p:nvPr/>
        </p:nvSpPr>
        <p:spPr>
          <a:xfrm>
            <a:off x="2743637" y="56030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/>
        </p:nvSpPr>
        <p:spPr>
          <a:xfrm>
            <a:off x="2425180" y="56030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4" name="Прямая соединительная линия 57"/>
          <p:cNvCxnSpPr/>
          <p:nvPr/>
        </p:nvCxnSpPr>
        <p:spPr bwMode="auto">
          <a:xfrm flipH="1">
            <a:off x="1511029" y="3717032"/>
            <a:ext cx="1282" cy="2585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7" name="Прямая со стрелкой 59"/>
          <p:cNvCxnSpPr/>
          <p:nvPr/>
        </p:nvCxnSpPr>
        <p:spPr bwMode="auto">
          <a:xfrm>
            <a:off x="1511029" y="3839496"/>
            <a:ext cx="1255329" cy="3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208" name="Прямая со стрелкой 59"/>
          <p:cNvCxnSpPr/>
          <p:nvPr/>
        </p:nvCxnSpPr>
        <p:spPr bwMode="auto">
          <a:xfrm>
            <a:off x="2441490" y="4415344"/>
            <a:ext cx="3303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248" name="Прямая соединительная линия 19"/>
          <p:cNvCxnSpPr/>
          <p:nvPr/>
        </p:nvCxnSpPr>
        <p:spPr bwMode="auto">
          <a:xfrm>
            <a:off x="4716946" y="5621182"/>
            <a:ext cx="33161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9" name="Прямая соединительная линия 21"/>
          <p:cNvCxnSpPr/>
          <p:nvPr/>
        </p:nvCxnSpPr>
        <p:spPr bwMode="auto">
          <a:xfrm rot="5400000">
            <a:off x="5814692" y="4676528"/>
            <a:ext cx="191316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0" name="Прямая соединительная линия 57"/>
          <p:cNvCxnSpPr/>
          <p:nvPr/>
        </p:nvCxnSpPr>
        <p:spPr bwMode="auto">
          <a:xfrm rot="5400000">
            <a:off x="5398867" y="3843096"/>
            <a:ext cx="258536" cy="1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1" name="Прямая соединительная линия 58"/>
          <p:cNvCxnSpPr/>
          <p:nvPr/>
        </p:nvCxnSpPr>
        <p:spPr bwMode="auto">
          <a:xfrm rot="16200000" flipH="1">
            <a:off x="7260173" y="3843172"/>
            <a:ext cx="261257" cy="38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2" name="Прямая со стрелкой 59"/>
          <p:cNvCxnSpPr/>
          <p:nvPr/>
        </p:nvCxnSpPr>
        <p:spPr bwMode="auto">
          <a:xfrm>
            <a:off x="5527494" y="3836933"/>
            <a:ext cx="12437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263" name="Прямая со стрелкой 60"/>
          <p:cNvCxnSpPr/>
          <p:nvPr/>
        </p:nvCxnSpPr>
        <p:spPr bwMode="auto">
          <a:xfrm>
            <a:off x="6771274" y="3838293"/>
            <a:ext cx="6176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270" name="Ellipse 269"/>
          <p:cNvSpPr/>
          <p:nvPr/>
        </p:nvSpPr>
        <p:spPr>
          <a:xfrm>
            <a:off x="6411469" y="27214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Ellipse 270"/>
          <p:cNvSpPr/>
          <p:nvPr/>
        </p:nvSpPr>
        <p:spPr>
          <a:xfrm>
            <a:off x="6585934" y="27198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6756354" y="27198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1" name="Прямая соединительная линия 23"/>
          <p:cNvCxnSpPr/>
          <p:nvPr/>
        </p:nvCxnSpPr>
        <p:spPr bwMode="auto">
          <a:xfrm flipH="1">
            <a:off x="6781913" y="3699663"/>
            <a:ext cx="322025" cy="19144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2" name="Прямая соединительная линия 25"/>
          <p:cNvCxnSpPr/>
          <p:nvPr/>
        </p:nvCxnSpPr>
        <p:spPr bwMode="auto">
          <a:xfrm flipH="1">
            <a:off x="6782880" y="3698302"/>
            <a:ext cx="612586" cy="19157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3" name="Прямая соединительная линия 27"/>
          <p:cNvCxnSpPr/>
          <p:nvPr/>
        </p:nvCxnSpPr>
        <p:spPr bwMode="auto">
          <a:xfrm flipH="1">
            <a:off x="6784326" y="3698302"/>
            <a:ext cx="903788" cy="19157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4" name="Прямая соединительная линия 29"/>
          <p:cNvCxnSpPr/>
          <p:nvPr/>
        </p:nvCxnSpPr>
        <p:spPr bwMode="auto">
          <a:xfrm>
            <a:off x="6166192" y="3704168"/>
            <a:ext cx="616651" cy="19144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5" name="Прямая соединительная линия 31"/>
          <p:cNvCxnSpPr/>
          <p:nvPr/>
        </p:nvCxnSpPr>
        <p:spPr bwMode="auto">
          <a:xfrm>
            <a:off x="5527026" y="3704168"/>
            <a:ext cx="1255854" cy="19098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6" name="Прямая соединительная линия 33"/>
          <p:cNvCxnSpPr/>
          <p:nvPr/>
        </p:nvCxnSpPr>
        <p:spPr bwMode="auto">
          <a:xfrm>
            <a:off x="4889624" y="3704168"/>
            <a:ext cx="1894702" cy="19098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28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287" y="3275636"/>
            <a:ext cx="242888" cy="19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25" y="3286695"/>
            <a:ext cx="24860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11" y="3292402"/>
            <a:ext cx="24574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1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605" y="2529764"/>
            <a:ext cx="1240631" cy="1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3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95" y="5413611"/>
            <a:ext cx="1202531" cy="1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4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64" y="5411188"/>
            <a:ext cx="1202531" cy="1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5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63" y="2536151"/>
            <a:ext cx="1202531" cy="1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Ellipse 295"/>
          <p:cNvSpPr/>
          <p:nvPr/>
        </p:nvSpPr>
        <p:spPr>
          <a:xfrm>
            <a:off x="6748414" y="559832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80" y="1005100"/>
            <a:ext cx="15430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8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02" y="3935479"/>
            <a:ext cx="291465" cy="29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9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49" y="3933056"/>
            <a:ext cx="145733" cy="2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11" y="1005100"/>
            <a:ext cx="15430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1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14382"/>
            <a:ext cx="15430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3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267" y="1014382"/>
            <a:ext cx="15430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58" y="4467930"/>
            <a:ext cx="257175" cy="2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5" name="Ellipse 304"/>
          <p:cNvSpPr/>
          <p:nvPr/>
        </p:nvSpPr>
        <p:spPr>
          <a:xfrm>
            <a:off x="2748940" y="36949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6" name="Picture 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78" y="3435500"/>
            <a:ext cx="32575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" name="Picture 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170" y="5033859"/>
            <a:ext cx="802958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" name="AutoShape 8"/>
          <p:cNvSpPr>
            <a:spLocks noChangeArrowheads="1"/>
          </p:cNvSpPr>
          <p:nvPr/>
        </p:nvSpPr>
        <p:spPr bwMode="auto">
          <a:xfrm flipV="1">
            <a:off x="971148" y="621581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09" name="AutoShape 8"/>
          <p:cNvSpPr>
            <a:spLocks noChangeArrowheads="1"/>
          </p:cNvSpPr>
          <p:nvPr/>
        </p:nvSpPr>
        <p:spPr bwMode="auto">
          <a:xfrm flipV="1">
            <a:off x="1436173" y="613177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10" name="AutoShape 8"/>
          <p:cNvSpPr>
            <a:spLocks noChangeArrowheads="1"/>
          </p:cNvSpPr>
          <p:nvPr/>
        </p:nvSpPr>
        <p:spPr bwMode="auto">
          <a:xfrm flipV="1">
            <a:off x="1902481" y="612971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11" name="AutoShape 6"/>
          <p:cNvSpPr>
            <a:spLocks noChangeArrowheads="1"/>
          </p:cNvSpPr>
          <p:nvPr/>
        </p:nvSpPr>
        <p:spPr bwMode="auto">
          <a:xfrm>
            <a:off x="2837472" y="628941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12" name="AutoShape 6"/>
          <p:cNvSpPr>
            <a:spLocks noChangeArrowheads="1"/>
          </p:cNvSpPr>
          <p:nvPr/>
        </p:nvSpPr>
        <p:spPr bwMode="auto">
          <a:xfrm>
            <a:off x="3306422" y="625847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13" name="AutoShape 6"/>
          <p:cNvSpPr>
            <a:spLocks noChangeArrowheads="1"/>
          </p:cNvSpPr>
          <p:nvPr/>
        </p:nvSpPr>
        <p:spPr bwMode="auto">
          <a:xfrm>
            <a:off x="3768805" y="625293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14" name="Стрелка вниз 7"/>
          <p:cNvSpPr/>
          <p:nvPr/>
        </p:nvSpPr>
        <p:spPr bwMode="auto">
          <a:xfrm>
            <a:off x="2370458" y="635938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16" name="AutoShape 8"/>
          <p:cNvSpPr>
            <a:spLocks noChangeArrowheads="1"/>
          </p:cNvSpPr>
          <p:nvPr/>
        </p:nvSpPr>
        <p:spPr bwMode="auto">
          <a:xfrm flipV="1">
            <a:off x="1435369" y="3493497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19" name="AutoShape 6"/>
          <p:cNvSpPr>
            <a:spLocks noChangeArrowheads="1"/>
          </p:cNvSpPr>
          <p:nvPr/>
        </p:nvSpPr>
        <p:spPr bwMode="auto">
          <a:xfrm>
            <a:off x="3305618" y="3499817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21" name="Стрелка вниз 7"/>
          <p:cNvSpPr/>
          <p:nvPr/>
        </p:nvSpPr>
        <p:spPr bwMode="auto">
          <a:xfrm>
            <a:off x="2369654" y="3516258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22" name="AutoShape 8"/>
          <p:cNvSpPr>
            <a:spLocks noChangeArrowheads="1"/>
          </p:cNvSpPr>
          <p:nvPr/>
        </p:nvSpPr>
        <p:spPr bwMode="auto">
          <a:xfrm flipV="1">
            <a:off x="4812168" y="629298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23" name="AutoShape 8"/>
          <p:cNvSpPr>
            <a:spLocks noChangeArrowheads="1"/>
          </p:cNvSpPr>
          <p:nvPr/>
        </p:nvSpPr>
        <p:spPr bwMode="auto">
          <a:xfrm flipV="1">
            <a:off x="5277193" y="620894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24" name="AutoShape 8"/>
          <p:cNvSpPr>
            <a:spLocks noChangeArrowheads="1"/>
          </p:cNvSpPr>
          <p:nvPr/>
        </p:nvSpPr>
        <p:spPr bwMode="auto">
          <a:xfrm flipV="1">
            <a:off x="5743501" y="620688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25" name="AutoShape 6"/>
          <p:cNvSpPr>
            <a:spLocks noChangeArrowheads="1"/>
          </p:cNvSpPr>
          <p:nvPr/>
        </p:nvSpPr>
        <p:spPr bwMode="auto">
          <a:xfrm>
            <a:off x="6678492" y="623958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26" name="AutoShape 6"/>
          <p:cNvSpPr>
            <a:spLocks noChangeArrowheads="1"/>
          </p:cNvSpPr>
          <p:nvPr/>
        </p:nvSpPr>
        <p:spPr bwMode="auto">
          <a:xfrm>
            <a:off x="7147442" y="627214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27" name="AutoShape 6"/>
          <p:cNvSpPr>
            <a:spLocks noChangeArrowheads="1"/>
          </p:cNvSpPr>
          <p:nvPr/>
        </p:nvSpPr>
        <p:spPr bwMode="auto">
          <a:xfrm>
            <a:off x="7609825" y="626660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28" name="Стрелка вниз 7"/>
          <p:cNvSpPr/>
          <p:nvPr/>
        </p:nvSpPr>
        <p:spPr bwMode="auto">
          <a:xfrm>
            <a:off x="6211478" y="643655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29" name="AutoShape 8"/>
          <p:cNvSpPr>
            <a:spLocks noChangeArrowheads="1"/>
          </p:cNvSpPr>
          <p:nvPr/>
        </p:nvSpPr>
        <p:spPr bwMode="auto">
          <a:xfrm flipV="1">
            <a:off x="4813424" y="3501901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30" name="AutoShape 8"/>
          <p:cNvSpPr>
            <a:spLocks noChangeArrowheads="1"/>
          </p:cNvSpPr>
          <p:nvPr/>
        </p:nvSpPr>
        <p:spPr bwMode="auto">
          <a:xfrm flipV="1">
            <a:off x="5449899" y="3493497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31" name="AutoShape 8"/>
          <p:cNvSpPr>
            <a:spLocks noChangeArrowheads="1"/>
          </p:cNvSpPr>
          <p:nvPr/>
        </p:nvSpPr>
        <p:spPr bwMode="auto">
          <a:xfrm flipV="1">
            <a:off x="6087657" y="3493291"/>
            <a:ext cx="154261" cy="20519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32" name="AutoShape 6"/>
          <p:cNvSpPr>
            <a:spLocks noChangeArrowheads="1"/>
          </p:cNvSpPr>
          <p:nvPr/>
        </p:nvSpPr>
        <p:spPr bwMode="auto">
          <a:xfrm>
            <a:off x="7028998" y="3502911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33" name="AutoShape 6"/>
          <p:cNvSpPr>
            <a:spLocks noChangeArrowheads="1"/>
          </p:cNvSpPr>
          <p:nvPr/>
        </p:nvSpPr>
        <p:spPr bwMode="auto">
          <a:xfrm>
            <a:off x="7323951" y="3506167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34" name="AutoShape 6"/>
          <p:cNvSpPr>
            <a:spLocks noChangeArrowheads="1"/>
          </p:cNvSpPr>
          <p:nvPr/>
        </p:nvSpPr>
        <p:spPr bwMode="auto">
          <a:xfrm>
            <a:off x="7611081" y="3505613"/>
            <a:ext cx="155927" cy="19900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5749" tIns="37874" rIns="75749" bIns="37874"/>
          <a:lstStyle/>
          <a:p>
            <a:pPr>
              <a:defRPr/>
            </a:pPr>
            <a:endParaRPr lang="ru-RU"/>
          </a:p>
        </p:txBody>
      </p:sp>
      <p:sp>
        <p:nvSpPr>
          <p:cNvPr id="335" name="Стрелка вниз 7"/>
          <p:cNvSpPr/>
          <p:nvPr/>
        </p:nvSpPr>
        <p:spPr bwMode="auto">
          <a:xfrm>
            <a:off x="6695334" y="3516258"/>
            <a:ext cx="150925" cy="200774"/>
          </a:xfrm>
          <a:prstGeom prst="down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75749" tIns="37874" rIns="75749" bIns="37874"/>
          <a:lstStyle/>
          <a:p>
            <a:pPr>
              <a:defRPr/>
            </a:pPr>
            <a:endParaRPr lang="ru-RU"/>
          </a:p>
        </p:txBody>
      </p:sp>
      <p:pic>
        <p:nvPicPr>
          <p:cNvPr id="336" name="Picture 1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19" y="3851059"/>
            <a:ext cx="280035" cy="22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 Hammami</dc:creator>
  <cp:lastModifiedBy>Amel Hammami</cp:lastModifiedBy>
  <cp:revision>58</cp:revision>
  <dcterms:created xsi:type="dcterms:W3CDTF">2016-03-01T13:33:50Z</dcterms:created>
  <dcterms:modified xsi:type="dcterms:W3CDTF">2016-03-21T18:29:02Z</dcterms:modified>
</cp:coreProperties>
</file>