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060848"/>
            <a:ext cx="1061085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Freihandform 88"/>
          <p:cNvSpPr/>
          <p:nvPr/>
        </p:nvSpPr>
        <p:spPr>
          <a:xfrm>
            <a:off x="3065618" y="2257367"/>
            <a:ext cx="3324611" cy="210984"/>
          </a:xfrm>
          <a:custGeom>
            <a:avLst/>
            <a:gdLst>
              <a:gd name="connsiteX0" fmla="*/ 0 w 3324611"/>
              <a:gd name="connsiteY0" fmla="*/ 210984 h 210984"/>
              <a:gd name="connsiteX1" fmla="*/ 898544 w 3324611"/>
              <a:gd name="connsiteY1" fmla="*/ 84131 h 210984"/>
              <a:gd name="connsiteX2" fmla="*/ 2262216 w 3324611"/>
              <a:gd name="connsiteY2" fmla="*/ 4848 h 210984"/>
              <a:gd name="connsiteX3" fmla="*/ 3324611 w 3324611"/>
              <a:gd name="connsiteY3" fmla="*/ 15419 h 21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611" h="210984">
                <a:moveTo>
                  <a:pt x="0" y="210984"/>
                </a:moveTo>
                <a:cubicBezTo>
                  <a:pt x="260754" y="164735"/>
                  <a:pt x="521508" y="118487"/>
                  <a:pt x="898544" y="84131"/>
                </a:cubicBezTo>
                <a:cubicBezTo>
                  <a:pt x="1275580" y="49775"/>
                  <a:pt x="1857872" y="16300"/>
                  <a:pt x="2262216" y="4848"/>
                </a:cubicBezTo>
                <a:cubicBezTo>
                  <a:pt x="2666560" y="-6604"/>
                  <a:pt x="2995585" y="4407"/>
                  <a:pt x="3324611" y="1541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1" name="Gerade Verbindung 230"/>
          <p:cNvCxnSpPr>
            <a:stCxn id="93" idx="0"/>
          </p:cNvCxnSpPr>
          <p:nvPr/>
        </p:nvCxnSpPr>
        <p:spPr>
          <a:xfrm flipH="1">
            <a:off x="4998649" y="2040222"/>
            <a:ext cx="181189" cy="59402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51" y="541296"/>
            <a:ext cx="334328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1" name="Gerade Verbindung mit Pfeil 110"/>
          <p:cNvCxnSpPr/>
          <p:nvPr/>
        </p:nvCxnSpPr>
        <p:spPr>
          <a:xfrm>
            <a:off x="3062305" y="620688"/>
            <a:ext cx="3741943" cy="327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3065503" y="624537"/>
            <a:ext cx="0" cy="31609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ihandform 94"/>
          <p:cNvSpPr/>
          <p:nvPr/>
        </p:nvSpPr>
        <p:spPr>
          <a:xfrm>
            <a:off x="1865799" y="956684"/>
            <a:ext cx="1199819" cy="882687"/>
          </a:xfrm>
          <a:custGeom>
            <a:avLst/>
            <a:gdLst>
              <a:gd name="connsiteX0" fmla="*/ 1199819 w 1199819"/>
              <a:gd name="connsiteY0" fmla="*/ 0 h 882687"/>
              <a:gd name="connsiteX1" fmla="*/ 829831 w 1199819"/>
              <a:gd name="connsiteY1" fmla="*/ 364703 h 882687"/>
              <a:gd name="connsiteX2" fmla="*/ 359417 w 1199819"/>
              <a:gd name="connsiteY2" fmla="*/ 512699 h 882687"/>
              <a:gd name="connsiteX3" fmla="*/ 0 w 1199819"/>
              <a:gd name="connsiteY3" fmla="*/ 882687 h 88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819" h="882687">
                <a:moveTo>
                  <a:pt x="1199819" y="0"/>
                </a:moveTo>
                <a:cubicBezTo>
                  <a:pt x="1084858" y="139626"/>
                  <a:pt x="969898" y="279253"/>
                  <a:pt x="829831" y="364703"/>
                </a:cubicBezTo>
                <a:cubicBezTo>
                  <a:pt x="689764" y="450153"/>
                  <a:pt x="497722" y="426368"/>
                  <a:pt x="359417" y="512699"/>
                </a:cubicBezTo>
                <a:cubicBezTo>
                  <a:pt x="221112" y="599030"/>
                  <a:pt x="110556" y="740858"/>
                  <a:pt x="0" y="88268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Freihandform 181"/>
          <p:cNvSpPr/>
          <p:nvPr/>
        </p:nvSpPr>
        <p:spPr>
          <a:xfrm>
            <a:off x="5343690" y="2975764"/>
            <a:ext cx="1041253" cy="1479954"/>
          </a:xfrm>
          <a:custGeom>
            <a:avLst/>
            <a:gdLst>
              <a:gd name="connsiteX0" fmla="*/ 1041253 w 1041253"/>
              <a:gd name="connsiteY0" fmla="*/ 0 h 1479954"/>
              <a:gd name="connsiteX1" fmla="*/ 269563 w 1041253"/>
              <a:gd name="connsiteY1" fmla="*/ 734691 h 1479954"/>
              <a:gd name="connsiteX2" fmla="*/ 0 w 1041253"/>
              <a:gd name="connsiteY2" fmla="*/ 1479954 h 147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253" h="1479954">
                <a:moveTo>
                  <a:pt x="1041253" y="0"/>
                </a:moveTo>
                <a:cubicBezTo>
                  <a:pt x="742179" y="244016"/>
                  <a:pt x="443105" y="488032"/>
                  <a:pt x="269563" y="734691"/>
                </a:cubicBezTo>
                <a:cubicBezTo>
                  <a:pt x="96021" y="981350"/>
                  <a:pt x="48010" y="1230652"/>
                  <a:pt x="0" y="147995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Freihandform 182"/>
          <p:cNvSpPr/>
          <p:nvPr/>
        </p:nvSpPr>
        <p:spPr>
          <a:xfrm>
            <a:off x="3943020" y="2975764"/>
            <a:ext cx="2436638" cy="528555"/>
          </a:xfrm>
          <a:custGeom>
            <a:avLst/>
            <a:gdLst>
              <a:gd name="connsiteX0" fmla="*/ 2436638 w 2436638"/>
              <a:gd name="connsiteY0" fmla="*/ 0 h 528555"/>
              <a:gd name="connsiteX1" fmla="*/ 940827 w 2436638"/>
              <a:gd name="connsiteY1" fmla="*/ 200851 h 528555"/>
              <a:gd name="connsiteX2" fmla="*/ 0 w 2436638"/>
              <a:gd name="connsiteY2" fmla="*/ 528555 h 52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6638" h="528555">
                <a:moveTo>
                  <a:pt x="2436638" y="0"/>
                </a:moveTo>
                <a:cubicBezTo>
                  <a:pt x="1891785" y="56379"/>
                  <a:pt x="1346933" y="112759"/>
                  <a:pt x="940827" y="200851"/>
                </a:cubicBezTo>
                <a:cubicBezTo>
                  <a:pt x="534721" y="288943"/>
                  <a:pt x="267360" y="408749"/>
                  <a:pt x="0" y="528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Freihandform 183"/>
          <p:cNvSpPr/>
          <p:nvPr/>
        </p:nvSpPr>
        <p:spPr>
          <a:xfrm>
            <a:off x="3953591" y="3504319"/>
            <a:ext cx="1400670" cy="951399"/>
          </a:xfrm>
          <a:custGeom>
            <a:avLst/>
            <a:gdLst>
              <a:gd name="connsiteX0" fmla="*/ 0 w 1400670"/>
              <a:gd name="connsiteY0" fmla="*/ 0 h 951399"/>
              <a:gd name="connsiteX1" fmla="*/ 549697 w 1400670"/>
              <a:gd name="connsiteY1" fmla="*/ 634266 h 951399"/>
              <a:gd name="connsiteX2" fmla="*/ 1400670 w 1400670"/>
              <a:gd name="connsiteY2" fmla="*/ 951399 h 9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670" h="951399">
                <a:moveTo>
                  <a:pt x="0" y="0"/>
                </a:moveTo>
                <a:cubicBezTo>
                  <a:pt x="158126" y="237850"/>
                  <a:pt x="316252" y="475700"/>
                  <a:pt x="549697" y="634266"/>
                </a:cubicBezTo>
                <a:cubicBezTo>
                  <a:pt x="783142" y="792833"/>
                  <a:pt x="1091906" y="872116"/>
                  <a:pt x="1400670" y="95139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Gerade Verbindung 206"/>
          <p:cNvCxnSpPr/>
          <p:nvPr/>
        </p:nvCxnSpPr>
        <p:spPr>
          <a:xfrm>
            <a:off x="2961535" y="1295729"/>
            <a:ext cx="170305" cy="5542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208"/>
          <p:cNvCxnSpPr/>
          <p:nvPr/>
        </p:nvCxnSpPr>
        <p:spPr>
          <a:xfrm flipH="1">
            <a:off x="5254351" y="1197902"/>
            <a:ext cx="63805" cy="5634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3306898" y="2107250"/>
            <a:ext cx="401006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223"/>
          <p:cNvCxnSpPr/>
          <p:nvPr/>
        </p:nvCxnSpPr>
        <p:spPr>
          <a:xfrm>
            <a:off x="4056970" y="3006584"/>
            <a:ext cx="554593" cy="3757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227"/>
          <p:cNvCxnSpPr/>
          <p:nvPr/>
        </p:nvCxnSpPr>
        <p:spPr>
          <a:xfrm flipV="1">
            <a:off x="4622537" y="3017559"/>
            <a:ext cx="190755" cy="381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Ellipse 244"/>
          <p:cNvSpPr/>
          <p:nvPr/>
        </p:nvSpPr>
        <p:spPr>
          <a:xfrm>
            <a:off x="4599677" y="33704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2938675" y="12682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Ellipse 246"/>
          <p:cNvSpPr/>
          <p:nvPr/>
        </p:nvSpPr>
        <p:spPr>
          <a:xfrm>
            <a:off x="5295296" y="11750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AutoShape 8"/>
          <p:cNvSpPr>
            <a:spLocks noChangeArrowheads="1"/>
          </p:cNvSpPr>
          <p:nvPr/>
        </p:nvSpPr>
        <p:spPr bwMode="auto">
          <a:xfrm flipV="1">
            <a:off x="2885429" y="101711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251" name="AutoShape 8"/>
          <p:cNvSpPr>
            <a:spLocks noChangeArrowheads="1"/>
          </p:cNvSpPr>
          <p:nvPr/>
        </p:nvSpPr>
        <p:spPr bwMode="auto">
          <a:xfrm flipV="1">
            <a:off x="3149576" y="1072795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cxnSp>
        <p:nvCxnSpPr>
          <p:cNvPr id="262" name="Gerade Verbindung 261"/>
          <p:cNvCxnSpPr/>
          <p:nvPr/>
        </p:nvCxnSpPr>
        <p:spPr>
          <a:xfrm>
            <a:off x="3227704" y="1361088"/>
            <a:ext cx="170305" cy="554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/>
          <p:nvPr/>
        </p:nvCxnSpPr>
        <p:spPr>
          <a:xfrm>
            <a:off x="3522186" y="2116738"/>
            <a:ext cx="401006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/>
          <p:cNvCxnSpPr/>
          <p:nvPr/>
        </p:nvCxnSpPr>
        <p:spPr>
          <a:xfrm>
            <a:off x="4214536" y="2999482"/>
            <a:ext cx="648072" cy="5041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271"/>
          <p:cNvCxnSpPr/>
          <p:nvPr/>
        </p:nvCxnSpPr>
        <p:spPr>
          <a:xfrm flipH="1">
            <a:off x="5597015" y="1096456"/>
            <a:ext cx="91619" cy="460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274"/>
          <p:cNvCxnSpPr/>
          <p:nvPr/>
        </p:nvCxnSpPr>
        <p:spPr>
          <a:xfrm flipH="1">
            <a:off x="5261017" y="1686731"/>
            <a:ext cx="293893" cy="108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276"/>
          <p:cNvCxnSpPr/>
          <p:nvPr/>
        </p:nvCxnSpPr>
        <p:spPr>
          <a:xfrm flipV="1">
            <a:off x="4885792" y="3056080"/>
            <a:ext cx="201810" cy="435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Ellipse 287"/>
          <p:cNvSpPr/>
          <p:nvPr/>
        </p:nvSpPr>
        <p:spPr>
          <a:xfrm>
            <a:off x="4847250" y="347814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Freihandform 86"/>
          <p:cNvSpPr/>
          <p:nvPr/>
        </p:nvSpPr>
        <p:spPr>
          <a:xfrm>
            <a:off x="5190409" y="2267501"/>
            <a:ext cx="1194534" cy="798117"/>
          </a:xfrm>
          <a:custGeom>
            <a:avLst/>
            <a:gdLst>
              <a:gd name="connsiteX0" fmla="*/ 1194534 w 1194534"/>
              <a:gd name="connsiteY0" fmla="*/ 0 h 798117"/>
              <a:gd name="connsiteX1" fmla="*/ 803404 w 1194534"/>
              <a:gd name="connsiteY1" fmla="*/ 449271 h 798117"/>
              <a:gd name="connsiteX2" fmla="*/ 0 w 1194534"/>
              <a:gd name="connsiteY2" fmla="*/ 798117 h 79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534" h="798117">
                <a:moveTo>
                  <a:pt x="1194534" y="0"/>
                </a:moveTo>
                <a:cubicBezTo>
                  <a:pt x="1098513" y="158126"/>
                  <a:pt x="1002493" y="316252"/>
                  <a:pt x="803404" y="449271"/>
                </a:cubicBezTo>
                <a:cubicBezTo>
                  <a:pt x="604315" y="582290"/>
                  <a:pt x="302157" y="690203"/>
                  <a:pt x="0" y="79811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reihandform 89"/>
          <p:cNvSpPr/>
          <p:nvPr/>
        </p:nvSpPr>
        <p:spPr>
          <a:xfrm>
            <a:off x="1865799" y="2996906"/>
            <a:ext cx="3324610" cy="280134"/>
          </a:xfrm>
          <a:custGeom>
            <a:avLst/>
            <a:gdLst>
              <a:gd name="connsiteX0" fmla="*/ 0 w 3324610"/>
              <a:gd name="connsiteY0" fmla="*/ 280134 h 280134"/>
              <a:gd name="connsiteX1" fmla="*/ 1284388 w 3324610"/>
              <a:gd name="connsiteY1" fmla="*/ 68712 h 280134"/>
              <a:gd name="connsiteX2" fmla="*/ 2542349 w 3324610"/>
              <a:gd name="connsiteY2" fmla="*/ 0 h 280134"/>
              <a:gd name="connsiteX3" fmla="*/ 3324610 w 3324610"/>
              <a:gd name="connsiteY3" fmla="*/ 68712 h 28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610" h="280134">
                <a:moveTo>
                  <a:pt x="0" y="280134"/>
                </a:moveTo>
                <a:cubicBezTo>
                  <a:pt x="430331" y="197767"/>
                  <a:pt x="860663" y="115401"/>
                  <a:pt x="1284388" y="68712"/>
                </a:cubicBezTo>
                <a:cubicBezTo>
                  <a:pt x="1708113" y="22023"/>
                  <a:pt x="2202312" y="0"/>
                  <a:pt x="2542349" y="0"/>
                </a:cubicBezTo>
                <a:cubicBezTo>
                  <a:pt x="2882386" y="0"/>
                  <a:pt x="3103498" y="34356"/>
                  <a:pt x="3324610" y="6871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reihandform 96"/>
          <p:cNvSpPr/>
          <p:nvPr/>
        </p:nvSpPr>
        <p:spPr>
          <a:xfrm>
            <a:off x="5190409" y="1215676"/>
            <a:ext cx="1194534" cy="824546"/>
          </a:xfrm>
          <a:custGeom>
            <a:avLst/>
            <a:gdLst>
              <a:gd name="connsiteX0" fmla="*/ 1194534 w 1194534"/>
              <a:gd name="connsiteY0" fmla="*/ 0 h 824546"/>
              <a:gd name="connsiteX1" fmla="*/ 317133 w 1194534"/>
              <a:gd name="connsiteY1" fmla="*/ 496842 h 824546"/>
              <a:gd name="connsiteX2" fmla="*/ 0 w 1194534"/>
              <a:gd name="connsiteY2" fmla="*/ 824546 h 82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534" h="824546">
                <a:moveTo>
                  <a:pt x="1194534" y="0"/>
                </a:moveTo>
                <a:cubicBezTo>
                  <a:pt x="855378" y="179709"/>
                  <a:pt x="516222" y="359418"/>
                  <a:pt x="317133" y="496842"/>
                </a:cubicBezTo>
                <a:cubicBezTo>
                  <a:pt x="118044" y="634266"/>
                  <a:pt x="59022" y="729406"/>
                  <a:pt x="0" y="82454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Ellipse 288"/>
          <p:cNvSpPr/>
          <p:nvPr/>
        </p:nvSpPr>
        <p:spPr>
          <a:xfrm>
            <a:off x="5665774" y="10831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Ellipse 289"/>
          <p:cNvSpPr/>
          <p:nvPr/>
        </p:nvSpPr>
        <p:spPr>
          <a:xfrm>
            <a:off x="3203846" y="13508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Ellipse 290"/>
          <p:cNvSpPr/>
          <p:nvPr/>
        </p:nvSpPr>
        <p:spPr>
          <a:xfrm>
            <a:off x="3691688" y="273874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3903547" y="274149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5254003" y="275215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Ellipse 294"/>
          <p:cNvSpPr/>
          <p:nvPr/>
        </p:nvSpPr>
        <p:spPr>
          <a:xfrm>
            <a:off x="3123364" y="1843491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3394410" y="1911315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/>
        </p:nvSpPr>
        <p:spPr>
          <a:xfrm>
            <a:off x="5252680" y="175481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5594079" y="154964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Freihandform 300"/>
          <p:cNvSpPr/>
          <p:nvPr/>
        </p:nvSpPr>
        <p:spPr>
          <a:xfrm>
            <a:off x="1866038" y="2463766"/>
            <a:ext cx="1204029" cy="802686"/>
          </a:xfrm>
          <a:custGeom>
            <a:avLst/>
            <a:gdLst>
              <a:gd name="connsiteX0" fmla="*/ 0 w 1204029"/>
              <a:gd name="connsiteY0" fmla="*/ 802686 h 802686"/>
              <a:gd name="connsiteX1" fmla="*/ 868887 w 1204029"/>
              <a:gd name="connsiteY1" fmla="*/ 297904 h 802686"/>
              <a:gd name="connsiteX2" fmla="*/ 1204029 w 1204029"/>
              <a:gd name="connsiteY2" fmla="*/ 0 h 8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029" h="802686">
                <a:moveTo>
                  <a:pt x="0" y="802686"/>
                </a:moveTo>
                <a:cubicBezTo>
                  <a:pt x="334108" y="617185"/>
                  <a:pt x="668216" y="431685"/>
                  <a:pt x="868887" y="297904"/>
                </a:cubicBezTo>
                <a:cubicBezTo>
                  <a:pt x="1069558" y="164123"/>
                  <a:pt x="1136793" y="82061"/>
                  <a:pt x="120402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65" y="1029520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73" y="1666426"/>
            <a:ext cx="162878" cy="1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77" y="3838975"/>
            <a:ext cx="137160" cy="14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60" y="2683348"/>
            <a:ext cx="738206" cy="16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78" y="2015156"/>
            <a:ext cx="838200" cy="16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Freihandform 92"/>
          <p:cNvSpPr/>
          <p:nvPr/>
        </p:nvSpPr>
        <p:spPr>
          <a:xfrm>
            <a:off x="1865799" y="1849942"/>
            <a:ext cx="3314039" cy="263975"/>
          </a:xfrm>
          <a:custGeom>
            <a:avLst/>
            <a:gdLst>
              <a:gd name="connsiteX0" fmla="*/ 3314039 w 3314039"/>
              <a:gd name="connsiteY0" fmla="*/ 190280 h 263975"/>
              <a:gd name="connsiteX1" fmla="*/ 1448240 w 3314039"/>
              <a:gd name="connsiteY1" fmla="*/ 253707 h 263975"/>
              <a:gd name="connsiteX2" fmla="*/ 0 w 3314039"/>
              <a:gd name="connsiteY2" fmla="*/ 0 h 26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039" h="263975">
                <a:moveTo>
                  <a:pt x="3314039" y="190280"/>
                </a:moveTo>
                <a:cubicBezTo>
                  <a:pt x="2657309" y="237850"/>
                  <a:pt x="2000580" y="285420"/>
                  <a:pt x="1448240" y="253707"/>
                </a:cubicBezTo>
                <a:cubicBezTo>
                  <a:pt x="895900" y="221994"/>
                  <a:pt x="447950" y="11099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79" y="802063"/>
            <a:ext cx="242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88" y="484297"/>
            <a:ext cx="260033" cy="26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Freihandform 95"/>
          <p:cNvSpPr/>
          <p:nvPr/>
        </p:nvSpPr>
        <p:spPr>
          <a:xfrm>
            <a:off x="3060333" y="961970"/>
            <a:ext cx="3329896" cy="288040"/>
          </a:xfrm>
          <a:custGeom>
            <a:avLst/>
            <a:gdLst>
              <a:gd name="connsiteX0" fmla="*/ 0 w 3329896"/>
              <a:gd name="connsiteY0" fmla="*/ 0 h 288040"/>
              <a:gd name="connsiteX1" fmla="*/ 1464097 w 3329896"/>
              <a:gd name="connsiteY1" fmla="*/ 264277 h 288040"/>
              <a:gd name="connsiteX2" fmla="*/ 3329896 w 3329896"/>
              <a:gd name="connsiteY2" fmla="*/ 258992 h 28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9896" h="288040">
                <a:moveTo>
                  <a:pt x="0" y="0"/>
                </a:moveTo>
                <a:cubicBezTo>
                  <a:pt x="454557" y="110556"/>
                  <a:pt x="909114" y="221112"/>
                  <a:pt x="1464097" y="264277"/>
                </a:cubicBezTo>
                <a:cubicBezTo>
                  <a:pt x="2019080" y="307442"/>
                  <a:pt x="2674488" y="283217"/>
                  <a:pt x="3329896" y="25899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64" y="751920"/>
            <a:ext cx="360045" cy="2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" name="Gerade Verbindung mit Pfeil 111"/>
          <p:cNvCxnSpPr/>
          <p:nvPr/>
        </p:nvCxnSpPr>
        <p:spPr>
          <a:xfrm flipH="1">
            <a:off x="1638879" y="620734"/>
            <a:ext cx="1430733" cy="1008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AutoShape 6"/>
          <p:cNvSpPr>
            <a:spLocks noChangeArrowheads="1"/>
          </p:cNvSpPr>
          <p:nvPr/>
        </p:nvSpPr>
        <p:spPr bwMode="auto">
          <a:xfrm>
            <a:off x="5240191" y="929608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253" name="AutoShape 6"/>
          <p:cNvSpPr>
            <a:spLocks noChangeArrowheads="1"/>
          </p:cNvSpPr>
          <p:nvPr/>
        </p:nvSpPr>
        <p:spPr bwMode="auto">
          <a:xfrm>
            <a:off x="5610670" y="818514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293" name="Ellipse 292"/>
          <p:cNvSpPr/>
          <p:nvPr/>
        </p:nvSpPr>
        <p:spPr>
          <a:xfrm>
            <a:off x="4994205" y="2625007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8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68</cp:revision>
  <dcterms:created xsi:type="dcterms:W3CDTF">2016-03-01T13:33:50Z</dcterms:created>
  <dcterms:modified xsi:type="dcterms:W3CDTF">2016-03-29T19:36:08Z</dcterms:modified>
</cp:coreProperties>
</file>