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4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4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07" y="3624238"/>
            <a:ext cx="431006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49" y="2767022"/>
            <a:ext cx="32385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1" y="2745120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3" y="925553"/>
            <a:ext cx="400050" cy="1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66" y="1347913"/>
            <a:ext cx="392430" cy="1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Gerade Verbindung mit Pfeil 47"/>
          <p:cNvCxnSpPr/>
          <p:nvPr/>
        </p:nvCxnSpPr>
        <p:spPr>
          <a:xfrm>
            <a:off x="1356184" y="843855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26" y="857311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Bogen 77"/>
          <p:cNvSpPr/>
          <p:nvPr/>
        </p:nvSpPr>
        <p:spPr>
          <a:xfrm rot="2745204">
            <a:off x="-14735814" y="-8979343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Bogen 82"/>
          <p:cNvSpPr/>
          <p:nvPr/>
        </p:nvSpPr>
        <p:spPr>
          <a:xfrm rot="10800000">
            <a:off x="1551790" y="-2557190"/>
            <a:ext cx="6496946" cy="4969669"/>
          </a:xfrm>
          <a:prstGeom prst="arc">
            <a:avLst>
              <a:gd name="adj1" fmla="val 18168089"/>
              <a:gd name="adj2" fmla="val 205881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Bogen 83"/>
          <p:cNvSpPr/>
          <p:nvPr/>
        </p:nvSpPr>
        <p:spPr>
          <a:xfrm rot="10380560">
            <a:off x="1512588" y="-2773078"/>
            <a:ext cx="6496946" cy="4969669"/>
          </a:xfrm>
          <a:prstGeom prst="arc">
            <a:avLst>
              <a:gd name="adj1" fmla="val 18296658"/>
              <a:gd name="adj2" fmla="val 2077345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Bogen 85"/>
          <p:cNvSpPr/>
          <p:nvPr/>
        </p:nvSpPr>
        <p:spPr>
          <a:xfrm rot="4132340">
            <a:off x="-9363119" y="-8854984"/>
            <a:ext cx="15480000" cy="11520000"/>
          </a:xfrm>
          <a:prstGeom prst="arc">
            <a:avLst>
              <a:gd name="adj1" fmla="val 19556873"/>
              <a:gd name="adj2" fmla="val 2017651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Bogen 86"/>
          <p:cNvSpPr/>
          <p:nvPr/>
        </p:nvSpPr>
        <p:spPr>
          <a:xfrm rot="6670830" flipV="1">
            <a:off x="685641" y="-7711918"/>
            <a:ext cx="15480000" cy="10204506"/>
          </a:xfrm>
          <a:prstGeom prst="arc">
            <a:avLst>
              <a:gd name="adj1" fmla="val 19412522"/>
              <a:gd name="adj2" fmla="val 2006686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530177" y="811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3" name="Freihandform 2052"/>
          <p:cNvSpPr/>
          <p:nvPr/>
        </p:nvSpPr>
        <p:spPr>
          <a:xfrm>
            <a:off x="2697956" y="2056513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256456" y="843856"/>
            <a:ext cx="33742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83" y="857311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61" y="334868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Freihandform 102"/>
          <p:cNvSpPr/>
          <p:nvPr/>
        </p:nvSpPr>
        <p:spPr>
          <a:xfrm>
            <a:off x="7006313" y="2047847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Bogen 144"/>
          <p:cNvSpPr/>
          <p:nvPr/>
        </p:nvSpPr>
        <p:spPr>
          <a:xfrm rot="19012892">
            <a:off x="4366629" y="-399974"/>
            <a:ext cx="10080000" cy="10080000"/>
          </a:xfrm>
          <a:prstGeom prst="arc">
            <a:avLst>
              <a:gd name="adj1" fmla="val 15826729"/>
              <a:gd name="adj2" fmla="val 168081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62" y="242981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09" y="242340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59" y="252626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11" y="245482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1774196" y="84385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560365" y="840187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 rot="2056785">
            <a:off x="-11009579" y="-4755465"/>
            <a:ext cx="19246311" cy="15328964"/>
          </a:xfrm>
          <a:prstGeom prst="arc">
            <a:avLst>
              <a:gd name="adj1" fmla="val 19667917"/>
              <a:gd name="adj2" fmla="val 2016788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354969" y="3256959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11" y="3270415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Bogen 56"/>
          <p:cNvSpPr/>
          <p:nvPr/>
        </p:nvSpPr>
        <p:spPr>
          <a:xfrm rot="2745204">
            <a:off x="-14737029" y="-6566239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Bogen 59"/>
          <p:cNvSpPr/>
          <p:nvPr/>
        </p:nvSpPr>
        <p:spPr>
          <a:xfrm rot="10960411">
            <a:off x="1466546" y="-222786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Bogen 60"/>
          <p:cNvSpPr/>
          <p:nvPr/>
        </p:nvSpPr>
        <p:spPr>
          <a:xfrm rot="10039573">
            <a:off x="828566" y="-484027"/>
            <a:ext cx="6496946" cy="4969669"/>
          </a:xfrm>
          <a:prstGeom prst="arc">
            <a:avLst>
              <a:gd name="adj1" fmla="val 17828976"/>
              <a:gd name="adj2" fmla="val 205881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Bogen 61"/>
          <p:cNvSpPr/>
          <p:nvPr/>
        </p:nvSpPr>
        <p:spPr>
          <a:xfrm rot="11247010">
            <a:off x="2181130" y="184170"/>
            <a:ext cx="6496946" cy="4969669"/>
          </a:xfrm>
          <a:prstGeom prst="arc">
            <a:avLst>
              <a:gd name="adj1" fmla="val 18590209"/>
              <a:gd name="adj2" fmla="val 2052020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Bogen 63"/>
          <p:cNvSpPr/>
          <p:nvPr/>
        </p:nvSpPr>
        <p:spPr>
          <a:xfrm>
            <a:off x="1694818" y="3249066"/>
            <a:ext cx="3600000" cy="3600000"/>
          </a:xfrm>
          <a:prstGeom prst="arc">
            <a:avLst>
              <a:gd name="adj1" fmla="val 15049252"/>
              <a:gd name="adj2" fmla="val 174309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Bogen 64"/>
          <p:cNvSpPr/>
          <p:nvPr/>
        </p:nvSpPr>
        <p:spPr>
          <a:xfrm rot="4481070">
            <a:off x="-8906717" y="-6890708"/>
            <a:ext cx="15480000" cy="11520000"/>
          </a:xfrm>
          <a:prstGeom prst="arc">
            <a:avLst>
              <a:gd name="adj1" fmla="val 19551459"/>
              <a:gd name="adj2" fmla="val 2017651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Bogen 65"/>
          <p:cNvSpPr/>
          <p:nvPr/>
        </p:nvSpPr>
        <p:spPr>
          <a:xfrm rot="6336712" flipV="1">
            <a:off x="253575" y="-5816108"/>
            <a:ext cx="15480000" cy="10204506"/>
          </a:xfrm>
          <a:prstGeom prst="arc">
            <a:avLst>
              <a:gd name="adj1" fmla="val 19467522"/>
              <a:gd name="adj2" fmla="val 2006686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3528962" y="32246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Bogen 67"/>
          <p:cNvSpPr/>
          <p:nvPr/>
        </p:nvSpPr>
        <p:spPr>
          <a:xfrm>
            <a:off x="469310" y="2865388"/>
            <a:ext cx="5400000" cy="5400000"/>
          </a:xfrm>
          <a:prstGeom prst="arc">
            <a:avLst>
              <a:gd name="adj1" fmla="val 13569708"/>
              <a:gd name="adj2" fmla="val 151327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750122" y="32308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3399041" y="4498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ihandform 70"/>
          <p:cNvSpPr/>
          <p:nvPr/>
        </p:nvSpPr>
        <p:spPr>
          <a:xfrm>
            <a:off x="2696741" y="4469617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256456" y="3256960"/>
            <a:ext cx="33730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68" y="3270415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Bogen 75"/>
          <p:cNvSpPr/>
          <p:nvPr/>
        </p:nvSpPr>
        <p:spPr>
          <a:xfrm rot="2745204">
            <a:off x="-10428672" y="-6574905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Bogen 76"/>
          <p:cNvSpPr/>
          <p:nvPr/>
        </p:nvSpPr>
        <p:spPr>
          <a:xfrm rot="10960411">
            <a:off x="5774903" y="-231452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reihandform 79"/>
          <p:cNvSpPr/>
          <p:nvPr/>
        </p:nvSpPr>
        <p:spPr>
          <a:xfrm>
            <a:off x="7005098" y="4460951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 rot="20300338">
            <a:off x="4307258" y="3229722"/>
            <a:ext cx="6480000" cy="6480000"/>
          </a:xfrm>
          <a:prstGeom prst="arc">
            <a:avLst>
              <a:gd name="adj1" fmla="val 17289487"/>
              <a:gd name="adj2" fmla="val 18417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6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62" y="2675207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81" y="2676858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43" y="2671400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96" y="2670813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Ellipse 107"/>
          <p:cNvSpPr/>
          <p:nvPr/>
        </p:nvSpPr>
        <p:spPr>
          <a:xfrm>
            <a:off x="7706590" y="44961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Bogen 108"/>
          <p:cNvSpPr/>
          <p:nvPr/>
        </p:nvSpPr>
        <p:spPr>
          <a:xfrm rot="10550937">
            <a:off x="4305748" y="-3526267"/>
            <a:ext cx="10080000" cy="8280000"/>
          </a:xfrm>
          <a:prstGeom prst="arc">
            <a:avLst>
              <a:gd name="adj1" fmla="val 17833735"/>
              <a:gd name="adj2" fmla="val 1947509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Bogen 109"/>
          <p:cNvSpPr/>
          <p:nvPr/>
        </p:nvSpPr>
        <p:spPr>
          <a:xfrm rot="11512056">
            <a:off x="5845677" y="-2777035"/>
            <a:ext cx="10080000" cy="8280000"/>
          </a:xfrm>
          <a:prstGeom prst="arc">
            <a:avLst>
              <a:gd name="adj1" fmla="val 18142522"/>
              <a:gd name="adj2" fmla="val 194748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Bogen 110"/>
          <p:cNvSpPr/>
          <p:nvPr/>
        </p:nvSpPr>
        <p:spPr>
          <a:xfrm rot="3707959">
            <a:off x="-9185811" y="-8507754"/>
            <a:ext cx="19246311" cy="15328964"/>
          </a:xfrm>
          <a:prstGeom prst="arc">
            <a:avLst>
              <a:gd name="adj1" fmla="val 19569636"/>
              <a:gd name="adj2" fmla="val 2003413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7837195" y="32304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Bogen 112"/>
          <p:cNvSpPr/>
          <p:nvPr/>
        </p:nvSpPr>
        <p:spPr>
          <a:xfrm rot="19012892">
            <a:off x="4365414" y="2013130"/>
            <a:ext cx="10080000" cy="10080000"/>
          </a:xfrm>
          <a:prstGeom prst="arc">
            <a:avLst>
              <a:gd name="adj1" fmla="val 15960898"/>
              <a:gd name="adj2" fmla="val 166501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6061379" y="32304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Bogen 114"/>
          <p:cNvSpPr/>
          <p:nvPr/>
        </p:nvSpPr>
        <p:spPr>
          <a:xfrm rot="20228616">
            <a:off x="-22744" y="820846"/>
            <a:ext cx="6480000" cy="6480000"/>
          </a:xfrm>
          <a:prstGeom prst="arc">
            <a:avLst>
              <a:gd name="adj1" fmla="val 17289487"/>
              <a:gd name="adj2" fmla="val 18489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Bogen 78"/>
          <p:cNvSpPr/>
          <p:nvPr/>
        </p:nvSpPr>
        <p:spPr>
          <a:xfrm rot="10960411">
            <a:off x="1467761" y="-2635890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751337" y="8177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Bogen 115"/>
          <p:cNvSpPr/>
          <p:nvPr/>
        </p:nvSpPr>
        <p:spPr>
          <a:xfrm rot="2984919">
            <a:off x="-10271313" y="-9345648"/>
            <a:ext cx="19246311" cy="15328964"/>
          </a:xfrm>
          <a:prstGeom prst="arc">
            <a:avLst>
              <a:gd name="adj1" fmla="val 19604291"/>
              <a:gd name="adj2" fmla="val 2010118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Bogen 116"/>
          <p:cNvSpPr/>
          <p:nvPr/>
        </p:nvSpPr>
        <p:spPr>
          <a:xfrm rot="10445564">
            <a:off x="4312742" y="-5961315"/>
            <a:ext cx="10080000" cy="8280000"/>
          </a:xfrm>
          <a:prstGeom prst="arc">
            <a:avLst>
              <a:gd name="adj1" fmla="val 17925425"/>
              <a:gd name="adj2" fmla="val 1992444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Bogen 117"/>
          <p:cNvSpPr/>
          <p:nvPr/>
        </p:nvSpPr>
        <p:spPr>
          <a:xfrm rot="11692790">
            <a:off x="5983263" y="-5031864"/>
            <a:ext cx="10080000" cy="8280000"/>
          </a:xfrm>
          <a:prstGeom prst="arc">
            <a:avLst>
              <a:gd name="adj1" fmla="val 18142522"/>
              <a:gd name="adj2" fmla="val 1966716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Bogen 118"/>
          <p:cNvSpPr/>
          <p:nvPr/>
        </p:nvSpPr>
        <p:spPr>
          <a:xfrm rot="2649674">
            <a:off x="-10476749" y="-8420905"/>
            <a:ext cx="19246311" cy="15328964"/>
          </a:xfrm>
          <a:prstGeom prst="arc">
            <a:avLst>
              <a:gd name="adj1" fmla="val 19574831"/>
              <a:gd name="adj2" fmla="val 2003413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3400256" y="20854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/>
          <p:cNvSpPr/>
          <p:nvPr/>
        </p:nvSpPr>
        <p:spPr>
          <a:xfrm rot="2745204">
            <a:off x="-10427457" y="-8988009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Bogen 101"/>
          <p:cNvSpPr/>
          <p:nvPr/>
        </p:nvSpPr>
        <p:spPr>
          <a:xfrm rot="10960411">
            <a:off x="5776118" y="-2644556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707805" y="20830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7838410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6062594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AutoShape 8"/>
          <p:cNvSpPr>
            <a:spLocks noChangeArrowheads="1"/>
          </p:cNvSpPr>
          <p:nvPr/>
        </p:nvSpPr>
        <p:spPr bwMode="auto">
          <a:xfrm flipV="1">
            <a:off x="1700437" y="572772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3473857" y="57586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4" name="AutoShape 8"/>
          <p:cNvSpPr>
            <a:spLocks noChangeArrowheads="1"/>
          </p:cNvSpPr>
          <p:nvPr/>
        </p:nvSpPr>
        <p:spPr bwMode="auto">
          <a:xfrm flipV="1">
            <a:off x="1691135" y="2989450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auto">
          <a:xfrm>
            <a:off x="3475188" y="2992545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6" name="AutoShape 8"/>
          <p:cNvSpPr>
            <a:spLocks noChangeArrowheads="1"/>
          </p:cNvSpPr>
          <p:nvPr/>
        </p:nvSpPr>
        <p:spPr bwMode="auto">
          <a:xfrm flipV="1">
            <a:off x="6009639" y="572533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auto">
          <a:xfrm>
            <a:off x="7783059" y="575628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8" name="AutoShape 8"/>
          <p:cNvSpPr>
            <a:spLocks noChangeArrowheads="1"/>
          </p:cNvSpPr>
          <p:nvPr/>
        </p:nvSpPr>
        <p:spPr bwMode="auto">
          <a:xfrm flipV="1">
            <a:off x="6010970" y="298921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auto">
          <a:xfrm>
            <a:off x="7784390" y="2992306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0" name="Ellipse 129"/>
          <p:cNvSpPr/>
          <p:nvPr/>
        </p:nvSpPr>
        <p:spPr>
          <a:xfrm>
            <a:off x="4023735" y="8190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2991355" y="8225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auto">
          <a:xfrm>
            <a:off x="3972295" y="57339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auto">
          <a:xfrm>
            <a:off x="2930010" y="570433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4" name="Ellipse 133"/>
          <p:cNvSpPr/>
          <p:nvPr/>
        </p:nvSpPr>
        <p:spPr>
          <a:xfrm>
            <a:off x="5353107" y="8190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6684377" y="8195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utoShape 8"/>
          <p:cNvSpPr>
            <a:spLocks noChangeArrowheads="1"/>
          </p:cNvSpPr>
          <p:nvPr/>
        </p:nvSpPr>
        <p:spPr bwMode="auto">
          <a:xfrm flipV="1">
            <a:off x="5298835" y="563740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7" name="AutoShape 8"/>
          <p:cNvSpPr>
            <a:spLocks noChangeArrowheads="1"/>
          </p:cNvSpPr>
          <p:nvPr/>
        </p:nvSpPr>
        <p:spPr bwMode="auto">
          <a:xfrm flipV="1">
            <a:off x="6630105" y="576314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8" name="Ellipse 137"/>
          <p:cNvSpPr/>
          <p:nvPr/>
        </p:nvSpPr>
        <p:spPr>
          <a:xfrm>
            <a:off x="2930010" y="3224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auto">
          <a:xfrm>
            <a:off x="2874905" y="298921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40" name="Ellipse 139"/>
          <p:cNvSpPr/>
          <p:nvPr/>
        </p:nvSpPr>
        <p:spPr>
          <a:xfrm>
            <a:off x="2317178" y="32341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 flipV="1">
            <a:off x="2294805" y="2993042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44" name="Ellipse 143"/>
          <p:cNvSpPr/>
          <p:nvPr/>
        </p:nvSpPr>
        <p:spPr>
          <a:xfrm>
            <a:off x="6584233" y="32341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 flipV="1">
            <a:off x="6528854" y="2982432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47" name="Ellipse 146"/>
          <p:cNvSpPr/>
          <p:nvPr/>
        </p:nvSpPr>
        <p:spPr>
          <a:xfrm>
            <a:off x="8251648" y="32312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auto">
          <a:xfrm>
            <a:off x="8196543" y="2989470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51" name="Bogen 150"/>
          <p:cNvSpPr/>
          <p:nvPr/>
        </p:nvSpPr>
        <p:spPr>
          <a:xfrm rot="11512056">
            <a:off x="5843868" y="-2774654"/>
            <a:ext cx="10080000" cy="8280000"/>
          </a:xfrm>
          <a:prstGeom prst="arc">
            <a:avLst>
              <a:gd name="adj1" fmla="val 19452388"/>
              <a:gd name="adj2" fmla="val 1968300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Bogen 151"/>
          <p:cNvSpPr/>
          <p:nvPr/>
        </p:nvSpPr>
        <p:spPr>
          <a:xfrm rot="11247010">
            <a:off x="2191841" y="198072"/>
            <a:ext cx="6496946" cy="4969669"/>
          </a:xfrm>
          <a:prstGeom prst="arc">
            <a:avLst>
              <a:gd name="adj1" fmla="val 20518700"/>
              <a:gd name="adj2" fmla="val 2076198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1" y="3664686"/>
            <a:ext cx="5619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22" y="3533717"/>
            <a:ext cx="569119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03" y="1388632"/>
            <a:ext cx="466725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43" y="1024133"/>
            <a:ext cx="411956" cy="2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70" y="3488506"/>
            <a:ext cx="438150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Bogen 152"/>
          <p:cNvSpPr/>
          <p:nvPr/>
        </p:nvSpPr>
        <p:spPr>
          <a:xfrm rot="6336712" flipV="1">
            <a:off x="253574" y="-5816108"/>
            <a:ext cx="15480000" cy="10204506"/>
          </a:xfrm>
          <a:prstGeom prst="arc">
            <a:avLst>
              <a:gd name="adj1" fmla="val 19427360"/>
              <a:gd name="adj2" fmla="val 19468247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67</cp:revision>
  <dcterms:created xsi:type="dcterms:W3CDTF">2016-03-01T13:33:50Z</dcterms:created>
  <dcterms:modified xsi:type="dcterms:W3CDTF">2016-04-04T10:49:10Z</dcterms:modified>
</cp:coreProperties>
</file>