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C07FC-9517-469E-955F-F816E7B8C4E9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8F7B8-767B-40D3-A3F8-7AC1A584B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02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8F7B8-767B-40D3-A3F8-7AC1A584B70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74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58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1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7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4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87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71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49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1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27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0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A9163-88C8-4DCF-AA9A-C8F9A87DE45F}" type="datetimeFigureOut">
              <a:rPr lang="de-DE" smtClean="0"/>
              <a:t>04.04.2016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89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528" y="3295592"/>
            <a:ext cx="431006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Picture 1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949" y="2767022"/>
            <a:ext cx="323850" cy="33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Picture 1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01" y="2745120"/>
            <a:ext cx="285750" cy="31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03" y="925553"/>
            <a:ext cx="400050" cy="194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766" y="1347913"/>
            <a:ext cx="392430" cy="15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" name="Gerade Verbindung mit Pfeil 47"/>
          <p:cNvCxnSpPr/>
          <p:nvPr/>
        </p:nvCxnSpPr>
        <p:spPr>
          <a:xfrm>
            <a:off x="1356184" y="843855"/>
            <a:ext cx="29523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026" y="857311"/>
            <a:ext cx="14573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1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46" y="334868"/>
            <a:ext cx="278130" cy="33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Bogen 77"/>
          <p:cNvSpPr/>
          <p:nvPr/>
        </p:nvSpPr>
        <p:spPr>
          <a:xfrm rot="2745204">
            <a:off x="-14735814" y="-8979343"/>
            <a:ext cx="19246311" cy="15328964"/>
          </a:xfrm>
          <a:prstGeom prst="arc">
            <a:avLst>
              <a:gd name="adj1" fmla="val 19698674"/>
              <a:gd name="adj2" fmla="val 20167888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Bogen 82"/>
          <p:cNvSpPr/>
          <p:nvPr/>
        </p:nvSpPr>
        <p:spPr>
          <a:xfrm rot="10800000">
            <a:off x="1551790" y="-2557190"/>
            <a:ext cx="6496946" cy="4969669"/>
          </a:xfrm>
          <a:prstGeom prst="arc">
            <a:avLst>
              <a:gd name="adj1" fmla="val 18168089"/>
              <a:gd name="adj2" fmla="val 20588177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Bogen 83"/>
          <p:cNvSpPr/>
          <p:nvPr/>
        </p:nvSpPr>
        <p:spPr>
          <a:xfrm rot="10380560">
            <a:off x="1512588" y="-2773078"/>
            <a:ext cx="6496946" cy="4969669"/>
          </a:xfrm>
          <a:prstGeom prst="arc">
            <a:avLst>
              <a:gd name="adj1" fmla="val 18296658"/>
              <a:gd name="adj2" fmla="val 20773456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Bogen 85"/>
          <p:cNvSpPr/>
          <p:nvPr/>
        </p:nvSpPr>
        <p:spPr>
          <a:xfrm rot="4132340">
            <a:off x="-9363119" y="-8854984"/>
            <a:ext cx="15480000" cy="11520000"/>
          </a:xfrm>
          <a:prstGeom prst="arc">
            <a:avLst>
              <a:gd name="adj1" fmla="val 19597437"/>
              <a:gd name="adj2" fmla="val 20176511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Bogen 86"/>
          <p:cNvSpPr/>
          <p:nvPr/>
        </p:nvSpPr>
        <p:spPr>
          <a:xfrm rot="6670830" flipV="1">
            <a:off x="685641" y="-7711918"/>
            <a:ext cx="15480000" cy="10204506"/>
          </a:xfrm>
          <a:prstGeom prst="arc">
            <a:avLst>
              <a:gd name="adj1" fmla="val 19412522"/>
              <a:gd name="adj2" fmla="val 20066869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>
          <a:xfrm>
            <a:off x="3530177" y="81159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3" name="Freihandform 2052"/>
          <p:cNvSpPr/>
          <p:nvPr/>
        </p:nvSpPr>
        <p:spPr>
          <a:xfrm>
            <a:off x="2697956" y="2056513"/>
            <a:ext cx="1626394" cy="503331"/>
          </a:xfrm>
          <a:custGeom>
            <a:avLst/>
            <a:gdLst>
              <a:gd name="connsiteX0" fmla="*/ 1626394 w 1626394"/>
              <a:gd name="connsiteY0" fmla="*/ 108043 h 503331"/>
              <a:gd name="connsiteX1" fmla="*/ 1400175 w 1626394"/>
              <a:gd name="connsiteY1" fmla="*/ 50893 h 503331"/>
              <a:gd name="connsiteX2" fmla="*/ 1078707 w 1626394"/>
              <a:gd name="connsiteY2" fmla="*/ 3268 h 503331"/>
              <a:gd name="connsiteX3" fmla="*/ 840582 w 1626394"/>
              <a:gd name="connsiteY3" fmla="*/ 15175 h 503331"/>
              <a:gd name="connsiteX4" fmla="*/ 669132 w 1626394"/>
              <a:gd name="connsiteY4" fmla="*/ 103281 h 503331"/>
              <a:gd name="connsiteX5" fmla="*/ 392907 w 1626394"/>
              <a:gd name="connsiteY5" fmla="*/ 367600 h 503331"/>
              <a:gd name="connsiteX6" fmla="*/ 0 w 1626394"/>
              <a:gd name="connsiteY6" fmla="*/ 503331 h 50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6394" h="503331">
                <a:moveTo>
                  <a:pt x="1626394" y="108043"/>
                </a:moveTo>
                <a:cubicBezTo>
                  <a:pt x="1558925" y="88199"/>
                  <a:pt x="1491456" y="68356"/>
                  <a:pt x="1400175" y="50893"/>
                </a:cubicBezTo>
                <a:cubicBezTo>
                  <a:pt x="1308894" y="33430"/>
                  <a:pt x="1171972" y="9221"/>
                  <a:pt x="1078707" y="3268"/>
                </a:cubicBezTo>
                <a:cubicBezTo>
                  <a:pt x="985442" y="-2685"/>
                  <a:pt x="908844" y="-1494"/>
                  <a:pt x="840582" y="15175"/>
                </a:cubicBezTo>
                <a:cubicBezTo>
                  <a:pt x="772320" y="31844"/>
                  <a:pt x="743744" y="44543"/>
                  <a:pt x="669132" y="103281"/>
                </a:cubicBezTo>
                <a:cubicBezTo>
                  <a:pt x="594519" y="162019"/>
                  <a:pt x="504429" y="300925"/>
                  <a:pt x="392907" y="367600"/>
                </a:cubicBezTo>
                <a:cubicBezTo>
                  <a:pt x="281385" y="434275"/>
                  <a:pt x="140692" y="468803"/>
                  <a:pt x="0" y="50333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256456" y="843856"/>
            <a:ext cx="33742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883" y="857311"/>
            <a:ext cx="14573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1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161" y="334868"/>
            <a:ext cx="327660" cy="354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Freihandform 102"/>
          <p:cNvSpPr/>
          <p:nvPr/>
        </p:nvSpPr>
        <p:spPr>
          <a:xfrm>
            <a:off x="7006313" y="2047847"/>
            <a:ext cx="1626394" cy="503331"/>
          </a:xfrm>
          <a:custGeom>
            <a:avLst/>
            <a:gdLst>
              <a:gd name="connsiteX0" fmla="*/ 1626394 w 1626394"/>
              <a:gd name="connsiteY0" fmla="*/ 108043 h 503331"/>
              <a:gd name="connsiteX1" fmla="*/ 1400175 w 1626394"/>
              <a:gd name="connsiteY1" fmla="*/ 50893 h 503331"/>
              <a:gd name="connsiteX2" fmla="*/ 1078707 w 1626394"/>
              <a:gd name="connsiteY2" fmla="*/ 3268 h 503331"/>
              <a:gd name="connsiteX3" fmla="*/ 840582 w 1626394"/>
              <a:gd name="connsiteY3" fmla="*/ 15175 h 503331"/>
              <a:gd name="connsiteX4" fmla="*/ 669132 w 1626394"/>
              <a:gd name="connsiteY4" fmla="*/ 103281 h 503331"/>
              <a:gd name="connsiteX5" fmla="*/ 392907 w 1626394"/>
              <a:gd name="connsiteY5" fmla="*/ 367600 h 503331"/>
              <a:gd name="connsiteX6" fmla="*/ 0 w 1626394"/>
              <a:gd name="connsiteY6" fmla="*/ 503331 h 50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6394" h="503331">
                <a:moveTo>
                  <a:pt x="1626394" y="108043"/>
                </a:moveTo>
                <a:cubicBezTo>
                  <a:pt x="1558925" y="88199"/>
                  <a:pt x="1491456" y="68356"/>
                  <a:pt x="1400175" y="50893"/>
                </a:cubicBezTo>
                <a:cubicBezTo>
                  <a:pt x="1308894" y="33430"/>
                  <a:pt x="1171972" y="9221"/>
                  <a:pt x="1078707" y="3268"/>
                </a:cubicBezTo>
                <a:cubicBezTo>
                  <a:pt x="985442" y="-2685"/>
                  <a:pt x="908844" y="-1494"/>
                  <a:pt x="840582" y="15175"/>
                </a:cubicBezTo>
                <a:cubicBezTo>
                  <a:pt x="772320" y="31844"/>
                  <a:pt x="743744" y="44543"/>
                  <a:pt x="669132" y="103281"/>
                </a:cubicBezTo>
                <a:cubicBezTo>
                  <a:pt x="594519" y="162019"/>
                  <a:pt x="504429" y="300925"/>
                  <a:pt x="392907" y="367600"/>
                </a:cubicBezTo>
                <a:cubicBezTo>
                  <a:pt x="281385" y="434275"/>
                  <a:pt x="140692" y="468803"/>
                  <a:pt x="0" y="50333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Bogen 144"/>
          <p:cNvSpPr/>
          <p:nvPr/>
        </p:nvSpPr>
        <p:spPr>
          <a:xfrm rot="19012892">
            <a:off x="4366629" y="-399974"/>
            <a:ext cx="10080000" cy="10080000"/>
          </a:xfrm>
          <a:prstGeom prst="arc">
            <a:avLst>
              <a:gd name="adj1" fmla="val 15826729"/>
              <a:gd name="adj2" fmla="val 1680815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562" y="473728"/>
            <a:ext cx="302419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109" y="473087"/>
            <a:ext cx="290513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559" y="483373"/>
            <a:ext cx="302419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911" y="476229"/>
            <a:ext cx="290513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Gerade Verbindung 5"/>
          <p:cNvCxnSpPr/>
          <p:nvPr/>
        </p:nvCxnSpPr>
        <p:spPr>
          <a:xfrm>
            <a:off x="1774196" y="843856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3560365" y="840187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Bogen 45"/>
          <p:cNvSpPr/>
          <p:nvPr/>
        </p:nvSpPr>
        <p:spPr>
          <a:xfrm rot="2056785">
            <a:off x="-11009579" y="-4755465"/>
            <a:ext cx="19246311" cy="15328964"/>
          </a:xfrm>
          <a:prstGeom prst="arc">
            <a:avLst>
              <a:gd name="adj1" fmla="val 19667917"/>
              <a:gd name="adj2" fmla="val 20167888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/>
          <p:cNvCxnSpPr/>
          <p:nvPr/>
        </p:nvCxnSpPr>
        <p:spPr>
          <a:xfrm>
            <a:off x="1354969" y="3256959"/>
            <a:ext cx="29523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811" y="3270415"/>
            <a:ext cx="14573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Bogen 56"/>
          <p:cNvSpPr/>
          <p:nvPr/>
        </p:nvSpPr>
        <p:spPr>
          <a:xfrm rot="2745204">
            <a:off x="-14737029" y="-6566239"/>
            <a:ext cx="19246311" cy="15328964"/>
          </a:xfrm>
          <a:prstGeom prst="arc">
            <a:avLst>
              <a:gd name="adj1" fmla="val 19698674"/>
              <a:gd name="adj2" fmla="val 20167888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Bogen 59"/>
          <p:cNvSpPr/>
          <p:nvPr/>
        </p:nvSpPr>
        <p:spPr>
          <a:xfrm rot="10960411">
            <a:off x="1466546" y="-222786"/>
            <a:ext cx="6496946" cy="4969669"/>
          </a:xfrm>
          <a:prstGeom prst="arc">
            <a:avLst>
              <a:gd name="adj1" fmla="val 17828976"/>
              <a:gd name="adj2" fmla="val 20319306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Bogen 60"/>
          <p:cNvSpPr/>
          <p:nvPr/>
        </p:nvSpPr>
        <p:spPr>
          <a:xfrm rot="10039573">
            <a:off x="828566" y="-484027"/>
            <a:ext cx="6496946" cy="4969669"/>
          </a:xfrm>
          <a:prstGeom prst="arc">
            <a:avLst>
              <a:gd name="adj1" fmla="val 17828976"/>
              <a:gd name="adj2" fmla="val 20588177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Bogen 61"/>
          <p:cNvSpPr/>
          <p:nvPr/>
        </p:nvSpPr>
        <p:spPr>
          <a:xfrm rot="11247010">
            <a:off x="2181130" y="184170"/>
            <a:ext cx="6496946" cy="4969669"/>
          </a:xfrm>
          <a:prstGeom prst="arc">
            <a:avLst>
              <a:gd name="adj1" fmla="val 18590209"/>
              <a:gd name="adj2" fmla="val 20754597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Bogen 63"/>
          <p:cNvSpPr/>
          <p:nvPr/>
        </p:nvSpPr>
        <p:spPr>
          <a:xfrm>
            <a:off x="1694818" y="3249066"/>
            <a:ext cx="3600000" cy="3600000"/>
          </a:xfrm>
          <a:prstGeom prst="arc">
            <a:avLst>
              <a:gd name="adj1" fmla="val 15049252"/>
              <a:gd name="adj2" fmla="val 1743099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Bogen 64"/>
          <p:cNvSpPr/>
          <p:nvPr/>
        </p:nvSpPr>
        <p:spPr>
          <a:xfrm rot="4481070">
            <a:off x="-8906717" y="-6890708"/>
            <a:ext cx="15480000" cy="11520000"/>
          </a:xfrm>
          <a:prstGeom prst="arc">
            <a:avLst>
              <a:gd name="adj1" fmla="val 19551459"/>
              <a:gd name="adj2" fmla="val 20176511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Bogen 65"/>
          <p:cNvSpPr/>
          <p:nvPr/>
        </p:nvSpPr>
        <p:spPr>
          <a:xfrm rot="6336712" flipV="1">
            <a:off x="253575" y="-5816108"/>
            <a:ext cx="15480000" cy="10204506"/>
          </a:xfrm>
          <a:prstGeom prst="arc">
            <a:avLst>
              <a:gd name="adj1" fmla="val 19467522"/>
              <a:gd name="adj2" fmla="val 20066869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/>
        </p:nvSpPr>
        <p:spPr>
          <a:xfrm>
            <a:off x="3528962" y="322469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Bogen 67"/>
          <p:cNvSpPr/>
          <p:nvPr/>
        </p:nvSpPr>
        <p:spPr>
          <a:xfrm>
            <a:off x="469310" y="2865388"/>
            <a:ext cx="5400000" cy="5400000"/>
          </a:xfrm>
          <a:prstGeom prst="arc">
            <a:avLst>
              <a:gd name="adj1" fmla="val 13569708"/>
              <a:gd name="adj2" fmla="val 1513273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/>
        </p:nvSpPr>
        <p:spPr>
          <a:xfrm>
            <a:off x="1750122" y="323088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/>
        </p:nvSpPr>
        <p:spPr>
          <a:xfrm>
            <a:off x="3399041" y="449851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reihandform 70"/>
          <p:cNvSpPr/>
          <p:nvPr/>
        </p:nvSpPr>
        <p:spPr>
          <a:xfrm>
            <a:off x="2696741" y="4469617"/>
            <a:ext cx="1626394" cy="503331"/>
          </a:xfrm>
          <a:custGeom>
            <a:avLst/>
            <a:gdLst>
              <a:gd name="connsiteX0" fmla="*/ 1626394 w 1626394"/>
              <a:gd name="connsiteY0" fmla="*/ 108043 h 503331"/>
              <a:gd name="connsiteX1" fmla="*/ 1400175 w 1626394"/>
              <a:gd name="connsiteY1" fmla="*/ 50893 h 503331"/>
              <a:gd name="connsiteX2" fmla="*/ 1078707 w 1626394"/>
              <a:gd name="connsiteY2" fmla="*/ 3268 h 503331"/>
              <a:gd name="connsiteX3" fmla="*/ 840582 w 1626394"/>
              <a:gd name="connsiteY3" fmla="*/ 15175 h 503331"/>
              <a:gd name="connsiteX4" fmla="*/ 669132 w 1626394"/>
              <a:gd name="connsiteY4" fmla="*/ 103281 h 503331"/>
              <a:gd name="connsiteX5" fmla="*/ 392907 w 1626394"/>
              <a:gd name="connsiteY5" fmla="*/ 367600 h 503331"/>
              <a:gd name="connsiteX6" fmla="*/ 0 w 1626394"/>
              <a:gd name="connsiteY6" fmla="*/ 503331 h 50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6394" h="503331">
                <a:moveTo>
                  <a:pt x="1626394" y="108043"/>
                </a:moveTo>
                <a:cubicBezTo>
                  <a:pt x="1558925" y="88199"/>
                  <a:pt x="1491456" y="68356"/>
                  <a:pt x="1400175" y="50893"/>
                </a:cubicBezTo>
                <a:cubicBezTo>
                  <a:pt x="1308894" y="33430"/>
                  <a:pt x="1171972" y="9221"/>
                  <a:pt x="1078707" y="3268"/>
                </a:cubicBezTo>
                <a:cubicBezTo>
                  <a:pt x="985442" y="-2685"/>
                  <a:pt x="908844" y="-1494"/>
                  <a:pt x="840582" y="15175"/>
                </a:cubicBezTo>
                <a:cubicBezTo>
                  <a:pt x="772320" y="31844"/>
                  <a:pt x="743744" y="44543"/>
                  <a:pt x="669132" y="103281"/>
                </a:cubicBezTo>
                <a:cubicBezTo>
                  <a:pt x="594519" y="162019"/>
                  <a:pt x="504429" y="300925"/>
                  <a:pt x="392907" y="367600"/>
                </a:cubicBezTo>
                <a:cubicBezTo>
                  <a:pt x="281385" y="434275"/>
                  <a:pt x="140692" y="468803"/>
                  <a:pt x="0" y="50333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5256456" y="3256960"/>
            <a:ext cx="337302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668" y="3270415"/>
            <a:ext cx="14573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Bogen 75"/>
          <p:cNvSpPr/>
          <p:nvPr/>
        </p:nvSpPr>
        <p:spPr>
          <a:xfrm rot="2745204">
            <a:off x="-10428672" y="-6574905"/>
            <a:ext cx="19246311" cy="15328964"/>
          </a:xfrm>
          <a:prstGeom prst="arc">
            <a:avLst>
              <a:gd name="adj1" fmla="val 19698674"/>
              <a:gd name="adj2" fmla="val 20167888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Bogen 76"/>
          <p:cNvSpPr/>
          <p:nvPr/>
        </p:nvSpPr>
        <p:spPr>
          <a:xfrm rot="10960411">
            <a:off x="5774903" y="-231452"/>
            <a:ext cx="6496946" cy="4969669"/>
          </a:xfrm>
          <a:prstGeom prst="arc">
            <a:avLst>
              <a:gd name="adj1" fmla="val 17828976"/>
              <a:gd name="adj2" fmla="val 20319306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Freihandform 79"/>
          <p:cNvSpPr/>
          <p:nvPr/>
        </p:nvSpPr>
        <p:spPr>
          <a:xfrm>
            <a:off x="7005098" y="4460951"/>
            <a:ext cx="1626394" cy="503331"/>
          </a:xfrm>
          <a:custGeom>
            <a:avLst/>
            <a:gdLst>
              <a:gd name="connsiteX0" fmla="*/ 1626394 w 1626394"/>
              <a:gd name="connsiteY0" fmla="*/ 108043 h 503331"/>
              <a:gd name="connsiteX1" fmla="*/ 1400175 w 1626394"/>
              <a:gd name="connsiteY1" fmla="*/ 50893 h 503331"/>
              <a:gd name="connsiteX2" fmla="*/ 1078707 w 1626394"/>
              <a:gd name="connsiteY2" fmla="*/ 3268 h 503331"/>
              <a:gd name="connsiteX3" fmla="*/ 840582 w 1626394"/>
              <a:gd name="connsiteY3" fmla="*/ 15175 h 503331"/>
              <a:gd name="connsiteX4" fmla="*/ 669132 w 1626394"/>
              <a:gd name="connsiteY4" fmla="*/ 103281 h 503331"/>
              <a:gd name="connsiteX5" fmla="*/ 392907 w 1626394"/>
              <a:gd name="connsiteY5" fmla="*/ 367600 h 503331"/>
              <a:gd name="connsiteX6" fmla="*/ 0 w 1626394"/>
              <a:gd name="connsiteY6" fmla="*/ 503331 h 50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6394" h="503331">
                <a:moveTo>
                  <a:pt x="1626394" y="108043"/>
                </a:moveTo>
                <a:cubicBezTo>
                  <a:pt x="1558925" y="88199"/>
                  <a:pt x="1491456" y="68356"/>
                  <a:pt x="1400175" y="50893"/>
                </a:cubicBezTo>
                <a:cubicBezTo>
                  <a:pt x="1308894" y="33430"/>
                  <a:pt x="1171972" y="9221"/>
                  <a:pt x="1078707" y="3268"/>
                </a:cubicBezTo>
                <a:cubicBezTo>
                  <a:pt x="985442" y="-2685"/>
                  <a:pt x="908844" y="-1494"/>
                  <a:pt x="840582" y="15175"/>
                </a:cubicBezTo>
                <a:cubicBezTo>
                  <a:pt x="772320" y="31844"/>
                  <a:pt x="743744" y="44543"/>
                  <a:pt x="669132" y="103281"/>
                </a:cubicBezTo>
                <a:cubicBezTo>
                  <a:pt x="594519" y="162019"/>
                  <a:pt x="504429" y="300925"/>
                  <a:pt x="392907" y="367600"/>
                </a:cubicBezTo>
                <a:cubicBezTo>
                  <a:pt x="281385" y="434275"/>
                  <a:pt x="140692" y="468803"/>
                  <a:pt x="0" y="50333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Bogen 81"/>
          <p:cNvSpPr/>
          <p:nvPr/>
        </p:nvSpPr>
        <p:spPr>
          <a:xfrm rot="20300338">
            <a:off x="4307258" y="3229722"/>
            <a:ext cx="6480000" cy="6480000"/>
          </a:xfrm>
          <a:prstGeom prst="arc">
            <a:avLst>
              <a:gd name="adj1" fmla="val 17289487"/>
              <a:gd name="adj2" fmla="val 184176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6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562" y="2905954"/>
            <a:ext cx="302419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881" y="2907605"/>
            <a:ext cx="290513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243" y="2902147"/>
            <a:ext cx="302419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096" y="2901560"/>
            <a:ext cx="290513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Ellipse 107"/>
          <p:cNvSpPr/>
          <p:nvPr/>
        </p:nvSpPr>
        <p:spPr>
          <a:xfrm>
            <a:off x="7706590" y="449614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Bogen 108"/>
          <p:cNvSpPr/>
          <p:nvPr/>
        </p:nvSpPr>
        <p:spPr>
          <a:xfrm rot="10550937">
            <a:off x="4305748" y="-3526267"/>
            <a:ext cx="10080000" cy="8280000"/>
          </a:xfrm>
          <a:prstGeom prst="arc">
            <a:avLst>
              <a:gd name="adj1" fmla="val 17833735"/>
              <a:gd name="adj2" fmla="val 19475091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Bogen 110"/>
          <p:cNvSpPr/>
          <p:nvPr/>
        </p:nvSpPr>
        <p:spPr>
          <a:xfrm rot="3707959">
            <a:off x="-9185811" y="-8507754"/>
            <a:ext cx="19246311" cy="15328964"/>
          </a:xfrm>
          <a:prstGeom prst="arc">
            <a:avLst>
              <a:gd name="adj1" fmla="val 19569636"/>
              <a:gd name="adj2" fmla="val 20034137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7837195" y="323043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Bogen 112"/>
          <p:cNvSpPr/>
          <p:nvPr/>
        </p:nvSpPr>
        <p:spPr>
          <a:xfrm rot="19012892">
            <a:off x="4365414" y="2013130"/>
            <a:ext cx="10080000" cy="10080000"/>
          </a:xfrm>
          <a:prstGeom prst="arc">
            <a:avLst>
              <a:gd name="adj1" fmla="val 15960898"/>
              <a:gd name="adj2" fmla="val 1665017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6061379" y="323043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Bogen 114"/>
          <p:cNvSpPr/>
          <p:nvPr/>
        </p:nvSpPr>
        <p:spPr>
          <a:xfrm rot="20228616">
            <a:off x="-22744" y="820846"/>
            <a:ext cx="6480000" cy="6480000"/>
          </a:xfrm>
          <a:prstGeom prst="arc">
            <a:avLst>
              <a:gd name="adj1" fmla="val 17289487"/>
              <a:gd name="adj2" fmla="val 1848993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Bogen 78"/>
          <p:cNvSpPr/>
          <p:nvPr/>
        </p:nvSpPr>
        <p:spPr>
          <a:xfrm rot="10960411">
            <a:off x="1467761" y="-2635890"/>
            <a:ext cx="6496946" cy="4969669"/>
          </a:xfrm>
          <a:prstGeom prst="arc">
            <a:avLst>
              <a:gd name="adj1" fmla="val 17828976"/>
              <a:gd name="adj2" fmla="val 20319306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>
          <a:xfrm>
            <a:off x="1751337" y="81778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Bogen 115"/>
          <p:cNvSpPr/>
          <p:nvPr/>
        </p:nvSpPr>
        <p:spPr>
          <a:xfrm rot="2984919">
            <a:off x="-10271313" y="-9345648"/>
            <a:ext cx="19246311" cy="15328964"/>
          </a:xfrm>
          <a:prstGeom prst="arc">
            <a:avLst>
              <a:gd name="adj1" fmla="val 19604291"/>
              <a:gd name="adj2" fmla="val 20101186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Bogen 116"/>
          <p:cNvSpPr/>
          <p:nvPr/>
        </p:nvSpPr>
        <p:spPr>
          <a:xfrm rot="10445564">
            <a:off x="4312742" y="-5961315"/>
            <a:ext cx="10080000" cy="8280000"/>
          </a:xfrm>
          <a:prstGeom prst="arc">
            <a:avLst>
              <a:gd name="adj1" fmla="val 17925425"/>
              <a:gd name="adj2" fmla="val 19570403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Bogen 117"/>
          <p:cNvSpPr/>
          <p:nvPr/>
        </p:nvSpPr>
        <p:spPr>
          <a:xfrm rot="11692790">
            <a:off x="5983263" y="-5031864"/>
            <a:ext cx="10080000" cy="8280000"/>
          </a:xfrm>
          <a:prstGeom prst="arc">
            <a:avLst>
              <a:gd name="adj1" fmla="val 18142522"/>
              <a:gd name="adj2" fmla="val 19667161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Bogen 118"/>
          <p:cNvSpPr/>
          <p:nvPr/>
        </p:nvSpPr>
        <p:spPr>
          <a:xfrm rot="2649674">
            <a:off x="-10476749" y="-8420905"/>
            <a:ext cx="19246311" cy="15328964"/>
          </a:xfrm>
          <a:prstGeom prst="arc">
            <a:avLst>
              <a:gd name="adj1" fmla="val 19574831"/>
              <a:gd name="adj2" fmla="val 20034137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/>
        </p:nvSpPr>
        <p:spPr>
          <a:xfrm>
            <a:off x="3400256" y="208541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Bogen 100"/>
          <p:cNvSpPr/>
          <p:nvPr/>
        </p:nvSpPr>
        <p:spPr>
          <a:xfrm rot="2745204">
            <a:off x="-10427457" y="-8988009"/>
            <a:ext cx="19246311" cy="15328964"/>
          </a:xfrm>
          <a:prstGeom prst="arc">
            <a:avLst>
              <a:gd name="adj1" fmla="val 19698674"/>
              <a:gd name="adj2" fmla="val 20167888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Bogen 101"/>
          <p:cNvSpPr/>
          <p:nvPr/>
        </p:nvSpPr>
        <p:spPr>
          <a:xfrm rot="10960411">
            <a:off x="5776118" y="-2644556"/>
            <a:ext cx="6496946" cy="4969669"/>
          </a:xfrm>
          <a:prstGeom prst="arc">
            <a:avLst>
              <a:gd name="adj1" fmla="val 17828976"/>
              <a:gd name="adj2" fmla="val 20319306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>
          <a:xfrm>
            <a:off x="7707805" y="20830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/>
        </p:nvSpPr>
        <p:spPr>
          <a:xfrm>
            <a:off x="7838410" y="81732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/>
        </p:nvSpPr>
        <p:spPr>
          <a:xfrm>
            <a:off x="6062594" y="81732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Bogen 150"/>
          <p:cNvSpPr/>
          <p:nvPr/>
        </p:nvSpPr>
        <p:spPr>
          <a:xfrm rot="11512056">
            <a:off x="5843868" y="-2774654"/>
            <a:ext cx="10080000" cy="8280000"/>
          </a:xfrm>
          <a:prstGeom prst="arc">
            <a:avLst>
              <a:gd name="adj1" fmla="val 18153564"/>
              <a:gd name="adj2" fmla="val 19683001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44" y="3276151"/>
            <a:ext cx="56197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466" y="3503900"/>
            <a:ext cx="569119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744" y="934270"/>
            <a:ext cx="466725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443" y="1024133"/>
            <a:ext cx="411956" cy="24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574" y="3414654"/>
            <a:ext cx="438150" cy="25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70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Amel Hammami</dc:creator>
  <cp:lastModifiedBy>Amel Hammami</cp:lastModifiedBy>
  <cp:revision>68</cp:revision>
  <dcterms:created xsi:type="dcterms:W3CDTF">2016-03-01T13:33:50Z</dcterms:created>
  <dcterms:modified xsi:type="dcterms:W3CDTF">2016-04-04T10:53:54Z</dcterms:modified>
</cp:coreProperties>
</file>