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-53" y="53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5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3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59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AFA4-287E-4880-989C-8F19C2AA1574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2A91-26F5-493B-99F7-F8750A93F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7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Дуга 98"/>
          <p:cNvSpPr/>
          <p:nvPr/>
        </p:nvSpPr>
        <p:spPr>
          <a:xfrm>
            <a:off x="6819133" y="1566062"/>
            <a:ext cx="720000" cy="720000"/>
          </a:xfrm>
          <a:prstGeom prst="arc">
            <a:avLst>
              <a:gd name="adj1" fmla="val 18823632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Дуга 106"/>
          <p:cNvSpPr/>
          <p:nvPr/>
        </p:nvSpPr>
        <p:spPr>
          <a:xfrm rot="13953951">
            <a:off x="7866908" y="4023525"/>
            <a:ext cx="720000" cy="720000"/>
          </a:xfrm>
          <a:prstGeom prst="arc">
            <a:avLst>
              <a:gd name="adj1" fmla="val 18823632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Gerade Verbindung mit Pfeil 44"/>
          <p:cNvCxnSpPr>
            <a:cxnSpLocks/>
          </p:cNvCxnSpPr>
          <p:nvPr/>
        </p:nvCxnSpPr>
        <p:spPr>
          <a:xfrm>
            <a:off x="1411239" y="3296059"/>
            <a:ext cx="387649" cy="4387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31"/>
          <p:cNvCxnSpPr>
            <a:cxnSpLocks/>
            <a:stCxn id="59" idx="2"/>
          </p:cNvCxnSpPr>
          <p:nvPr/>
        </p:nvCxnSpPr>
        <p:spPr>
          <a:xfrm flipH="1">
            <a:off x="4989470" y="2970242"/>
            <a:ext cx="472770" cy="1208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34"/>
          <p:cNvCxnSpPr>
            <a:cxnSpLocks/>
            <a:stCxn id="59" idx="2"/>
          </p:cNvCxnSpPr>
          <p:nvPr/>
        </p:nvCxnSpPr>
        <p:spPr>
          <a:xfrm flipH="1">
            <a:off x="5019776" y="2970242"/>
            <a:ext cx="442464" cy="10544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36"/>
          <p:cNvCxnSpPr>
            <a:cxnSpLocks/>
            <a:stCxn id="59" idx="2"/>
          </p:cNvCxnSpPr>
          <p:nvPr/>
        </p:nvCxnSpPr>
        <p:spPr>
          <a:xfrm flipH="1">
            <a:off x="5000736" y="2970242"/>
            <a:ext cx="461504" cy="5939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79"/>
          <p:cNvCxnSpPr>
            <a:cxnSpLocks/>
          </p:cNvCxnSpPr>
          <p:nvPr/>
        </p:nvCxnSpPr>
        <p:spPr>
          <a:xfrm flipH="1">
            <a:off x="3265083" y="1764723"/>
            <a:ext cx="276740" cy="304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27"/>
          <p:cNvCxnSpPr>
            <a:cxnSpLocks/>
            <a:stCxn id="32" idx="3"/>
          </p:cNvCxnSpPr>
          <p:nvPr/>
        </p:nvCxnSpPr>
        <p:spPr>
          <a:xfrm flipH="1" flipV="1">
            <a:off x="3403998" y="2155371"/>
            <a:ext cx="1379859" cy="1520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9"/>
          <p:cNvCxnSpPr>
            <a:cxnSpLocks/>
          </p:cNvCxnSpPr>
          <p:nvPr/>
        </p:nvCxnSpPr>
        <p:spPr>
          <a:xfrm flipV="1">
            <a:off x="1971552" y="2155371"/>
            <a:ext cx="1432446" cy="1540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55"/>
          <p:cNvSpPr/>
          <p:nvPr/>
        </p:nvSpPr>
        <p:spPr>
          <a:xfrm rot="8278932">
            <a:off x="3822943" y="3070426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179"/>
          <p:cNvSpPr/>
          <p:nvPr/>
        </p:nvSpPr>
        <p:spPr>
          <a:xfrm rot="2746094">
            <a:off x="2428343" y="2625830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39"/>
          <p:cNvSpPr/>
          <p:nvPr/>
        </p:nvSpPr>
        <p:spPr>
          <a:xfrm>
            <a:off x="2971215" y="21314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9"/>
          <p:cNvCxnSpPr>
            <a:cxnSpLocks/>
            <a:endCxn id="38" idx="1"/>
          </p:cNvCxnSpPr>
          <p:nvPr/>
        </p:nvCxnSpPr>
        <p:spPr>
          <a:xfrm flipV="1">
            <a:off x="1933531" y="2155371"/>
            <a:ext cx="1061599" cy="1063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7"/>
          <p:cNvCxnSpPr>
            <a:cxnSpLocks/>
            <a:endCxn id="38" idx="1"/>
          </p:cNvCxnSpPr>
          <p:nvPr/>
        </p:nvCxnSpPr>
        <p:spPr>
          <a:xfrm flipH="1" flipV="1">
            <a:off x="2995130" y="2155371"/>
            <a:ext cx="1778936" cy="1985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39"/>
          <p:cNvSpPr/>
          <p:nvPr/>
        </p:nvSpPr>
        <p:spPr>
          <a:xfrm>
            <a:off x="3378873" y="21379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55"/>
          <p:cNvSpPr/>
          <p:nvPr/>
        </p:nvSpPr>
        <p:spPr>
          <a:xfrm rot="8233367">
            <a:off x="4070879" y="2871422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179"/>
          <p:cNvSpPr/>
          <p:nvPr/>
        </p:nvSpPr>
        <p:spPr>
          <a:xfrm rot="2482174">
            <a:off x="2629506" y="2888859"/>
            <a:ext cx="78615" cy="125946"/>
          </a:xfrm>
          <a:prstGeom prst="triangl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Полилиния: фигура 34"/>
          <p:cNvSpPr/>
          <p:nvPr/>
        </p:nvSpPr>
        <p:spPr>
          <a:xfrm>
            <a:off x="1717035" y="982494"/>
            <a:ext cx="311703" cy="4572000"/>
          </a:xfrm>
          <a:custGeom>
            <a:avLst/>
            <a:gdLst>
              <a:gd name="connsiteX0" fmla="*/ 0 w 311703"/>
              <a:gd name="connsiteY0" fmla="*/ 0 h 4572000"/>
              <a:gd name="connsiteX1" fmla="*/ 97276 w 311703"/>
              <a:gd name="connsiteY1" fmla="*/ 856034 h 4572000"/>
              <a:gd name="connsiteX2" fmla="*/ 165370 w 311703"/>
              <a:gd name="connsiteY2" fmla="*/ 1605063 h 4572000"/>
              <a:gd name="connsiteX3" fmla="*/ 243191 w 311703"/>
              <a:gd name="connsiteY3" fmla="*/ 2791838 h 4572000"/>
              <a:gd name="connsiteX4" fmla="*/ 301557 w 311703"/>
              <a:gd name="connsiteY4" fmla="*/ 4095344 h 4572000"/>
              <a:gd name="connsiteX5" fmla="*/ 311285 w 311703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703" h="4572000">
                <a:moveTo>
                  <a:pt x="0" y="0"/>
                </a:moveTo>
                <a:cubicBezTo>
                  <a:pt x="34857" y="294262"/>
                  <a:pt x="69714" y="588524"/>
                  <a:pt x="97276" y="856034"/>
                </a:cubicBezTo>
                <a:cubicBezTo>
                  <a:pt x="124838" y="1123544"/>
                  <a:pt x="141051" y="1282429"/>
                  <a:pt x="165370" y="1605063"/>
                </a:cubicBezTo>
                <a:cubicBezTo>
                  <a:pt x="189689" y="1927697"/>
                  <a:pt x="220493" y="2376791"/>
                  <a:pt x="243191" y="2791838"/>
                </a:cubicBezTo>
                <a:cubicBezTo>
                  <a:pt x="265889" y="3206885"/>
                  <a:pt x="290208" y="3798650"/>
                  <a:pt x="301557" y="4095344"/>
                </a:cubicBezTo>
                <a:cubicBezTo>
                  <a:pt x="312906" y="4392038"/>
                  <a:pt x="312095" y="4482019"/>
                  <a:pt x="311285" y="45720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/>
          <p:cNvSpPr/>
          <p:nvPr/>
        </p:nvSpPr>
        <p:spPr>
          <a:xfrm>
            <a:off x="4525351" y="1101012"/>
            <a:ext cx="267837" cy="4376057"/>
          </a:xfrm>
          <a:custGeom>
            <a:avLst/>
            <a:gdLst>
              <a:gd name="connsiteX0" fmla="*/ 0 w 267837"/>
              <a:gd name="connsiteY0" fmla="*/ 0 h 4376057"/>
              <a:gd name="connsiteX1" fmla="*/ 177281 w 267837"/>
              <a:gd name="connsiteY1" fmla="*/ 1240972 h 4376057"/>
              <a:gd name="connsiteX2" fmla="*/ 261257 w 267837"/>
              <a:gd name="connsiteY2" fmla="*/ 2519266 h 4376057"/>
              <a:gd name="connsiteX3" fmla="*/ 261257 w 267837"/>
              <a:gd name="connsiteY3" fmla="*/ 3610947 h 4376057"/>
              <a:gd name="connsiteX4" fmla="*/ 251926 w 267837"/>
              <a:gd name="connsiteY4" fmla="*/ 4376057 h 437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37" h="4376057">
                <a:moveTo>
                  <a:pt x="0" y="0"/>
                </a:moveTo>
                <a:cubicBezTo>
                  <a:pt x="66869" y="410547"/>
                  <a:pt x="133738" y="821094"/>
                  <a:pt x="177281" y="1240972"/>
                </a:cubicBezTo>
                <a:cubicBezTo>
                  <a:pt x="220824" y="1660850"/>
                  <a:pt x="247261" y="2124270"/>
                  <a:pt x="261257" y="2519266"/>
                </a:cubicBezTo>
                <a:cubicBezTo>
                  <a:pt x="275253" y="2914262"/>
                  <a:pt x="262812" y="3301482"/>
                  <a:pt x="261257" y="3610947"/>
                </a:cubicBezTo>
                <a:cubicBezTo>
                  <a:pt x="259702" y="3920412"/>
                  <a:pt x="255814" y="4148234"/>
                  <a:pt x="251926" y="43760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: фигура 37"/>
          <p:cNvSpPr/>
          <p:nvPr/>
        </p:nvSpPr>
        <p:spPr>
          <a:xfrm>
            <a:off x="1828804" y="2155371"/>
            <a:ext cx="2845836" cy="74645"/>
          </a:xfrm>
          <a:custGeom>
            <a:avLst/>
            <a:gdLst>
              <a:gd name="connsiteX0" fmla="*/ 0 w 2845836"/>
              <a:gd name="connsiteY0" fmla="*/ 0 h 74645"/>
              <a:gd name="connsiteX1" fmla="*/ 1166326 w 2845836"/>
              <a:gd name="connsiteY1" fmla="*/ 0 h 74645"/>
              <a:gd name="connsiteX2" fmla="*/ 2071396 w 2845836"/>
              <a:gd name="connsiteY2" fmla="*/ 46653 h 74645"/>
              <a:gd name="connsiteX3" fmla="*/ 2845836 w 2845836"/>
              <a:gd name="connsiteY3" fmla="*/ 74645 h 7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6" h="74645">
                <a:moveTo>
                  <a:pt x="0" y="0"/>
                </a:moveTo>
                <a:lnTo>
                  <a:pt x="1166326" y="0"/>
                </a:lnTo>
                <a:cubicBezTo>
                  <a:pt x="1511559" y="7775"/>
                  <a:pt x="2071396" y="46653"/>
                  <a:pt x="2071396" y="46653"/>
                </a:cubicBezTo>
                <a:lnTo>
                  <a:pt x="2845836" y="7464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 flipV="1">
            <a:off x="1878712" y="3610477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41" name="AutoShape 8"/>
          <p:cNvSpPr>
            <a:spLocks noChangeArrowheads="1"/>
          </p:cNvSpPr>
          <p:nvPr/>
        </p:nvSpPr>
        <p:spPr bwMode="auto">
          <a:xfrm flipV="1">
            <a:off x="1904843" y="4106126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42" name="AutoShape 8"/>
          <p:cNvSpPr>
            <a:spLocks noChangeArrowheads="1"/>
          </p:cNvSpPr>
          <p:nvPr/>
        </p:nvSpPr>
        <p:spPr bwMode="auto">
          <a:xfrm flipV="1">
            <a:off x="1848858" y="3114828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87231" y="2934395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15224" y="401893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4705893" y="3476666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2606310" y="143467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Reflecting surface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5675" y="293016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0731" y="3315020"/>
            <a:ext cx="11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ray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65083" y="38393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paraxial ray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4654" y="260091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Receivers</a:t>
            </a:r>
          </a:p>
        </p:txBody>
      </p:sp>
      <p:cxnSp>
        <p:nvCxnSpPr>
          <p:cNvPr id="62" name="Gerade Verbindung 29"/>
          <p:cNvCxnSpPr>
            <a:cxnSpLocks/>
          </p:cNvCxnSpPr>
          <p:nvPr/>
        </p:nvCxnSpPr>
        <p:spPr>
          <a:xfrm flipV="1">
            <a:off x="7202249" y="402323"/>
            <a:ext cx="1432446" cy="1540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олилиния: фигура 62"/>
          <p:cNvSpPr/>
          <p:nvPr/>
        </p:nvSpPr>
        <p:spPr>
          <a:xfrm>
            <a:off x="6947732" y="-837236"/>
            <a:ext cx="311703" cy="4572000"/>
          </a:xfrm>
          <a:custGeom>
            <a:avLst/>
            <a:gdLst>
              <a:gd name="connsiteX0" fmla="*/ 0 w 311703"/>
              <a:gd name="connsiteY0" fmla="*/ 0 h 4572000"/>
              <a:gd name="connsiteX1" fmla="*/ 97276 w 311703"/>
              <a:gd name="connsiteY1" fmla="*/ 856034 h 4572000"/>
              <a:gd name="connsiteX2" fmla="*/ 165370 w 311703"/>
              <a:gd name="connsiteY2" fmla="*/ 1605063 h 4572000"/>
              <a:gd name="connsiteX3" fmla="*/ 243191 w 311703"/>
              <a:gd name="connsiteY3" fmla="*/ 2791838 h 4572000"/>
              <a:gd name="connsiteX4" fmla="*/ 301557 w 311703"/>
              <a:gd name="connsiteY4" fmla="*/ 4095344 h 4572000"/>
              <a:gd name="connsiteX5" fmla="*/ 311285 w 311703"/>
              <a:gd name="connsiteY5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703" h="4572000">
                <a:moveTo>
                  <a:pt x="0" y="0"/>
                </a:moveTo>
                <a:cubicBezTo>
                  <a:pt x="34857" y="294262"/>
                  <a:pt x="69714" y="588524"/>
                  <a:pt x="97276" y="856034"/>
                </a:cubicBezTo>
                <a:cubicBezTo>
                  <a:pt x="124838" y="1123544"/>
                  <a:pt x="141051" y="1282429"/>
                  <a:pt x="165370" y="1605063"/>
                </a:cubicBezTo>
                <a:cubicBezTo>
                  <a:pt x="189689" y="1927697"/>
                  <a:pt x="220493" y="2376791"/>
                  <a:pt x="243191" y="2791838"/>
                </a:cubicBezTo>
                <a:cubicBezTo>
                  <a:pt x="265889" y="3206885"/>
                  <a:pt x="290208" y="3798650"/>
                  <a:pt x="301557" y="4095344"/>
                </a:cubicBezTo>
                <a:cubicBezTo>
                  <a:pt x="312906" y="4392038"/>
                  <a:pt x="312095" y="4482019"/>
                  <a:pt x="311285" y="45720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485900" y="-285750"/>
            <a:ext cx="8458200" cy="1268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947732" y="2760896"/>
            <a:ext cx="710368" cy="1078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Gerade Verbindung 27"/>
          <p:cNvCxnSpPr>
            <a:cxnSpLocks/>
          </p:cNvCxnSpPr>
          <p:nvPr/>
        </p:nvCxnSpPr>
        <p:spPr>
          <a:xfrm flipH="1" flipV="1">
            <a:off x="7259435" y="3254660"/>
            <a:ext cx="1039147" cy="11449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олилиния: фигура 71"/>
          <p:cNvSpPr/>
          <p:nvPr/>
        </p:nvSpPr>
        <p:spPr>
          <a:xfrm>
            <a:off x="8040076" y="1824912"/>
            <a:ext cx="267837" cy="4376057"/>
          </a:xfrm>
          <a:custGeom>
            <a:avLst/>
            <a:gdLst>
              <a:gd name="connsiteX0" fmla="*/ 0 w 267837"/>
              <a:gd name="connsiteY0" fmla="*/ 0 h 4376057"/>
              <a:gd name="connsiteX1" fmla="*/ 177281 w 267837"/>
              <a:gd name="connsiteY1" fmla="*/ 1240972 h 4376057"/>
              <a:gd name="connsiteX2" fmla="*/ 261257 w 267837"/>
              <a:gd name="connsiteY2" fmla="*/ 2519266 h 4376057"/>
              <a:gd name="connsiteX3" fmla="*/ 261257 w 267837"/>
              <a:gd name="connsiteY3" fmla="*/ 3610947 h 4376057"/>
              <a:gd name="connsiteX4" fmla="*/ 251926 w 267837"/>
              <a:gd name="connsiteY4" fmla="*/ 4376057 h 437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37" h="4376057">
                <a:moveTo>
                  <a:pt x="0" y="0"/>
                </a:moveTo>
                <a:cubicBezTo>
                  <a:pt x="66869" y="410547"/>
                  <a:pt x="133738" y="821094"/>
                  <a:pt x="177281" y="1240972"/>
                </a:cubicBezTo>
                <a:cubicBezTo>
                  <a:pt x="220824" y="1660850"/>
                  <a:pt x="247261" y="2124270"/>
                  <a:pt x="261257" y="2519266"/>
                </a:cubicBezTo>
                <a:cubicBezTo>
                  <a:pt x="275253" y="2914262"/>
                  <a:pt x="262812" y="3301482"/>
                  <a:pt x="261257" y="3610947"/>
                </a:cubicBezTo>
                <a:cubicBezTo>
                  <a:pt x="259702" y="3920412"/>
                  <a:pt x="255814" y="4148234"/>
                  <a:pt x="251926" y="43760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945675" y="5052508"/>
            <a:ext cx="7461764" cy="120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7967808" y="1817060"/>
            <a:ext cx="710368" cy="1208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Надпись 9"/>
          <p:cNvSpPr txBox="1"/>
          <p:nvPr/>
        </p:nvSpPr>
        <p:spPr>
          <a:xfrm>
            <a:off x="6235808" y="998236"/>
            <a:ext cx="500346" cy="364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Надпись 10"/>
          <p:cNvSpPr txBox="1"/>
          <p:nvPr/>
        </p:nvSpPr>
        <p:spPr>
          <a:xfrm>
            <a:off x="1148824" y="1045862"/>
            <a:ext cx="490247" cy="38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endParaRPr lang="ru-R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Надпись 4"/>
          <p:cNvSpPr txBox="1"/>
          <p:nvPr/>
        </p:nvSpPr>
        <p:spPr>
          <a:xfrm>
            <a:off x="6292162" y="3241315"/>
            <a:ext cx="490247" cy="38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" name="Рисунок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4" y="1133525"/>
            <a:ext cx="270900" cy="257050"/>
          </a:xfrm>
          <a:prstGeom prst="rect">
            <a:avLst/>
          </a:pr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96" y="2117180"/>
            <a:ext cx="309600" cy="252200"/>
          </a:xfrm>
          <a:prstGeom prst="rect">
            <a:avLst/>
          </a:prstGeom>
        </p:spPr>
      </p:pic>
      <p:pic>
        <p:nvPicPr>
          <p:cNvPr id="83" name="Рисунок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218" y="4508166"/>
            <a:ext cx="251550" cy="261900"/>
          </a:xfrm>
          <a:prstGeom prst="rect">
            <a:avLst/>
          </a:pr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51" y="3462323"/>
            <a:ext cx="251550" cy="276450"/>
          </a:xfrm>
          <a:prstGeom prst="rect">
            <a:avLst/>
          </a:prstGeom>
        </p:spPr>
      </p:pic>
      <p:cxnSp>
        <p:nvCxnSpPr>
          <p:cNvPr id="89" name="Прямая со стрелкой 88"/>
          <p:cNvCxnSpPr>
            <a:cxnSpLocks/>
            <a:stCxn id="63" idx="3"/>
          </p:cNvCxnSpPr>
          <p:nvPr/>
        </p:nvCxnSpPr>
        <p:spPr>
          <a:xfrm>
            <a:off x="7190923" y="1954602"/>
            <a:ext cx="29570" cy="604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cxnSpLocks/>
            <a:stCxn id="63" idx="3"/>
          </p:cNvCxnSpPr>
          <p:nvPr/>
        </p:nvCxnSpPr>
        <p:spPr>
          <a:xfrm flipV="1">
            <a:off x="7190923" y="1328707"/>
            <a:ext cx="572056" cy="625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63" idx="3"/>
          </p:cNvCxnSpPr>
          <p:nvPr/>
        </p:nvCxnSpPr>
        <p:spPr>
          <a:xfrm flipV="1">
            <a:off x="7190923" y="1893345"/>
            <a:ext cx="694295" cy="6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8"/>
          <p:cNvSpPr>
            <a:spLocks noChangeArrowheads="1"/>
          </p:cNvSpPr>
          <p:nvPr/>
        </p:nvSpPr>
        <p:spPr bwMode="auto">
          <a:xfrm flipV="1">
            <a:off x="7114182" y="1852666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cxnSp>
        <p:nvCxnSpPr>
          <p:cNvPr id="102" name="Прямая со стрелкой 101"/>
          <p:cNvCxnSpPr>
            <a:cxnSpLocks/>
          </p:cNvCxnSpPr>
          <p:nvPr/>
        </p:nvCxnSpPr>
        <p:spPr>
          <a:xfrm>
            <a:off x="8298185" y="4379655"/>
            <a:ext cx="9728" cy="61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cxnSpLocks/>
          </p:cNvCxnSpPr>
          <p:nvPr/>
        </p:nvCxnSpPr>
        <p:spPr>
          <a:xfrm>
            <a:off x="7752905" y="3789014"/>
            <a:ext cx="509398" cy="56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cxnSpLocks/>
          </p:cNvCxnSpPr>
          <p:nvPr/>
        </p:nvCxnSpPr>
        <p:spPr>
          <a:xfrm flipV="1">
            <a:off x="7581850" y="4346046"/>
            <a:ext cx="698667" cy="1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utoShape 6"/>
          <p:cNvSpPr>
            <a:spLocks noChangeArrowheads="1"/>
          </p:cNvSpPr>
          <p:nvPr/>
        </p:nvSpPr>
        <p:spPr bwMode="auto">
          <a:xfrm>
            <a:off x="8210196" y="4230673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 dirty="0"/>
          </a:p>
        </p:txBody>
      </p:sp>
      <p:pic>
        <p:nvPicPr>
          <p:cNvPr id="109" name="Рисунок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644" y="4133228"/>
            <a:ext cx="290250" cy="281300"/>
          </a:xfrm>
          <a:prstGeom prst="rect">
            <a:avLst/>
          </a:prstGeom>
        </p:spPr>
      </p:pic>
      <p:pic>
        <p:nvPicPr>
          <p:cNvPr id="110" name="Рисунок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634" y="1821074"/>
            <a:ext cx="309600" cy="232800"/>
          </a:xfrm>
          <a:prstGeom prst="rect">
            <a:avLst/>
          </a:prstGeom>
        </p:spPr>
      </p:pic>
      <p:pic>
        <p:nvPicPr>
          <p:cNvPr id="111" name="Рисунок 1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263" y="1527522"/>
            <a:ext cx="290250" cy="324950"/>
          </a:xfrm>
          <a:prstGeom prst="rect">
            <a:avLst/>
          </a:prstGeom>
        </p:spPr>
      </p:pic>
      <p:pic>
        <p:nvPicPr>
          <p:cNvPr id="112" name="Рисунок 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432" y="3961068"/>
            <a:ext cx="270900" cy="3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8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Abakumov</dc:creator>
  <cp:lastModifiedBy>Ivan Abakumov</cp:lastModifiedBy>
  <cp:revision>5</cp:revision>
  <dcterms:created xsi:type="dcterms:W3CDTF">2017-03-22T11:58:27Z</dcterms:created>
  <dcterms:modified xsi:type="dcterms:W3CDTF">2017-03-22T12:42:52Z</dcterms:modified>
</cp:coreProperties>
</file>