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7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ogen 179"/>
          <p:cNvSpPr/>
          <p:nvPr/>
        </p:nvSpPr>
        <p:spPr>
          <a:xfrm rot="16919972">
            <a:off x="6444379" y="2706366"/>
            <a:ext cx="1980000" cy="1980000"/>
          </a:xfrm>
          <a:prstGeom prst="arc">
            <a:avLst>
              <a:gd name="adj1" fmla="val 17331096"/>
              <a:gd name="adj2" fmla="val 2152974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1" name="Gruppieren 260"/>
          <p:cNvGrpSpPr/>
          <p:nvPr/>
        </p:nvGrpSpPr>
        <p:grpSpPr>
          <a:xfrm>
            <a:off x="5222176" y="571346"/>
            <a:ext cx="2952328" cy="3140759"/>
            <a:chOff x="5222176" y="571346"/>
            <a:chExt cx="2952328" cy="3140759"/>
          </a:xfrm>
        </p:grpSpPr>
        <p:pic>
          <p:nvPicPr>
            <p:cNvPr id="25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6669" y="2938396"/>
              <a:ext cx="211931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416" y="1340769"/>
              <a:ext cx="138113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346" y="1917849"/>
              <a:ext cx="173831" cy="18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975878"/>
              <a:ext cx="1571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1" name="Gerade Verbindung 120"/>
            <p:cNvCxnSpPr>
              <a:endCxn id="114" idx="0"/>
            </p:cNvCxnSpPr>
            <p:nvPr/>
          </p:nvCxnSpPr>
          <p:spPr>
            <a:xfrm>
              <a:off x="6298698" y="858049"/>
              <a:ext cx="1135681" cy="28083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9189" y="1916832"/>
              <a:ext cx="166688" cy="18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236" y="973021"/>
              <a:ext cx="135731" cy="19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2134" y="587260"/>
              <a:ext cx="292894" cy="19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055" y="581627"/>
              <a:ext cx="2952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676" y="586269"/>
              <a:ext cx="242888" cy="183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444" y="571346"/>
              <a:ext cx="271463" cy="197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9" name="Gerade Verbindung mit Pfeil 188"/>
            <p:cNvCxnSpPr/>
            <p:nvPr/>
          </p:nvCxnSpPr>
          <p:spPr>
            <a:xfrm>
              <a:off x="5222176" y="843856"/>
              <a:ext cx="2952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Ellipse 193"/>
            <p:cNvSpPr/>
            <p:nvPr/>
          </p:nvSpPr>
          <p:spPr>
            <a:xfrm>
              <a:off x="7047678" y="275349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5" name="Gerade Verbindung 234"/>
            <p:cNvCxnSpPr/>
            <p:nvPr/>
          </p:nvCxnSpPr>
          <p:spPr>
            <a:xfrm flipH="1" flipV="1">
              <a:off x="5625919" y="840488"/>
              <a:ext cx="1564731" cy="1913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 flipV="1">
              <a:off x="7190650" y="843858"/>
              <a:ext cx="211985" cy="1909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Ellipse 250"/>
            <p:cNvSpPr/>
            <p:nvPr/>
          </p:nvSpPr>
          <p:spPr>
            <a:xfrm>
              <a:off x="7168566" y="271783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7411519" y="366638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7" name="Gerade Verbindung 126"/>
            <p:cNvCxnSpPr/>
            <p:nvPr/>
          </p:nvCxnSpPr>
          <p:spPr>
            <a:xfrm>
              <a:off x="6688969" y="835847"/>
              <a:ext cx="745410" cy="283053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Ellipse 137"/>
            <p:cNvSpPr/>
            <p:nvPr/>
          </p:nvSpPr>
          <p:spPr>
            <a:xfrm>
              <a:off x="7375360" y="81298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5599043" y="8191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Дуга 38"/>
            <p:cNvSpPr/>
            <p:nvPr/>
          </p:nvSpPr>
          <p:spPr>
            <a:xfrm rot="17805106">
              <a:off x="7040471" y="3031031"/>
              <a:ext cx="540000" cy="540000"/>
            </a:xfrm>
            <a:prstGeom prst="arc">
              <a:avLst>
                <a:gd name="adj1" fmla="val 18446940"/>
                <a:gd name="adj2" fmla="val 1947053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6" name="Ellipse 195"/>
            <p:cNvSpPr/>
            <p:nvPr/>
          </p:nvSpPr>
          <p:spPr>
            <a:xfrm>
              <a:off x="6267895" y="81762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Ellipse 196"/>
            <p:cNvSpPr/>
            <p:nvPr/>
          </p:nvSpPr>
          <p:spPr>
            <a:xfrm>
              <a:off x="6675480" y="81298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138" y="1631298"/>
              <a:ext cx="169069" cy="145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421" y="1641219"/>
              <a:ext cx="176213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5" name="Gerade Verbindung mit Pfeil 1024"/>
            <p:cNvCxnSpPr/>
            <p:nvPr/>
          </p:nvCxnSpPr>
          <p:spPr>
            <a:xfrm>
              <a:off x="5727303" y="951053"/>
              <a:ext cx="97949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mit Pfeil 212"/>
            <p:cNvCxnSpPr/>
            <p:nvPr/>
          </p:nvCxnSpPr>
          <p:spPr>
            <a:xfrm>
              <a:off x="6729065" y="951008"/>
              <a:ext cx="64947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6294701" y="836712"/>
              <a:ext cx="1" cy="592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Дуга 38"/>
            <p:cNvSpPr/>
            <p:nvPr/>
          </p:nvSpPr>
          <p:spPr>
            <a:xfrm rot="7376869">
              <a:off x="6152798" y="912178"/>
              <a:ext cx="375566" cy="375566"/>
            </a:xfrm>
            <a:prstGeom prst="arc">
              <a:avLst>
                <a:gd name="adj1" fmla="val 17322643"/>
                <a:gd name="adj2" fmla="val 203108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2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3060" y="961739"/>
              <a:ext cx="121444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4" name="Picture 2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60848"/>
            <a:ext cx="550069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2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78" y="2356073"/>
            <a:ext cx="887730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8" name="Gerade Verbindung mit Pfeil 267"/>
          <p:cNvCxnSpPr/>
          <p:nvPr/>
        </p:nvCxnSpPr>
        <p:spPr>
          <a:xfrm flipV="1">
            <a:off x="6141184" y="1958963"/>
            <a:ext cx="294532" cy="3913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49" y="2499002"/>
            <a:ext cx="14287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610446"/>
            <a:ext cx="159544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63</cp:revision>
  <dcterms:created xsi:type="dcterms:W3CDTF">2016-03-01T13:33:50Z</dcterms:created>
  <dcterms:modified xsi:type="dcterms:W3CDTF">2016-03-29T14:30:56Z</dcterms:modified>
</cp:coreProperties>
</file>