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EB24B-122A-4E61-9D40-426748DB8BC2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2B74-FD45-42DF-B9E3-41666677E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1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7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5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9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6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5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9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4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5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774E-C072-4FDA-87FA-89F6F7B420D3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8F7A-43A4-4539-8B97-DF0DAE16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6" y="1988840"/>
            <a:ext cx="466725" cy="22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6"/>
            <a:ext cx="459581" cy="2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01" y="1705235"/>
            <a:ext cx="402431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2526555"/>
            <a:ext cx="216694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Bogen 179"/>
          <p:cNvSpPr/>
          <p:nvPr/>
        </p:nvSpPr>
        <p:spPr>
          <a:xfrm rot="18351683">
            <a:off x="6004477" y="2837361"/>
            <a:ext cx="1980000" cy="1980000"/>
          </a:xfrm>
          <a:prstGeom prst="arc">
            <a:avLst>
              <a:gd name="adj1" fmla="val 16156729"/>
              <a:gd name="adj2" fmla="val 2158709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mit Pfeil 188"/>
          <p:cNvCxnSpPr/>
          <p:nvPr/>
        </p:nvCxnSpPr>
        <p:spPr>
          <a:xfrm>
            <a:off x="5222176" y="843856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7375360" y="811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5599043" y="8089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7240460">
            <a:off x="3973809" y="-1566403"/>
            <a:ext cx="4076699" cy="4614579"/>
          </a:xfrm>
          <a:prstGeom prst="arc">
            <a:avLst>
              <a:gd name="adj1" fmla="val 16983081"/>
              <a:gd name="adj2" fmla="val 201706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843856"/>
            <a:ext cx="593971" cy="19370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621902" y="843856"/>
            <a:ext cx="1182346" cy="19370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69" y="2136001"/>
            <a:ext cx="683895" cy="1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Ellipse 83"/>
          <p:cNvSpPr/>
          <p:nvPr/>
        </p:nvSpPr>
        <p:spPr>
          <a:xfrm>
            <a:off x="6781388" y="2761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6516216" y="843856"/>
            <a:ext cx="288032" cy="1937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69" y="3026220"/>
            <a:ext cx="634365" cy="16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060" y="980728"/>
            <a:ext cx="121444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22" y="594362"/>
            <a:ext cx="202406" cy="15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159" y="601505"/>
            <a:ext cx="207169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22" y="606402"/>
            <a:ext cx="204788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Ellipse 136"/>
          <p:cNvSpPr/>
          <p:nvPr/>
        </p:nvSpPr>
        <p:spPr>
          <a:xfrm>
            <a:off x="6493132" y="80884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5</cp:revision>
  <dcterms:created xsi:type="dcterms:W3CDTF">2016-03-21T21:16:09Z</dcterms:created>
  <dcterms:modified xsi:type="dcterms:W3CDTF">2016-03-21T21:56:01Z</dcterms:modified>
</cp:coreProperties>
</file>