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246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C6528-137C-499D-AC6C-D01139BF3FE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100" y="4643438"/>
            <a:ext cx="5378450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8413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2ABDF-F52F-4D52-B663-57CAB60E57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6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2ABDF-F52F-4D52-B663-57CAB60E57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4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51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5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2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1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643922" y="6130464"/>
            <a:ext cx="1224136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Auxiliary isotropic media, hyperbolic reflector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41453" y="5157192"/>
            <a:ext cx="1224136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Auxiliary isotropic media, circular reflector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3135" y="3023766"/>
            <a:ext cx="1312454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Auxiliary anisotropic media,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ellipsoidal reflector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80026" y="4099744"/>
            <a:ext cx="1481205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Model-based approach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194" y="1750145"/>
            <a:ext cx="1481205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Paraxial ray theory</a:t>
            </a:r>
            <a:endParaRPr lang="de-DE" sz="14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331640" y="4405196"/>
            <a:ext cx="531228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123625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347625" y="4621384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2D DSR-PS</a:t>
            </a:r>
          </a:p>
        </p:txBody>
      </p:sp>
      <p:sp>
        <p:nvSpPr>
          <p:cNvPr id="17" name="Rechteck 16"/>
          <p:cNvSpPr/>
          <p:nvPr/>
        </p:nvSpPr>
        <p:spPr>
          <a:xfrm>
            <a:off x="2899505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-CRS-PS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75369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n-CRS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123625" y="3824744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123625" y="3140728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3D DSR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123689" y="2600728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DSR for diffractions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123689" y="188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CRS for diffractions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123624" y="134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Converted waves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123623" y="80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ZO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899505" y="3823405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-CRS-PS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899505" y="3140728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DSR-PS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675368" y="382474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n-CRS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123689" y="516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MF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901306" y="1342136"/>
            <a:ext cx="1188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CO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901307" y="2385495"/>
            <a:ext cx="1188000" cy="36000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CO DSR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23623" y="260648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ZO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H="1">
            <a:off x="1331640" y="692696"/>
            <a:ext cx="530981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347625" y="1340648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2D/3D </a:t>
            </a:r>
          </a:p>
          <a:p>
            <a:pPr algn="ctr"/>
            <a:r>
              <a:rPr lang="de-DE" sz="1100" b="1" dirty="0">
                <a:solidFill>
                  <a:schemeClr val="tx1"/>
                </a:solidFill>
              </a:rPr>
              <a:t>CRS-PS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5802296" y="1700688"/>
            <a:ext cx="0" cy="2920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6200000" flipV="1">
            <a:off x="3965029" y="2837016"/>
            <a:ext cx="1120616" cy="2448120"/>
          </a:xfrm>
          <a:prstGeom prst="bentConnector3">
            <a:avLst>
              <a:gd name="adj1" fmla="val 8776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1"/>
            <a:endCxn id="20" idx="3"/>
          </p:cNvCxnSpPr>
          <p:nvPr/>
        </p:nvCxnSpPr>
        <p:spPr>
          <a:xfrm flipH="1" flipV="1">
            <a:off x="4987625" y="3320748"/>
            <a:ext cx="1565510" cy="9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8" idx="1"/>
            <a:endCxn id="19" idx="3"/>
          </p:cNvCxnSpPr>
          <p:nvPr/>
        </p:nvCxnSpPr>
        <p:spPr>
          <a:xfrm flipH="1">
            <a:off x="4987625" y="3329766"/>
            <a:ext cx="1565510" cy="674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30" idx="3"/>
          </p:cNvCxnSpPr>
          <p:nvPr/>
        </p:nvCxnSpPr>
        <p:spPr>
          <a:xfrm>
            <a:off x="3089307" y="2565495"/>
            <a:ext cx="1034316" cy="215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0" idx="3"/>
          </p:cNvCxnSpPr>
          <p:nvPr/>
        </p:nvCxnSpPr>
        <p:spPr>
          <a:xfrm>
            <a:off x="3089307" y="2565495"/>
            <a:ext cx="1034316" cy="5752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0" idx="3"/>
            <a:endCxn id="26" idx="0"/>
          </p:cNvCxnSpPr>
          <p:nvPr/>
        </p:nvCxnSpPr>
        <p:spPr>
          <a:xfrm>
            <a:off x="3089307" y="2565495"/>
            <a:ext cx="242198" cy="5752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29" idx="3"/>
          </p:cNvCxnSpPr>
          <p:nvPr/>
        </p:nvCxnSpPr>
        <p:spPr>
          <a:xfrm flipV="1">
            <a:off x="3089306" y="1520668"/>
            <a:ext cx="1034317" cy="14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9" idx="3"/>
            <a:endCxn id="24" idx="1"/>
          </p:cNvCxnSpPr>
          <p:nvPr/>
        </p:nvCxnSpPr>
        <p:spPr>
          <a:xfrm flipV="1">
            <a:off x="3089306" y="982156"/>
            <a:ext cx="1034317" cy="539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22" idx="1"/>
          </p:cNvCxnSpPr>
          <p:nvPr/>
        </p:nvCxnSpPr>
        <p:spPr>
          <a:xfrm>
            <a:off x="3089307" y="1520668"/>
            <a:ext cx="1034382" cy="54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10" idx="3"/>
            <a:endCxn id="30" idx="1"/>
          </p:cNvCxnSpPr>
          <p:nvPr/>
        </p:nvCxnSpPr>
        <p:spPr>
          <a:xfrm>
            <a:off x="1572399" y="2055597"/>
            <a:ext cx="328908" cy="50989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10" idx="3"/>
            <a:endCxn id="29" idx="1"/>
          </p:cNvCxnSpPr>
          <p:nvPr/>
        </p:nvCxnSpPr>
        <p:spPr>
          <a:xfrm flipV="1">
            <a:off x="1572399" y="1522136"/>
            <a:ext cx="328907" cy="53346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9" idx="0"/>
            <a:endCxn id="8" idx="3"/>
          </p:cNvCxnSpPr>
          <p:nvPr/>
        </p:nvCxnSpPr>
        <p:spPr>
          <a:xfrm rot="16200000" flipV="1">
            <a:off x="7708120" y="3487235"/>
            <a:ext cx="769978" cy="455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9" idx="2"/>
            <a:endCxn id="5" idx="3"/>
          </p:cNvCxnSpPr>
          <p:nvPr/>
        </p:nvCxnSpPr>
        <p:spPr>
          <a:xfrm rot="5400000">
            <a:off x="7231710" y="5346997"/>
            <a:ext cx="1725268" cy="4525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9" idx="2"/>
            <a:endCxn id="6" idx="3"/>
          </p:cNvCxnSpPr>
          <p:nvPr/>
        </p:nvCxnSpPr>
        <p:spPr>
          <a:xfrm rot="5400000">
            <a:off x="7717111" y="4859126"/>
            <a:ext cx="751996" cy="455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6" idx="1"/>
            <a:endCxn id="16" idx="2"/>
          </p:cNvCxnSpPr>
          <p:nvPr/>
        </p:nvCxnSpPr>
        <p:spPr>
          <a:xfrm rot="10800000">
            <a:off x="5779625" y="4981424"/>
            <a:ext cx="861828" cy="4812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5" idx="1"/>
            <a:endCxn id="18" idx="2"/>
          </p:cNvCxnSpPr>
          <p:nvPr/>
        </p:nvCxnSpPr>
        <p:spPr>
          <a:xfrm rot="10800000">
            <a:off x="2107370" y="4981424"/>
            <a:ext cx="4536553" cy="145449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8" idx="0"/>
            <a:endCxn id="27" idx="2"/>
          </p:cNvCxnSpPr>
          <p:nvPr/>
        </p:nvCxnSpPr>
        <p:spPr>
          <a:xfrm flipH="1" flipV="1">
            <a:off x="2107368" y="4184784"/>
            <a:ext cx="1" cy="43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6" idx="1"/>
            <a:endCxn id="15" idx="3"/>
          </p:cNvCxnSpPr>
          <p:nvPr/>
        </p:nvCxnSpPr>
        <p:spPr>
          <a:xfrm rot="10800000">
            <a:off x="4987625" y="4801404"/>
            <a:ext cx="1653828" cy="661240"/>
          </a:xfrm>
          <a:prstGeom prst="bentConnector3">
            <a:avLst>
              <a:gd name="adj1" fmla="val 8701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88"/>
          <p:cNvCxnSpPr>
            <a:stCxn id="6" idx="2"/>
            <a:endCxn id="17" idx="2"/>
          </p:cNvCxnSpPr>
          <p:nvPr/>
        </p:nvCxnSpPr>
        <p:spPr>
          <a:xfrm rot="5400000" flipH="1">
            <a:off x="4899177" y="3413752"/>
            <a:ext cx="786672" cy="3922016"/>
          </a:xfrm>
          <a:prstGeom prst="bentConnector3">
            <a:avLst>
              <a:gd name="adj1" fmla="val -2905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20" idx="1"/>
            <a:endCxn id="26" idx="3"/>
          </p:cNvCxnSpPr>
          <p:nvPr/>
        </p:nvCxnSpPr>
        <p:spPr>
          <a:xfrm flipH="1">
            <a:off x="3763505" y="3320748"/>
            <a:ext cx="3601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9" idx="1"/>
          </p:cNvCxnSpPr>
          <p:nvPr/>
        </p:nvCxnSpPr>
        <p:spPr>
          <a:xfrm flipH="1">
            <a:off x="3763505" y="4004764"/>
            <a:ext cx="3601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8" idx="1"/>
            <a:endCxn id="21" idx="3"/>
          </p:cNvCxnSpPr>
          <p:nvPr/>
        </p:nvCxnSpPr>
        <p:spPr>
          <a:xfrm flipH="1" flipV="1">
            <a:off x="4987689" y="2780748"/>
            <a:ext cx="1565446" cy="5490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4051634" y="4543343"/>
            <a:ext cx="1008112" cy="10801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mit Pfeil 98"/>
          <p:cNvCxnSpPr>
            <a:stCxn id="19" idx="2"/>
            <a:endCxn id="15" idx="0"/>
          </p:cNvCxnSpPr>
          <p:nvPr/>
        </p:nvCxnSpPr>
        <p:spPr>
          <a:xfrm>
            <a:off x="4555625" y="4184784"/>
            <a:ext cx="0" cy="43660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21" idx="0"/>
            <a:endCxn id="22" idx="2"/>
          </p:cNvCxnSpPr>
          <p:nvPr/>
        </p:nvCxnSpPr>
        <p:spPr>
          <a:xfrm flipV="1">
            <a:off x="4555689" y="2242176"/>
            <a:ext cx="0" cy="358552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17" idx="0"/>
            <a:endCxn id="25" idx="2"/>
          </p:cNvCxnSpPr>
          <p:nvPr/>
        </p:nvCxnSpPr>
        <p:spPr>
          <a:xfrm flipV="1">
            <a:off x="3331505" y="4183445"/>
            <a:ext cx="0" cy="437939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1031304" y="454334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  <a:endParaRPr lang="de-DE" dirty="0"/>
          </a:p>
        </p:txBody>
      </p:sp>
      <p:sp>
        <p:nvSpPr>
          <p:cNvPr id="122" name="Textfeld 121"/>
          <p:cNvSpPr txBox="1"/>
          <p:nvPr/>
        </p:nvSpPr>
        <p:spPr>
          <a:xfrm>
            <a:off x="1031304" y="38764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</a:t>
            </a:r>
            <a:endParaRPr lang="de-DE" dirty="0"/>
          </a:p>
        </p:txBody>
      </p:sp>
      <p:sp>
        <p:nvSpPr>
          <p:cNvPr id="123" name="Textfeld 122"/>
          <p:cNvSpPr txBox="1"/>
          <p:nvPr/>
        </p:nvSpPr>
        <p:spPr>
          <a:xfrm>
            <a:off x="1031304" y="2513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  <a:endParaRPr lang="de-DE" dirty="0"/>
          </a:p>
        </p:txBody>
      </p:sp>
      <p:cxnSp>
        <p:nvCxnSpPr>
          <p:cNvPr id="132" name="Gerade Verbindung mit Pfeil 131"/>
          <p:cNvCxnSpPr>
            <a:stCxn id="24" idx="0"/>
            <a:endCxn id="31" idx="2"/>
          </p:cNvCxnSpPr>
          <p:nvPr/>
        </p:nvCxnSpPr>
        <p:spPr>
          <a:xfrm flipV="1">
            <a:off x="4555623" y="620688"/>
            <a:ext cx="0" cy="181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>
            <a:off x="251640" y="5733256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/>
          <p:nvPr/>
        </p:nvCxnSpPr>
        <p:spPr>
          <a:xfrm>
            <a:off x="251640" y="6021256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6" idx="2"/>
            <a:endCxn id="28" idx="2"/>
          </p:cNvCxnSpPr>
          <p:nvPr/>
        </p:nvCxnSpPr>
        <p:spPr>
          <a:xfrm rot="5400000" flipH="1">
            <a:off x="5781269" y="4295844"/>
            <a:ext cx="246672" cy="2697832"/>
          </a:xfrm>
          <a:prstGeom prst="bentConnector3">
            <a:avLst>
              <a:gd name="adj1" fmla="val -9267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>
            <a:off x="251640" y="6309256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23" idx="3"/>
            <a:endCxn id="33" idx="1"/>
          </p:cNvCxnSpPr>
          <p:nvPr/>
        </p:nvCxnSpPr>
        <p:spPr>
          <a:xfrm flipV="1">
            <a:off x="4987624" y="1520668"/>
            <a:ext cx="360001" cy="1488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>
            <a:off x="251640" y="6597256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52299" y="552135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Derived</a:t>
            </a:r>
            <a:endParaRPr lang="de-DE" sz="10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117719" y="5809386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Derivation is possible</a:t>
            </a:r>
            <a:endParaRPr lang="de-DE" sz="10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79827" y="609735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Formal extension to 3D</a:t>
            </a:r>
            <a:endParaRPr lang="de-DE" sz="1000" dirty="0"/>
          </a:p>
        </p:txBody>
      </p:sp>
      <p:sp>
        <p:nvSpPr>
          <p:cNvPr id="154" name="Textfeld 153"/>
          <p:cNvSpPr txBox="1"/>
          <p:nvPr/>
        </p:nvSpPr>
        <p:spPr>
          <a:xfrm>
            <a:off x="260462" y="6385354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Related operators</a:t>
            </a:r>
            <a:endParaRPr lang="de-DE" sz="1000" dirty="0"/>
          </a:p>
        </p:txBody>
      </p:sp>
      <p:cxnSp>
        <p:nvCxnSpPr>
          <p:cNvPr id="163" name="Gewinkelte Verbindung 162"/>
          <p:cNvCxnSpPr>
            <a:stCxn id="6" idx="1"/>
            <a:endCxn id="31" idx="3"/>
          </p:cNvCxnSpPr>
          <p:nvPr/>
        </p:nvCxnSpPr>
        <p:spPr>
          <a:xfrm rot="10800000">
            <a:off x="4987623" y="440668"/>
            <a:ext cx="1653830" cy="5021976"/>
          </a:xfrm>
          <a:prstGeom prst="bentConnector3">
            <a:avLst>
              <a:gd name="adj1" fmla="val 1572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675369" y="3140727"/>
            <a:ext cx="864000" cy="360040"/>
          </a:xfrm>
          <a:prstGeom prst="rect">
            <a:avLst/>
          </a:prstGeom>
          <a:solidFill>
            <a:srgbClr val="F6C9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2D/3D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n-CRS-PS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4" name="Gewinkelte Verbindung 13"/>
          <p:cNvCxnSpPr/>
          <p:nvPr/>
        </p:nvCxnSpPr>
        <p:spPr>
          <a:xfrm rot="16200000" flipV="1">
            <a:off x="3384557" y="2315076"/>
            <a:ext cx="1120617" cy="3492000"/>
          </a:xfrm>
          <a:prstGeom prst="bentConnector3">
            <a:avLst>
              <a:gd name="adj1" fmla="val 837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/>
          <p:nvPr/>
        </p:nvCxnSpPr>
        <p:spPr>
          <a:xfrm rot="5400000">
            <a:off x="1889731" y="3662755"/>
            <a:ext cx="323977" cy="1"/>
          </a:xfrm>
          <a:prstGeom prst="bentConnector3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6" idx="1"/>
            <a:endCxn id="71" idx="3"/>
          </p:cNvCxnSpPr>
          <p:nvPr/>
        </p:nvCxnSpPr>
        <p:spPr>
          <a:xfrm flipH="1" flipV="1">
            <a:off x="2539369" y="3320747"/>
            <a:ext cx="360136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20" idx="2"/>
            <a:endCxn id="27" idx="0"/>
          </p:cNvCxnSpPr>
          <p:nvPr/>
        </p:nvCxnSpPr>
        <p:spPr>
          <a:xfrm rot="5400000">
            <a:off x="3214637" y="2483756"/>
            <a:ext cx="323976" cy="2358000"/>
          </a:xfrm>
          <a:prstGeom prst="bentConnector3">
            <a:avLst>
              <a:gd name="adj1" fmla="val 7099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307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Экран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Ivan Abakumov</cp:lastModifiedBy>
  <cp:revision>17</cp:revision>
  <cp:lastPrinted>2016-04-06T10:40:47Z</cp:lastPrinted>
  <dcterms:created xsi:type="dcterms:W3CDTF">2016-04-06T09:02:12Z</dcterms:created>
  <dcterms:modified xsi:type="dcterms:W3CDTF">2016-08-03T23:17:13Z</dcterms:modified>
</cp:coreProperties>
</file>