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52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611560" y="548680"/>
            <a:ext cx="470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500%, </a:t>
            </a:r>
            <a:r>
              <a:rPr lang="de-DE" dirty="0" err="1" smtClean="0"/>
              <a:t>then</a:t>
            </a:r>
            <a:r>
              <a:rPr lang="de-DE" dirty="0" smtClean="0"/>
              <a:t> 25%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, 30%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endParaRPr lang="de-DE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73906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31191"/>
            <a:ext cx="1409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99" y="3281454"/>
            <a:ext cx="19431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589" y="1266421"/>
            <a:ext cx="323850" cy="25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6421"/>
            <a:ext cx="33147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08" y="1300711"/>
            <a:ext cx="327660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51" y="1655042"/>
            <a:ext cx="27813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44" y="1637897"/>
            <a:ext cx="449580" cy="30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55" y="1622469"/>
            <a:ext cx="28956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594" y="1642660"/>
            <a:ext cx="4000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51" y="2204864"/>
            <a:ext cx="79248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39" y="2212484"/>
            <a:ext cx="47625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32" y="2708920"/>
            <a:ext cx="3476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16" y="2708920"/>
            <a:ext cx="4095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78" y="2718445"/>
            <a:ext cx="3571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87" y="2735833"/>
            <a:ext cx="4048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70" y="3249102"/>
            <a:ext cx="217170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89" y="3283392"/>
            <a:ext cx="182880" cy="1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721" y="3211002"/>
            <a:ext cx="365760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10" y="3629530"/>
            <a:ext cx="31623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07" y="3645024"/>
            <a:ext cx="323850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18" y="3694554"/>
            <a:ext cx="255270" cy="30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5" y="3624795"/>
            <a:ext cx="4152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50" y="4149080"/>
            <a:ext cx="32385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70" y="4144658"/>
            <a:ext cx="381000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74" y="4177995"/>
            <a:ext cx="36195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70" y="4725144"/>
            <a:ext cx="24003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81" y="4730917"/>
            <a:ext cx="217170" cy="20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9" y="2074078"/>
            <a:ext cx="11763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54684"/>
            <a:ext cx="80391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10" y="5229200"/>
            <a:ext cx="9372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75" y="5686400"/>
            <a:ext cx="66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075" y="5060424"/>
            <a:ext cx="58293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88918"/>
            <a:ext cx="472440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8873"/>
            <a:ext cx="1240631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34370"/>
            <a:ext cx="1202531" cy="1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9" y="6309320"/>
            <a:ext cx="15430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15" y="6256456"/>
            <a:ext cx="291465" cy="29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18" y="6277886"/>
            <a:ext cx="14573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79" y="6317891"/>
            <a:ext cx="257175" cy="2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05" y="6258499"/>
            <a:ext cx="32575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362" y="6134198"/>
            <a:ext cx="802958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41" y="5869801"/>
            <a:ext cx="280035" cy="22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60" y="3805458"/>
            <a:ext cx="51149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71" y="4262768"/>
            <a:ext cx="254318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5" y="4502798"/>
            <a:ext cx="214313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1" y="4763868"/>
            <a:ext cx="60007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60" y="5224676"/>
            <a:ext cx="192881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2"/>
          <a:stretch/>
        </p:blipFill>
        <p:spPr bwMode="auto">
          <a:xfrm>
            <a:off x="2237284" y="4961640"/>
            <a:ext cx="458647" cy="1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9" r="27963"/>
          <a:stretch/>
        </p:blipFill>
        <p:spPr bwMode="auto">
          <a:xfrm>
            <a:off x="2144561" y="4763759"/>
            <a:ext cx="551370" cy="1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5"/>
          <a:stretch/>
        </p:blipFill>
        <p:spPr bwMode="auto">
          <a:xfrm>
            <a:off x="2075726" y="4567029"/>
            <a:ext cx="620205" cy="1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1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61</cp:revision>
  <dcterms:created xsi:type="dcterms:W3CDTF">2016-03-01T13:33:50Z</dcterms:created>
  <dcterms:modified xsi:type="dcterms:W3CDTF">2016-03-22T15:44:47Z</dcterms:modified>
</cp:coreProperties>
</file>