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92571-BB42-4EBB-B2ED-897FE50ABF0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02F88-634C-4384-AA3C-2EC3109E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3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5A76-0E50-4E9E-B28C-FFA607275B49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#talk-yang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3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6FF9-985D-4F3B-9ED5-2066359647F5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#talk-yang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5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97A9-696C-44DF-8769-D4CEBC28058C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#talk-yang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3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8D9C-AAE8-48F6-9B1B-7CD4D91ECCB0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#talk-yang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4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8CA5-F625-4671-837A-B6A2A775C722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#talk-yang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7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7ADD-C423-4986-A77D-AA1CACC622AB}" type="datetime1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#talk-yang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6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6DB0-F675-4188-8502-75816EF250FC}" type="datetime1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#talk-yang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4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12E8-3AC0-4843-93C6-2E30D1B136F4}" type="datetime1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#talk-yang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6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ACF1-C0AA-4DBD-B101-90B965959DDF}" type="datetime1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#talk-yang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3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AD2-1E81-4657-86C1-B5CC156E2BA0}" type="datetime1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#talk-yang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1D37-2668-4438-91A9-C0FCD5C07A24}" type="datetime1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#talk-yang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3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1FFD9-7E1D-4377-905F-EF1DBCBCA5C5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#talk-yang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2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313" y="386896"/>
            <a:ext cx="10328365" cy="2116592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Not Quite </a:t>
            </a:r>
            <a:r>
              <a:rPr lang="en-US" sz="4800" dirty="0" smtClean="0">
                <a:latin typeface="Franklin Gothic Medium Cond" charset="0"/>
                <a:ea typeface="Franklin Gothic Medium Cond" charset="0"/>
                <a:cs typeface="Franklin Gothic Medium Cond" charset="0"/>
              </a:rPr>
              <a:t>Any Way </a:t>
            </a:r>
            <a:r>
              <a:rPr lang="en-US" sz="4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You Slice It: </a:t>
            </a:r>
            <a:r>
              <a:rPr lang="en-US" sz="4800" dirty="0" smtClean="0">
                <a:latin typeface="Franklin Gothic Medium Cond" charset="0"/>
                <a:ea typeface="Franklin Gothic Medium Cond" charset="0"/>
                <a:cs typeface="Franklin Gothic Medium Cond" charset="0"/>
              </a:rPr>
              <a:t/>
            </a:r>
            <a:br>
              <a:rPr lang="en-US" sz="4800" dirty="0" smtClean="0">
                <a:latin typeface="Franklin Gothic Medium Cond" charset="0"/>
                <a:ea typeface="Franklin Gothic Medium Cond" charset="0"/>
                <a:cs typeface="Franklin Gothic Medium Cond" charset="0"/>
              </a:rPr>
            </a:br>
            <a:r>
              <a:rPr lang="en-US" sz="4800" dirty="0" smtClean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</a:t>
            </a:r>
            <a:r>
              <a:rPr lang="en-US" sz="4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Different </a:t>
            </a:r>
            <a:r>
              <a:rPr lang="en-US" sz="4800" dirty="0" smtClean="0">
                <a:latin typeface="Franklin Gothic Medium Cond" charset="0"/>
                <a:ea typeface="Franklin Gothic Medium Cond" charset="0"/>
                <a:cs typeface="Franklin Gothic Medium Cond" charset="0"/>
              </a:rPr>
              <a:t>Analogical </a:t>
            </a:r>
            <a:r>
              <a:rPr lang="fr-FR" sz="4800" dirty="0" smtClean="0">
                <a:latin typeface="Franklin Gothic Medium Cond" charset="0"/>
                <a:ea typeface="Franklin Gothic Medium Cond" charset="0"/>
                <a:cs typeface="Franklin Gothic Medium Cond" charset="0"/>
              </a:rPr>
              <a:t>Constructions Affect </a:t>
            </a:r>
            <a:r>
              <a:rPr lang="fr-FR" sz="4800" dirty="0" err="1" smtClean="0">
                <a:latin typeface="Franklin Gothic Medium Cond" charset="0"/>
                <a:ea typeface="Franklin Gothic Medium Cond" charset="0"/>
                <a:cs typeface="Franklin Gothic Medium Cond" charset="0"/>
              </a:rPr>
              <a:t>Raven’s</a:t>
            </a:r>
            <a:r>
              <a:rPr lang="fr-FR" sz="4800" dirty="0" smtClean="0">
                <a:latin typeface="Franklin Gothic Medium Cond" charset="0"/>
                <a:ea typeface="Franklin Gothic Medium Cond" charset="0"/>
                <a:cs typeface="Franklin Gothic Medium Cond" charset="0"/>
              </a:rPr>
              <a:t> </a:t>
            </a:r>
            <a:r>
              <a:rPr lang="fr-FR" sz="4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Matrices Performance</a:t>
            </a:r>
            <a:endParaRPr lang="en-US" sz="4800" dirty="0"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312" y="2503488"/>
            <a:ext cx="10328365" cy="1572123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US" sz="1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Yuan </a:t>
            </a:r>
            <a:r>
              <a:rPr lang="en-US" sz="12800" dirty="0" smtClean="0">
                <a:latin typeface="Franklin Gothic Medium Cond" charset="0"/>
                <a:ea typeface="Franklin Gothic Medium Cond" charset="0"/>
                <a:cs typeface="Franklin Gothic Medium Cond" charset="0"/>
              </a:rPr>
              <a:t>Yang</a:t>
            </a:r>
            <a:r>
              <a:rPr lang="en-US" sz="12800" baseline="30000" dirty="0" smtClean="0">
                <a:latin typeface="Franklin Gothic Medium Cond" charset="0"/>
                <a:ea typeface="Franklin Gothic Medium Cond" charset="0"/>
                <a:cs typeface="Franklin Gothic Medium Cond" charset="0"/>
              </a:rPr>
              <a:t>1</a:t>
            </a:r>
            <a:endParaRPr lang="en-US" sz="12800" dirty="0">
              <a:latin typeface="Franklin Gothic Medium Cond" charset="0"/>
              <a:ea typeface="Franklin Gothic Medium Cond" charset="0"/>
              <a:cs typeface="Franklin Gothic Medium Cond" charset="0"/>
            </a:endParaRPr>
          </a:p>
          <a:p>
            <a:pPr algn="r"/>
            <a:r>
              <a:rPr lang="en-US" sz="1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Keith </a:t>
            </a:r>
            <a:r>
              <a:rPr lang="en-US" sz="12800" dirty="0" smtClean="0">
                <a:latin typeface="Franklin Gothic Medium Cond" charset="0"/>
                <a:ea typeface="Franklin Gothic Medium Cond" charset="0"/>
                <a:cs typeface="Franklin Gothic Medium Cond" charset="0"/>
              </a:rPr>
              <a:t>McGreggor</a:t>
            </a:r>
            <a:r>
              <a:rPr lang="en-US" sz="12800" baseline="30000" dirty="0" smtClean="0">
                <a:latin typeface="Franklin Gothic Medium Cond" charset="0"/>
                <a:ea typeface="Franklin Gothic Medium Cond" charset="0"/>
                <a:cs typeface="Franklin Gothic Medium Cond" charset="0"/>
              </a:rPr>
              <a:t>2</a:t>
            </a:r>
          </a:p>
          <a:p>
            <a:pPr algn="r"/>
            <a:r>
              <a:rPr lang="en-US" sz="12800" dirty="0" smtClean="0">
                <a:latin typeface="Franklin Gothic Medium Cond" charset="0"/>
                <a:ea typeface="Franklin Gothic Medium Cond" charset="0"/>
                <a:cs typeface="Franklin Gothic Medium Cond" charset="0"/>
              </a:rPr>
              <a:t>Maithilee Kunda</a:t>
            </a:r>
            <a:r>
              <a:rPr lang="en-US" sz="12800" baseline="30000" dirty="0" smtClean="0">
                <a:latin typeface="Franklin Gothic Medium Cond" charset="0"/>
                <a:ea typeface="Franklin Gothic Medium Cond" charset="0"/>
                <a:cs typeface="Franklin Gothic Medium Cond" charset="0"/>
              </a:rPr>
              <a:t>1</a:t>
            </a:r>
            <a:r>
              <a:rPr lang="en-US" sz="1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/>
            </a:r>
            <a:br>
              <a:rPr lang="en-US" sz="1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</a:br>
            <a:r>
              <a:rPr lang="en-US" sz="8000" baseline="30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1</a:t>
            </a:r>
            <a:r>
              <a:rPr lang="en-US" sz="8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Electrical Engineering and Computer Science, Vanderbilt </a:t>
            </a:r>
            <a:r>
              <a:rPr lang="en-US" sz="8000" dirty="0" smtClean="0">
                <a:latin typeface="Franklin Gothic Medium Cond" charset="0"/>
                <a:ea typeface="Franklin Gothic Medium Cond" charset="0"/>
                <a:cs typeface="Franklin Gothic Medium Cond" charset="0"/>
              </a:rPr>
              <a:t>University</a:t>
            </a:r>
          </a:p>
          <a:p>
            <a:pPr algn="r"/>
            <a:r>
              <a:rPr lang="en-US" sz="8000" baseline="30000" dirty="0" smtClean="0">
                <a:latin typeface="Franklin Gothic Medium Cond" charset="0"/>
                <a:ea typeface="Franklin Gothic Medium Cond" charset="0"/>
                <a:cs typeface="Franklin Gothic Medium Cond" charset="0"/>
              </a:rPr>
              <a:t>2</a:t>
            </a:r>
            <a:r>
              <a:rPr lang="en-US" sz="8000" dirty="0" smtClean="0">
                <a:latin typeface="Franklin Gothic Medium Cond" charset="0"/>
                <a:ea typeface="Franklin Gothic Medium Cond" charset="0"/>
                <a:cs typeface="Franklin Gothic Medium Cond" charset="0"/>
              </a:rPr>
              <a:t>School </a:t>
            </a:r>
            <a:r>
              <a:rPr lang="en-US" sz="8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of Interactive Computing, Georgia Tech</a:t>
            </a:r>
          </a:p>
          <a:p>
            <a:pPr algn="r">
              <a:lnSpc>
                <a:spcPct val="110000"/>
              </a:lnSpc>
              <a:spcBef>
                <a:spcPts val="1600"/>
              </a:spcBef>
            </a:pPr>
            <a:endParaRPr lang="en-US" sz="4700" dirty="0"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#talk-yang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6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#talk-yang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70" y="618307"/>
            <a:ext cx="4037805" cy="3897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683" y="618307"/>
            <a:ext cx="3980306" cy="389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0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779521" y="4008119"/>
            <a:ext cx="5033555" cy="20051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#talk-yang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77158"/>
            <a:ext cx="3279868" cy="3165563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204811" y="5080539"/>
            <a:ext cx="2020389" cy="766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Transformations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296299" y="5080539"/>
            <a:ext cx="2020389" cy="7663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Analogies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204810" y="4197529"/>
            <a:ext cx="4111877" cy="7663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 Strategies</a:t>
            </a:r>
            <a:endParaRPr lang="en-US" dirty="0"/>
          </a:p>
        </p:txBody>
      </p:sp>
      <p:sp>
        <p:nvSpPr>
          <p:cNvPr id="16" name="Left Arrow 15"/>
          <p:cNvSpPr/>
          <p:nvPr/>
        </p:nvSpPr>
        <p:spPr>
          <a:xfrm>
            <a:off x="6690467" y="2046515"/>
            <a:ext cx="1225624" cy="460297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96" y="1959940"/>
            <a:ext cx="6215089" cy="794279"/>
          </a:xfrm>
          <a:prstGeom prst="rect">
            <a:avLst/>
          </a:prstGeom>
        </p:spPr>
      </p:pic>
      <p:sp>
        <p:nvSpPr>
          <p:cNvPr id="19" name="Bent-Up Arrow 18"/>
          <p:cNvSpPr/>
          <p:nvPr/>
        </p:nvSpPr>
        <p:spPr>
          <a:xfrm rot="5400000">
            <a:off x="1549033" y="3121734"/>
            <a:ext cx="2429731" cy="1793936"/>
          </a:xfrm>
          <a:prstGeom prst="bentUpArrow">
            <a:avLst>
              <a:gd name="adj1" fmla="val 13609"/>
              <a:gd name="adj2" fmla="val 12478"/>
              <a:gd name="adj3" fmla="val 14843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10800000">
            <a:off x="8888135" y="4780543"/>
            <a:ext cx="1225624" cy="460297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302241" y="4687526"/>
            <a:ext cx="1001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Answer Choice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60689" y="6026324"/>
            <a:ext cx="6140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Franklin Gothic Medium Cond" charset="0"/>
                <a:ea typeface="Franklin Gothic Medium Cond" charset="0"/>
                <a:cs typeface="Franklin Gothic Medium Cond" charset="0"/>
              </a:rPr>
              <a:t>Affine and Set Transformation Induction Model (ASTI)</a:t>
            </a:r>
            <a:endParaRPr lang="en-US" sz="2400" dirty="0"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41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#talk-yang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3847" y="157849"/>
            <a:ext cx="7356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Franklin Gothic Medium Cond" charset="0"/>
                <a:ea typeface="Franklin Gothic Medium Cond" charset="0"/>
                <a:cs typeface="Franklin Gothic Medium Cond" charset="0"/>
              </a:rPr>
              <a:t>Image Similarity</a:t>
            </a:r>
            <a:endParaRPr lang="en-US" sz="4400" dirty="0"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3847" y="1134223"/>
            <a:ext cx="2003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Franklin Gothic Medium Cond" charset="0"/>
                <a:ea typeface="Franklin Gothic Medium Cond" charset="0"/>
                <a:cs typeface="Franklin Gothic Medium Cond" charset="0"/>
              </a:rPr>
              <a:t>Symmetric</a:t>
            </a:r>
            <a:endParaRPr lang="en-US" sz="3200" dirty="0"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847" y="2069422"/>
            <a:ext cx="2123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Franklin Gothic Medium Cond" charset="0"/>
                <a:ea typeface="Franklin Gothic Medium Cond" charset="0"/>
                <a:cs typeface="Franklin Gothic Medium Cond" charset="0"/>
              </a:rPr>
              <a:t>Asymmetric</a:t>
            </a:r>
          </a:p>
          <a:p>
            <a:pPr algn="ctr"/>
            <a:r>
              <a:rPr lang="en-US" sz="2400" dirty="0" smtClean="0">
                <a:latin typeface="Franklin Gothic Medium Cond" charset="0"/>
                <a:ea typeface="Franklin Gothic Medium Cond" charset="0"/>
                <a:cs typeface="Franklin Gothic Medium Cond" charset="0"/>
              </a:rPr>
              <a:t>(directional)</a:t>
            </a:r>
            <a:endParaRPr lang="en-US" sz="2400" dirty="0"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783" y="1136332"/>
            <a:ext cx="2187130" cy="6934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811" y="2224114"/>
            <a:ext cx="2347163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7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70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Franklin Gothic Medium Cond</vt:lpstr>
      <vt:lpstr>Office Theme</vt:lpstr>
      <vt:lpstr>Not Quite Any Way You Slice It:  How Different Analogical Constructions Affect Raven’s Matrices Performance</vt:lpstr>
      <vt:lpstr>PowerPoint Presentation</vt:lpstr>
      <vt:lpstr>PowerPoint Presentation</vt:lpstr>
      <vt:lpstr>PowerPoint Presentation</vt:lpstr>
    </vt:vector>
  </TitlesOfParts>
  <Company>Vanderbilt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Yuan</dc:creator>
  <cp:lastModifiedBy>Yang, Yuan</cp:lastModifiedBy>
  <cp:revision>62</cp:revision>
  <dcterms:created xsi:type="dcterms:W3CDTF">2020-08-09T17:45:33Z</dcterms:created>
  <dcterms:modified xsi:type="dcterms:W3CDTF">2020-08-09T22:24:30Z</dcterms:modified>
</cp:coreProperties>
</file>