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8C4E-0CBF-4D32-A389-DF951C5943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EBD0-9A71-4C43-9064-7366EBC647A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1146175"/>
            <a:ext cx="11650345" cy="4822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15970" y="688975"/>
            <a:ext cx="55600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 smtClean="0">
                <a:sym typeface="+mn-ea"/>
              </a:rPr>
              <a:t>BAC SOAP OUTPUT FILE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9860280" y="373380"/>
            <a:ext cx="7531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Yuan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159385"/>
            <a:ext cx="9001760" cy="229298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STEP ONE:</a:t>
            </a:r>
            <a:endParaRPr lang="en-US" altLang="zh-CN" sz="2800" dirty="0"/>
          </a:p>
          <a:p>
            <a:r>
              <a:rPr lang="en-US" altLang="zh-CN" sz="2800" dirty="0"/>
              <a:t>delete first five columns and reformat to three columns</a:t>
            </a:r>
            <a:endParaRPr lang="en-US" altLang="zh-CN" sz="2800" dirty="0"/>
          </a:p>
          <a:p>
            <a:r>
              <a:rPr lang="en-US" altLang="zh-CN" sz="2800" dirty="0"/>
              <a:t>Trchniques:</a:t>
            </a:r>
            <a:endParaRPr lang="en-US" altLang="zh-CN" sz="2800" dirty="0"/>
          </a:p>
          <a:p>
            <a:r>
              <a:rPr lang="en-US" altLang="zh-CN" sz="2800" dirty="0"/>
              <a:t>regular expression in jEdit</a:t>
            </a:r>
            <a:endParaRPr lang="en-US" altLang="zh-CN" sz="2800" dirty="0"/>
          </a:p>
          <a:p>
            <a:r>
              <a:rPr lang="en-US" altLang="zh-CN" sz="2800" dirty="0"/>
              <a:t>Python re module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2452370"/>
            <a:ext cx="8422005" cy="306832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0" y="4445"/>
            <a:ext cx="3726815" cy="6631305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0" y="3740150"/>
            <a:ext cx="605536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341755"/>
            <a:ext cx="3885565" cy="4723765"/>
          </a:xfrm>
          <a:prstGeom prst="rect">
            <a:avLst/>
          </a:prstGeom>
        </p:spPr>
      </p:pic>
      <p:pic>
        <p:nvPicPr>
          <p:cNvPr id="3" name="图片 2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1796415"/>
            <a:ext cx="10058400" cy="12833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35" y="3079750"/>
            <a:ext cx="2213610" cy="3257550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7713345" y="4146550"/>
            <a:ext cx="2175510" cy="219075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715" y="137160"/>
            <a:ext cx="371475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800">
                <a:sym typeface="+mn-ea"/>
              </a:rPr>
              <a:t>Step two: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decoding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922152" y="4298709"/>
            <a:ext cx="791210" cy="81851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43840" y="1303020"/>
            <a:ext cx="51816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6680" y="236220"/>
            <a:ext cx="748474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+mj-lt"/>
              </a:rPr>
              <a:t>make a dictionary, </a:t>
            </a:r>
            <a:endParaRPr lang="en-US" altLang="zh-CN" sz="2800">
              <a:latin typeface="+mj-lt"/>
            </a:endParaRPr>
          </a:p>
          <a:p>
            <a:pPr algn="l"/>
            <a:r>
              <a:rPr lang="en-US" altLang="zh-CN" sz="2800">
                <a:latin typeface="+mj-lt"/>
              </a:rPr>
              <a:t>bsaNo. + PNo. as the key, </a:t>
            </a:r>
            <a:endParaRPr lang="en-US" altLang="zh-CN" sz="2800">
              <a:latin typeface="+mj-lt"/>
            </a:endParaRPr>
          </a:p>
          <a:p>
            <a:pPr algn="l"/>
            <a:r>
              <a:rPr lang="en-US" altLang="zh-CN" sz="2800">
                <a:latin typeface="+mj-lt"/>
              </a:rPr>
              <a:t>the Pxx as the value</a:t>
            </a:r>
            <a:r>
              <a:rPr lang="en-US" altLang="zh-CN">
                <a:latin typeface="+mj-lt"/>
              </a:rPr>
              <a:t>.</a:t>
            </a:r>
            <a:endParaRPr lang="en-US" altLang="zh-CN">
              <a:latin typeface="+mj-lt"/>
            </a:endParaRP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859280"/>
            <a:ext cx="11640185" cy="3138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09855" y="7620"/>
            <a:ext cx="4808220" cy="1371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Step three:</a:t>
            </a:r>
            <a:endParaRPr lang="en-US" altLang="zh-CN" sz="2800"/>
          </a:p>
          <a:p>
            <a:r>
              <a:rPr lang="en-US" altLang="zh-CN" sz="2800"/>
              <a:t>combine the same conlny </a:t>
            </a:r>
            <a:endParaRPr lang="en-US" altLang="zh-CN" sz="2800"/>
          </a:p>
          <a:p>
            <a:r>
              <a:rPr lang="en-US" altLang="zh-CN" sz="2800"/>
              <a:t>sort the position No.</a:t>
            </a:r>
            <a:endParaRPr lang="en-US" altLang="zh-CN" sz="2800"/>
          </a:p>
        </p:txBody>
      </p:sp>
      <p:pic>
        <p:nvPicPr>
          <p:cNvPr id="3" name="图片 2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379220"/>
            <a:ext cx="4039235" cy="5306060"/>
          </a:xfrm>
          <a:prstGeom prst="rect">
            <a:avLst/>
          </a:prstGeom>
        </p:spPr>
      </p:pic>
      <p:pic>
        <p:nvPicPr>
          <p:cNvPr id="8" name="图片 7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65" y="693420"/>
            <a:ext cx="4432935" cy="3173095"/>
          </a:xfrm>
          <a:prstGeom prst="rect">
            <a:avLst/>
          </a:prstGeom>
        </p:spPr>
      </p:pic>
      <p:pic>
        <p:nvPicPr>
          <p:cNvPr id="9" name="图片 8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1260475"/>
            <a:ext cx="7259320" cy="5201285"/>
          </a:xfrm>
          <a:prstGeom prst="rect">
            <a:avLst/>
          </a:prstGeom>
        </p:spPr>
      </p:pic>
      <p:sp>
        <p:nvSpPr>
          <p:cNvPr id="10" name="单圆角矩形 9"/>
          <p:cNvSpPr/>
          <p:nvPr/>
        </p:nvSpPr>
        <p:spPr>
          <a:xfrm>
            <a:off x="13970" y="3718560"/>
            <a:ext cx="1068070" cy="90043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73850" y="3718560"/>
            <a:ext cx="3977640" cy="285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960" y="236220"/>
            <a:ext cx="69532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sort the position number and keep the low and large number_regex,jDeit</a:t>
            </a:r>
            <a:endParaRPr lang="en-US" altLang="zh-CN" sz="2800"/>
          </a:p>
        </p:txBody>
      </p:sp>
      <p:pic>
        <p:nvPicPr>
          <p:cNvPr id="3" name="图片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333500"/>
            <a:ext cx="4496435" cy="3296285"/>
          </a:xfrm>
          <a:prstGeom prst="rect">
            <a:avLst/>
          </a:prstGeom>
        </p:spPr>
      </p:pic>
      <p:pic>
        <p:nvPicPr>
          <p:cNvPr id="4" name="图片 3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645795"/>
            <a:ext cx="4462145" cy="6057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515" y="4853940"/>
            <a:ext cx="431355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Search : ^(\w+\s\w+\s\w+).*(\s\w+)$</a:t>
            </a:r>
            <a:endParaRPr lang="zh-CN" altLang="en-US"/>
          </a:p>
          <a:p>
            <a:r>
              <a:rPr lang="zh-CN" altLang="en-US"/>
              <a:t>Replace: $1$2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0</TotalTime>
  <Words>400</Words>
  <Application>WPS 演示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等线</vt:lpstr>
      <vt:lpstr>Century Gothic</vt:lpstr>
      <vt:lpstr>微软雅黑</vt:lpstr>
      <vt:lpstr>Calibri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of TRF output file and sequence assignment of </dc:title>
  <dc:creator>Xuan Li</dc:creator>
  <cp:lastModifiedBy>ZY</cp:lastModifiedBy>
  <cp:revision>11</cp:revision>
  <dcterms:created xsi:type="dcterms:W3CDTF">2017-01-19T21:55:00Z</dcterms:created>
  <dcterms:modified xsi:type="dcterms:W3CDTF">2017-01-26T16:56:03Z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