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FC82-04EF-42B5-BA0E-9ADED591D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B386B-5052-4A07-BFBD-3D0B7090F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8AC56-A500-409B-9C50-D9D5773B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EE2F-9F54-4BD5-B988-D58B3284990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CEC71-2494-4FB7-B576-5FB8E201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1C69-1E0A-487B-BF40-2F47AB04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1275-E67D-4071-A9A3-554F29AE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1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352A-D4D6-435A-8C14-0E3E0D4F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31CD0-24E5-4587-946B-6273E5F55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A33E9-C757-49D0-A1B0-A5FCEC99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EE2F-9F54-4BD5-B988-D58B3284990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E0D61-5723-459F-B5D5-2A9B4C50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E1F4E-01E4-4183-8C83-B28039C0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1275-E67D-4071-A9A3-554F29AE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6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32067E-4B68-4ECD-AC63-2470B13D8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10D98-9789-40E3-8823-211590CD9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D7AA6-0DED-4611-988C-7AF6236C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EE2F-9F54-4BD5-B988-D58B3284990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49B0D-EE35-4C73-B35D-757D46B5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F9ECC-4BAF-4F46-85AD-7FA73081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1275-E67D-4071-A9A3-554F29AE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3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3B9C-3C93-4801-9F4F-B54FA9C0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17CA5-5222-47C5-942F-9D55B5274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915C9-E4E6-41F7-BB2D-AB5F5F47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EE2F-9F54-4BD5-B988-D58B3284990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9A4B1-CA4E-459D-8934-49B3FF13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0B6A2-7B08-44A6-BF2A-6554C054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1275-E67D-4071-A9A3-554F29AE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5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4C7B-D3D6-4BCB-8ECE-52FFB528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01C62-6B69-467E-9FF8-A35113975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D7167-707B-4B58-805E-20E9A750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EE2F-9F54-4BD5-B988-D58B3284990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8C872-26FC-49CF-88DE-559DC16E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A392-0C13-4F2D-9C7B-28F2ECB7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1275-E67D-4071-A9A3-554F29AE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1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7289-90DE-4619-8A1D-5A80ED4F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76BF-6140-4178-AE07-D86D4B421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4331A-F9DF-4EA8-975B-748EE54C3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FC46B-B4AC-4CBA-A1B3-F12F8151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EE2F-9F54-4BD5-B988-D58B3284990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41CC5-079E-4B88-BBA8-B2864037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6DFA4-A6C0-4F54-BDB8-509A3B7C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1275-E67D-4071-A9A3-554F29AE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4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05C6-8474-4586-B99B-74F77813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74473-5C00-4A49-A319-3AD673288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354AA-FF69-487C-B3CD-C2D716201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035F5-367C-4FDC-961E-E9F9A8A1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09C33-83D7-4F9D-8140-ADD9C44C5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D501F-90E6-499A-9E9D-374CC5EE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EE2F-9F54-4BD5-B988-D58B3284990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F8A0F-AE9A-4690-B481-BAAE903A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C96BE-C7E1-4945-AFDB-CDD2AA96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1275-E67D-4071-A9A3-554F29AE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4AD3-3EB0-430C-B96E-325FFDD1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DAD1B-47F1-4652-B0E5-1D8907FC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EE2F-9F54-4BD5-B988-D58B3284990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9988-F326-4C5D-B3C0-84059258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BB716-A414-4F7C-BEA5-B2E77F77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1275-E67D-4071-A9A3-554F29AE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0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3C483-2E43-4200-9A57-974B3251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EE2F-9F54-4BD5-B988-D58B3284990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CCB7E-3E3D-45C6-87FC-D13B5F7A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03DA1-95A3-4042-A833-D50BDEA5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1275-E67D-4071-A9A3-554F29AE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4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E256-96B5-47D6-A84B-B2BA589A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A2BC5-8E76-4628-B3CB-0410D4925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5D013-47D9-41A8-8C0C-005CEC187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5F621-0782-4DA5-B5D0-20473F66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EE2F-9F54-4BD5-B988-D58B3284990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04443-7024-44D6-956E-C1DE2285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A1C4D-BE99-4A75-B4FC-419FD8E3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1275-E67D-4071-A9A3-554F29AE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9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0157-3AA7-468B-A571-D1645FFE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6C41E-4B4D-4402-8A8E-36AD0C281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7470B-F1AD-40F3-92BB-6D4D37299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AC953-ADA4-4582-83CB-E02463DA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EE2F-9F54-4BD5-B988-D58B3284990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B2CD2-AAD6-46E1-8EBE-5C2D88D0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9B3B2-8D67-4172-BD87-13B6AF08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1275-E67D-4071-A9A3-554F29AE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7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1C093-7FBF-45DD-A7D5-E5D288D0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38ED6-70AC-4CA7-B712-DED2E5820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22FD5-8606-47ED-9688-296F6BF35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EEE2F-9F54-4BD5-B988-D58B3284990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EBB35-5F55-4AB9-A980-ABFD63758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3A6B5-AD67-46F1-A223-AE2571DF6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91275-E67D-4071-A9A3-554F29AE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9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0CB6F4-4A58-4F0C-B68A-395404149053}"/>
              </a:ext>
            </a:extLst>
          </p:cNvPr>
          <p:cNvSpPr/>
          <p:nvPr/>
        </p:nvSpPr>
        <p:spPr>
          <a:xfrm>
            <a:off x="2736376" y="1877568"/>
            <a:ext cx="3682712" cy="275584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FA3D4E-CC95-4C86-86E7-AA82F82A12A1}"/>
              </a:ext>
            </a:extLst>
          </p:cNvPr>
          <p:cNvSpPr/>
          <p:nvPr/>
        </p:nvSpPr>
        <p:spPr>
          <a:xfrm>
            <a:off x="3687352" y="2694432"/>
            <a:ext cx="1768568" cy="11297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FCB8FA-79A5-478B-AA70-9A292AC2224C}"/>
              </a:ext>
            </a:extLst>
          </p:cNvPr>
          <p:cNvCxnSpPr/>
          <p:nvPr/>
        </p:nvCxnSpPr>
        <p:spPr>
          <a:xfrm flipH="1" flipV="1">
            <a:off x="2736376" y="1877568"/>
            <a:ext cx="950976" cy="8168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E4698E-E188-4C02-BF69-EBC969F2074E}"/>
              </a:ext>
            </a:extLst>
          </p:cNvPr>
          <p:cNvCxnSpPr/>
          <p:nvPr/>
        </p:nvCxnSpPr>
        <p:spPr>
          <a:xfrm flipH="1" flipV="1">
            <a:off x="5455920" y="3812742"/>
            <a:ext cx="950976" cy="8168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7C4A37-957D-4713-A9DF-DA2405D36FF3}"/>
              </a:ext>
            </a:extLst>
          </p:cNvPr>
          <p:cNvCxnSpPr>
            <a:cxnSpLocks/>
          </p:cNvCxnSpPr>
          <p:nvPr/>
        </p:nvCxnSpPr>
        <p:spPr>
          <a:xfrm flipH="1">
            <a:off x="5431536" y="1873759"/>
            <a:ext cx="987552" cy="8206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2F13E5-3001-4D8B-8FC3-357B50E56491}"/>
              </a:ext>
            </a:extLst>
          </p:cNvPr>
          <p:cNvCxnSpPr>
            <a:cxnSpLocks/>
          </p:cNvCxnSpPr>
          <p:nvPr/>
        </p:nvCxnSpPr>
        <p:spPr>
          <a:xfrm flipH="1">
            <a:off x="2730280" y="3812742"/>
            <a:ext cx="987552" cy="8206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CD4F70C-C1CF-47D1-9BE0-335BFC75DED5}"/>
              </a:ext>
            </a:extLst>
          </p:cNvPr>
          <p:cNvSpPr txBox="1"/>
          <p:nvPr/>
        </p:nvSpPr>
        <p:spPr>
          <a:xfrm>
            <a:off x="4181856" y="2029968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altLang="zh-CN" dirty="0"/>
              <a:t>one 2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FA9E31-E2BC-407C-B6E4-A670CF51E265}"/>
              </a:ext>
            </a:extLst>
          </p:cNvPr>
          <p:cNvSpPr txBox="1"/>
          <p:nvPr/>
        </p:nvSpPr>
        <p:spPr>
          <a:xfrm>
            <a:off x="2846832" y="3011379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altLang="zh-CN" dirty="0"/>
              <a:t>one 1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51E21-06A8-4BDD-BAC9-C5BC8E23BB60}"/>
              </a:ext>
            </a:extLst>
          </p:cNvPr>
          <p:cNvSpPr txBox="1"/>
          <p:nvPr/>
        </p:nvSpPr>
        <p:spPr>
          <a:xfrm>
            <a:off x="4019948" y="4042222"/>
            <a:ext cx="110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altLang="zh-CN" dirty="0"/>
              <a:t>one 4 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F8922A-3A03-420C-9667-FABE17A67087}"/>
              </a:ext>
            </a:extLst>
          </p:cNvPr>
          <p:cNvSpPr txBox="1"/>
          <p:nvPr/>
        </p:nvSpPr>
        <p:spPr>
          <a:xfrm>
            <a:off x="5544312" y="3011379"/>
            <a:ext cx="110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altLang="zh-CN" dirty="0"/>
              <a:t>one 3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517E48-9AC2-4D5B-8750-0D95C0CF4F59}"/>
              </a:ext>
            </a:extLst>
          </p:cNvPr>
          <p:cNvSpPr txBox="1"/>
          <p:nvPr/>
        </p:nvSpPr>
        <p:spPr>
          <a:xfrm>
            <a:off x="4181856" y="3070825"/>
            <a:ext cx="110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altLang="zh-CN" dirty="0"/>
              <a:t>one 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5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 Yuan</dc:creator>
  <cp:lastModifiedBy>Cai Yuan</cp:lastModifiedBy>
  <cp:revision>2</cp:revision>
  <dcterms:created xsi:type="dcterms:W3CDTF">2020-09-04T06:03:26Z</dcterms:created>
  <dcterms:modified xsi:type="dcterms:W3CDTF">2020-09-04T19:02:10Z</dcterms:modified>
</cp:coreProperties>
</file>