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90"/>
  </p:normalViewPr>
  <p:slideViewPr>
    <p:cSldViewPr snapToGrid="0" snapToObjects="1">
      <p:cViewPr>
        <p:scale>
          <a:sx n="122" d="100"/>
          <a:sy n="122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863A-CE2D-6643-9C13-50E0F4B1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6C11-4A1A-6547-8C0E-E91A6526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3DABC-894D-394A-B2F9-FADEE10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C1F6-E717-9A47-A0B5-41520A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0934-1F17-0643-95D0-50064FA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9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D8F-9E10-4D4D-87DF-80C2C3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6DBED-457D-814B-9325-0C77CC93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F1D5-6093-4740-BDAA-E75B5EE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EEF6C-1807-A641-80E2-C66B77B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AEA9-40E0-5745-AE90-A5C0E0D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1E9F-DE0F-BC41-9968-0F178882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17661-C913-D047-B4BA-61054C0B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C5F-F3F7-7D4E-9DAF-C2C11F8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1622-08B2-A048-9440-1198BF2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9067-3FC9-784D-A5EA-9CBCEF9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B055-601F-7248-B23F-1AC7B98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08D33-6951-9F45-B944-1D5E9D32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E8EB-D51D-D645-9359-3FD6941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08E-E023-5D45-9A71-E1B6DDE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07C7-1B41-B141-94EB-67C9222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101-00C6-DB47-AE8C-7017CBB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1A51-BF73-6444-B7E6-9742CBD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DA81-C506-D34E-904C-E4090C2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4F4E-0DEC-6649-A12E-CDA492A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37F0-1938-3348-8BF9-4D0D68F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7724-2CD5-4247-A71B-79AC1DA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782BD-3829-D342-B7C6-209F3DD8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1E5A-D5A3-E042-92C1-937FFB33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110-511E-1843-92C3-58E28B7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86FE8-6A3B-9349-B514-C792778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087BB-5F13-CD48-8C74-EDB1B1D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D04-AAF0-4C4B-9F71-A37FF3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4B1F-D0D5-9345-AE8A-E18059D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F35C-0107-0441-A0B0-787579C8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B2-5661-7942-BECA-1A5A9351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0C03-8E5B-CC42-A9F8-BE78D89C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5A717-7BEA-D247-9257-A647590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8464D-141D-CA46-BF2B-9EDE76F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226-578E-B740-A879-C13E182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661C-C503-9F49-9C90-4BBBFE1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DCA5F-FC08-C340-BAAA-22B9221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C877-B0B6-F34F-AF29-84A6042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E9544-DB27-4346-A132-6849830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F1DE-660B-9846-BA92-6ED896B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6A49F-67A8-3D46-B00D-DF46BA7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F71D4-7977-D043-B7C3-0F0ED8F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A58-E015-6C44-8A3A-8FD4893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8ACB-3807-3B42-B99C-1A96A0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91B8-4E21-6541-8F75-8B9F70D1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D5F-207C-8A4E-A350-842AB115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87-EB66-EC48-9BCF-73FE6D85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23-A5F5-6641-BFB8-03C96A6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1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4E2F-0601-2E45-99AE-4B33A856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296B5-D495-814B-BFE6-300BF1CF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434-7918-9744-9906-483EC746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23E74-4C96-6B4E-831B-F71F5F3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ACEE9-5FB8-E745-9006-0813045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44F0-A6E2-9B41-AEE5-5C70DCC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F77F4-32C8-844D-8B4C-F812FDA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D8F-36BB-0049-99F3-77022E9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6768-7C93-4E45-9D64-80CF4ADE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3FA-568F-9F4B-B075-15CECAB6FC2B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0711-614F-964D-867E-319BE7D2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158E-A1D5-C243-A856-31D9FA41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700085-FED9-5E49-AC44-88322D565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81084"/>
              </p:ext>
            </p:extLst>
          </p:nvPr>
        </p:nvGraphicFramePr>
        <p:xfrm>
          <a:off x="2032000" y="3721995"/>
          <a:ext cx="6300630" cy="1159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0090">
                  <a:extLst>
                    <a:ext uri="{9D8B030D-6E8A-4147-A177-3AD203B41FA5}">
                      <a16:colId xmlns:a16="http://schemas.microsoft.com/office/drawing/2014/main" val="1390929103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2008793940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463526217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2870967587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2898579265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961080308"/>
                    </a:ext>
                  </a:extLst>
                </a:gridCol>
                <a:gridCol w="900090">
                  <a:extLst>
                    <a:ext uri="{9D8B030D-6E8A-4147-A177-3AD203B41FA5}">
                      <a16:colId xmlns:a16="http://schemas.microsoft.com/office/drawing/2014/main" val="3849334375"/>
                    </a:ext>
                  </a:extLst>
                </a:gridCol>
              </a:tblGrid>
              <a:tr h="579550"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9044"/>
                  </a:ext>
                </a:extLst>
              </a:tr>
              <a:tr h="579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zh-CN" altLang="en-US" sz="2800" b="0" cap="none" spc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646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2B50431-0025-7A49-96E1-5036BD16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845078"/>
                  </p:ext>
                </p:extLst>
              </p:nvPr>
            </p:nvGraphicFramePr>
            <p:xfrm>
              <a:off x="2032000" y="2164055"/>
              <a:ext cx="6300630" cy="104114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00090">
                      <a:extLst>
                        <a:ext uri="{9D8B030D-6E8A-4147-A177-3AD203B41FA5}">
                          <a16:colId xmlns:a16="http://schemas.microsoft.com/office/drawing/2014/main" val="4000071769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703839651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1707378459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1164527360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4055194093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2361984794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3729400178"/>
                        </a:ext>
                      </a:extLst>
                    </a:gridCol>
                  </a:tblGrid>
                  <a:tr h="4859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altLang="en-US" sz="28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zh-CN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zh-CN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168166"/>
                      </a:ext>
                    </a:extLst>
                  </a:tr>
                  <a:tr h="485975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132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2B50431-0025-7A49-96E1-5036BD16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845078"/>
                  </p:ext>
                </p:extLst>
              </p:nvPr>
            </p:nvGraphicFramePr>
            <p:xfrm>
              <a:off x="2032000" y="2164055"/>
              <a:ext cx="6300630" cy="104114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00090">
                      <a:extLst>
                        <a:ext uri="{9D8B030D-6E8A-4147-A177-3AD203B41FA5}">
                          <a16:colId xmlns:a16="http://schemas.microsoft.com/office/drawing/2014/main" val="4000071769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703839651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1707378459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1164527360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4055194093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2361984794"/>
                        </a:ext>
                      </a:extLst>
                    </a:gridCol>
                    <a:gridCol w="900090">
                      <a:extLst>
                        <a:ext uri="{9D8B030D-6E8A-4147-A177-3AD203B41FA5}">
                          <a16:colId xmlns:a16="http://schemas.microsoft.com/office/drawing/2014/main" val="3729400178"/>
                        </a:ext>
                      </a:extLst>
                    </a:gridCol>
                  </a:tblGrid>
                  <a:tr h="5229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08" t="-2381" r="-6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408" t="-2381" r="-5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408" t="-2381" r="-4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408" t="-2381" r="-3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408" t="-2381" r="-2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408" t="-2381" r="-101408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1408" t="-2381" r="-1408" b="-1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1681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132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512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9664"/>
                  </p:ext>
                </p:extLst>
              </p:nvPr>
            </p:nvGraphicFramePr>
            <p:xfrm>
              <a:off x="892629" y="3755572"/>
              <a:ext cx="800101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1">
                      <a:extLst>
                        <a:ext uri="{9D8B030D-6E8A-4147-A177-3AD203B41FA5}">
                          <a16:colId xmlns:a16="http://schemas.microsoft.com/office/drawing/2014/main" val="3098866547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9346766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81168467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3094754816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1800" b="1" i="1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A283A8-44F8-3841-B66E-657A1F082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9664"/>
                  </p:ext>
                </p:extLst>
              </p:nvPr>
            </p:nvGraphicFramePr>
            <p:xfrm>
              <a:off x="892629" y="3755572"/>
              <a:ext cx="8001010" cy="578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1">
                      <a:extLst>
                        <a:ext uri="{9D8B030D-6E8A-4147-A177-3AD203B41FA5}">
                          <a16:colId xmlns:a16="http://schemas.microsoft.com/office/drawing/2014/main" val="3098866547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923444655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1725774416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746352249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9346766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320006801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1919750788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81168467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488984043"/>
                        </a:ext>
                      </a:extLst>
                    </a:gridCol>
                    <a:gridCol w="800101">
                      <a:extLst>
                        <a:ext uri="{9D8B030D-6E8A-4147-A177-3AD203B41FA5}">
                          <a16:colId xmlns:a16="http://schemas.microsoft.com/office/drawing/2014/main" val="3094754816"/>
                        </a:ext>
                      </a:extLst>
                    </a:gridCol>
                  </a:tblGrid>
                  <a:tr h="578878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87" t="-4255" r="-803175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587" t="-4255" r="-703175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87" t="-4255" r="-603175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...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3175" t="-4255" r="-401587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3175" t="-4255" r="-301587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3175" t="-4255" r="-201587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3175" t="-4255" r="-101587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en-US" dirty="0">
                              <a:effectLst/>
                            </a:rPr>
                            <a:t> </a:t>
                          </a:r>
                          <a:r>
                            <a:rPr lang="en-US" altLang="zh-CN" dirty="0">
                              <a:effectLst/>
                            </a:rPr>
                            <a:t>...</a:t>
                          </a:r>
                          <a:r>
                            <a:rPr lang="zh-CN" altLang="zh-CN" dirty="0">
                              <a:effectLst/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520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E003E0-C2FD-6B4C-AC32-707C6FD04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1712"/>
              </p:ext>
            </p:extLst>
          </p:nvPr>
        </p:nvGraphicFramePr>
        <p:xfrm>
          <a:off x="1687286" y="3021764"/>
          <a:ext cx="4005945" cy="524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89">
                  <a:extLst>
                    <a:ext uri="{9D8B030D-6E8A-4147-A177-3AD203B41FA5}">
                      <a16:colId xmlns:a16="http://schemas.microsoft.com/office/drawing/2014/main" val="270059447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71031493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1219965161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980872872"/>
                    </a:ext>
                  </a:extLst>
                </a:gridCol>
                <a:gridCol w="801189">
                  <a:extLst>
                    <a:ext uri="{9D8B030D-6E8A-4147-A177-3AD203B41FA5}">
                      <a16:colId xmlns:a16="http://schemas.microsoft.com/office/drawing/2014/main" val="2761682581"/>
                    </a:ext>
                  </a:extLst>
                </a:gridCol>
              </a:tblGrid>
              <a:tr h="52444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402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06206A-EF83-3044-95F9-9168B5810724}"/>
                  </a:ext>
                </a:extLst>
              </p:cNvPr>
              <p:cNvSpPr/>
              <p:nvPr/>
            </p:nvSpPr>
            <p:spPr>
              <a:xfrm>
                <a:off x="1687286" y="2560099"/>
                <a:ext cx="35841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……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06206A-EF83-3044-95F9-9168B5810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286" y="2560099"/>
                <a:ext cx="3584130" cy="461665"/>
              </a:xfrm>
              <a:prstGeom prst="rect">
                <a:avLst/>
              </a:prstGeom>
              <a:blipFill>
                <a:blip r:embed="rId3"/>
                <a:stretch>
                  <a:fillRect r="-8834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4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40F8FE6-3BD3-7C48-8F46-28C78049D1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290575"/>
                  </p:ext>
                </p:extLst>
              </p:nvPr>
            </p:nvGraphicFramePr>
            <p:xfrm>
              <a:off x="783771" y="783771"/>
              <a:ext cx="9829799" cy="496388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04257">
                      <a:extLst>
                        <a:ext uri="{9D8B030D-6E8A-4147-A177-3AD203B41FA5}">
                          <a16:colId xmlns:a16="http://schemas.microsoft.com/office/drawing/2014/main" val="3926327998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4272338681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1292158155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769694472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1855134872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82199037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3551187362"/>
                        </a:ext>
                      </a:extLst>
                    </a:gridCol>
                  </a:tblGrid>
                  <a:tr h="70912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zh-CN" sz="2800" b="1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89633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8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800" b="1" baseline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6527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zh-CN" altLang="en-US" sz="2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447951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zh-CN" altLang="en-US" sz="2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373642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39943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r>
                            <a:rPr kumimoji="0" lang="en-US" altLang="zh-CN" sz="28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cs typeface="+mn-cs"/>
                            </a:rPr>
                            <a:t>...</a:t>
                          </a:r>
                          <a:r>
                            <a:rPr kumimoji="0" lang="zh-CN" altLang="en-US" sz="28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cs typeface="+mn-cs"/>
                            </a:rPr>
                            <a:t> </a:t>
                          </a:r>
                          <a:r>
                            <a:rPr kumimoji="0" lang="en-US" altLang="zh-CN" sz="28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cs typeface="+mn-cs"/>
                            </a:rPr>
                            <a:t>...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65711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zh-CN" altLang="en-US" sz="2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083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40F8FE6-3BD3-7C48-8F46-28C78049D1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290575"/>
                  </p:ext>
                </p:extLst>
              </p:nvPr>
            </p:nvGraphicFramePr>
            <p:xfrm>
              <a:off x="783771" y="783771"/>
              <a:ext cx="9829799" cy="496388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04257">
                      <a:extLst>
                        <a:ext uri="{9D8B030D-6E8A-4147-A177-3AD203B41FA5}">
                          <a16:colId xmlns:a16="http://schemas.microsoft.com/office/drawing/2014/main" val="3926327998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4272338681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1292158155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769694472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1855134872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82199037"/>
                        </a:ext>
                      </a:extLst>
                    </a:gridCol>
                    <a:gridCol w="1404257">
                      <a:extLst>
                        <a:ext uri="{9D8B030D-6E8A-4147-A177-3AD203B41FA5}">
                          <a16:colId xmlns:a16="http://schemas.microsoft.com/office/drawing/2014/main" val="3551187362"/>
                        </a:ext>
                      </a:extLst>
                    </a:gridCol>
                  </a:tblGrid>
                  <a:tr h="70912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8929" r="-50545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929" r="-4009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929" r="-3009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929" r="-20090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zh-CN" sz="2800" b="1" i="1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zh-CN" altLang="en-US" sz="28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8929" r="-18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89633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929" r="-6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108929" r="-50545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929" r="-40090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929" r="-30090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929" r="-20090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108929" r="-180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6527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929" r="-6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208929" r="-50545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929" r="-400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929" r="-300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8929" r="-20090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208929" r="-180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447951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929" r="-6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308929" r="-5054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929" r="-4009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929" r="-3009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8929" r="-2009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308929" r="-180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373642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929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408929" r="-5054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929" r="-4009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8929" r="-3009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8929" r="-2009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408929" r="-180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399430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508929" r="-6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r>
                            <a:rPr lang="zh-CN" altLang="en-US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20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508929" r="-180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65711"/>
                      </a:ext>
                    </a:extLst>
                  </a:tr>
                  <a:tr h="7091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" t="-608929" r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18" t="-608929" r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8929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8929" r="-3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8929" r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9099" t="-608929" r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083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20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661E01-8C1C-4341-A6E7-ADA076E47AB9}"/>
                  </a:ext>
                </a:extLst>
              </p:cNvPr>
              <p:cNvSpPr/>
              <p:nvPr/>
            </p:nvSpPr>
            <p:spPr>
              <a:xfrm>
                <a:off x="2698750" y="2591191"/>
                <a:ext cx="5219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𝐷𝐹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……,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,0…,0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661E01-8C1C-4341-A6E7-ADA076E47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0" y="2591191"/>
                <a:ext cx="5219249" cy="369332"/>
              </a:xfrm>
              <a:prstGeom prst="rect">
                <a:avLst/>
              </a:prstGeom>
              <a:blipFill>
                <a:blip r:embed="rId2"/>
                <a:stretch>
                  <a:fillRect t="-124138" r="-3650" b="-18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>
            <a:extLst>
              <a:ext uri="{FF2B5EF4-FFF2-40B4-BE49-F238E27FC236}">
                <a16:creationId xmlns:a16="http://schemas.microsoft.com/office/drawing/2014/main" id="{BFB4B68B-7EF9-4F43-BE71-4D15AC3E8135}"/>
              </a:ext>
            </a:extLst>
          </p:cNvPr>
          <p:cNvSpPr/>
          <p:nvPr/>
        </p:nvSpPr>
        <p:spPr>
          <a:xfrm rot="5400000">
            <a:off x="7304083" y="2724105"/>
            <a:ext cx="144000" cy="478971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AE1419-4D45-A24D-A2B6-54F8215EC903}"/>
                  </a:ext>
                </a:extLst>
              </p:cNvPr>
              <p:cNvSpPr/>
              <p:nvPr/>
            </p:nvSpPr>
            <p:spPr>
              <a:xfrm>
                <a:off x="7065294" y="2966656"/>
                <a:ext cx="62158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sz="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AE1419-4D45-A24D-A2B6-54F8215EC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94" y="2966656"/>
                <a:ext cx="62158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1C3C66-A81E-784C-8790-AF405159F9C1}"/>
                  </a:ext>
                </a:extLst>
              </p:cNvPr>
              <p:cNvSpPr/>
              <p:nvPr/>
            </p:nvSpPr>
            <p:spPr>
              <a:xfrm>
                <a:off x="2698750" y="3214727"/>
                <a:ext cx="5083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𝐷𝐹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→(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……,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,0…,0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1C3C66-A81E-784C-8790-AF405159F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0" y="3214727"/>
                <a:ext cx="5083892" cy="369332"/>
              </a:xfrm>
              <a:prstGeom prst="rect">
                <a:avLst/>
              </a:prstGeom>
              <a:blipFill>
                <a:blip r:embed="rId4"/>
                <a:stretch>
                  <a:fillRect t="-116667" r="-3741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53DBAEB7-C489-7A4C-90BD-D5D2B36C73F0}"/>
              </a:ext>
            </a:extLst>
          </p:cNvPr>
          <p:cNvSpPr/>
          <p:nvPr/>
        </p:nvSpPr>
        <p:spPr>
          <a:xfrm rot="5400000">
            <a:off x="7167675" y="3365046"/>
            <a:ext cx="144000" cy="478971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6212DE-E185-AC4E-9266-35E12F9D5906}"/>
                  </a:ext>
                </a:extLst>
              </p:cNvPr>
              <p:cNvSpPr/>
              <p:nvPr/>
            </p:nvSpPr>
            <p:spPr>
              <a:xfrm>
                <a:off x="7013042" y="3622819"/>
                <a:ext cx="45326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6212DE-E185-AC4E-9266-35E12F9D5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42" y="3622819"/>
                <a:ext cx="453265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9E6A18-0CF9-064E-81F0-CC98EBA4E9DB}"/>
                  </a:ext>
                </a:extLst>
              </p:cNvPr>
              <p:cNvSpPr/>
              <p:nvPr/>
            </p:nvSpPr>
            <p:spPr>
              <a:xfrm>
                <a:off x="3426206" y="625350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9E6A18-0CF9-064E-81F0-CC98EBA4E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06" y="625350"/>
                <a:ext cx="3802505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AE035B2-17F0-C94C-8AA8-7B387E2B7387}"/>
              </a:ext>
            </a:extLst>
          </p:cNvPr>
          <p:cNvGrpSpPr/>
          <p:nvPr/>
        </p:nvGrpSpPr>
        <p:grpSpPr>
          <a:xfrm>
            <a:off x="4529054" y="1027732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19923C0-A081-9242-9585-A67E748A25E9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19923C0-A081-9242-9585-A67E748A2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6F285D16-F4CD-B64C-B0DB-EB391BD66AC5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3F5B8B-946B-8846-9E4F-30F5DCAD179C}"/>
                  </a:ext>
                </a:extLst>
              </p:cNvPr>
              <p:cNvSpPr/>
              <p:nvPr/>
            </p:nvSpPr>
            <p:spPr>
              <a:xfrm>
                <a:off x="3426206" y="1605063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3F5B8B-946B-8846-9E4F-30F5DCAD1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06" y="1605063"/>
                <a:ext cx="3802505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AE5C194F-74E4-694B-A594-71ABD697F601}"/>
              </a:ext>
            </a:extLst>
          </p:cNvPr>
          <p:cNvGrpSpPr/>
          <p:nvPr/>
        </p:nvGrpSpPr>
        <p:grpSpPr>
          <a:xfrm>
            <a:off x="4529054" y="2007445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2D8D227-C493-F24F-8BBB-DCFC588C506B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2D8D227-C493-F24F-8BBB-DCFC588C5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6368509C-5F8B-DB4B-90E5-5BA81D1322A8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0C47FA0-6898-8A4C-9223-49358A6A6F70}"/>
              </a:ext>
            </a:extLst>
          </p:cNvPr>
          <p:cNvCxnSpPr/>
          <p:nvPr/>
        </p:nvCxnSpPr>
        <p:spPr>
          <a:xfrm>
            <a:off x="2530259" y="2715016"/>
            <a:ext cx="4359058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F610E1-9083-F646-8ED2-50A8E2772F45}"/>
                  </a:ext>
                </a:extLst>
              </p:cNvPr>
              <p:cNvSpPr/>
              <p:nvPr/>
            </p:nvSpPr>
            <p:spPr>
              <a:xfrm>
                <a:off x="3426206" y="2965936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F610E1-9083-F646-8ED2-50A8E2772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06" y="2965936"/>
                <a:ext cx="3802505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31D93E-3ABB-6147-9A02-1B1C38781499}"/>
              </a:ext>
            </a:extLst>
          </p:cNvPr>
          <p:cNvGrpSpPr/>
          <p:nvPr/>
        </p:nvGrpSpPr>
        <p:grpSpPr>
          <a:xfrm>
            <a:off x="4529054" y="3368318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EB8BFB3-A154-9E46-9E5B-83AACFB6EB65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EB8BFB3-A154-9E46-9E5B-83AACFB6E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右大括号 18">
              <a:extLst>
                <a:ext uri="{FF2B5EF4-FFF2-40B4-BE49-F238E27FC236}">
                  <a16:creationId xmlns:a16="http://schemas.microsoft.com/office/drawing/2014/main" id="{EC2537B1-87D5-C84B-8D4D-9E526B9609AB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172B2B-DB2B-9247-B252-93EE19094294}"/>
                  </a:ext>
                </a:extLst>
              </p:cNvPr>
              <p:cNvSpPr/>
              <p:nvPr/>
            </p:nvSpPr>
            <p:spPr>
              <a:xfrm>
                <a:off x="1354064" y="3736582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172B2B-DB2B-9247-B252-93EE19094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64" y="3736582"/>
                <a:ext cx="3802505" cy="523220"/>
              </a:xfrm>
              <a:prstGeom prst="rect">
                <a:avLst/>
              </a:prstGeom>
              <a:blipFill>
                <a:blip r:embed="rId7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50A2F50-9609-2643-8CD1-5501684067CA}"/>
              </a:ext>
            </a:extLst>
          </p:cNvPr>
          <p:cNvGrpSpPr/>
          <p:nvPr/>
        </p:nvGrpSpPr>
        <p:grpSpPr>
          <a:xfrm>
            <a:off x="2471544" y="4243896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F768E0E-DB42-254A-83E9-9D55A6AC0AD4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F768E0E-DB42-254A-83E9-9D55A6AC0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9FD3DC0F-4340-3541-992D-A4A5DE4D1084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1AE7A0E-7782-5248-80DD-164A0B530956}"/>
              </a:ext>
            </a:extLst>
          </p:cNvPr>
          <p:cNvCxnSpPr>
            <a:cxnSpLocks/>
          </p:cNvCxnSpPr>
          <p:nvPr/>
        </p:nvCxnSpPr>
        <p:spPr>
          <a:xfrm>
            <a:off x="1354064" y="4973947"/>
            <a:ext cx="706342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D969783-848A-E645-BA17-F273819B6CC5}"/>
                  </a:ext>
                </a:extLst>
              </p:cNvPr>
              <p:cNvSpPr/>
              <p:nvPr/>
            </p:nvSpPr>
            <p:spPr>
              <a:xfrm>
                <a:off x="1354064" y="5072724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D969783-848A-E645-BA17-F273819B6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64" y="5072724"/>
                <a:ext cx="3802505" cy="523220"/>
              </a:xfrm>
              <a:prstGeom prst="rect">
                <a:avLst/>
              </a:prstGeom>
              <a:blipFill>
                <a:blip r:embed="rId9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F5FE08-90C6-534A-8491-5888611B2B01}"/>
              </a:ext>
            </a:extLst>
          </p:cNvPr>
          <p:cNvGrpSpPr/>
          <p:nvPr/>
        </p:nvGrpSpPr>
        <p:grpSpPr>
          <a:xfrm>
            <a:off x="2448135" y="5544377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A7DD76-EF42-A942-A8B2-3F3CBF0F2CD3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A7DD76-EF42-A942-A8B2-3F3CBF0F2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右大括号 29">
              <a:extLst>
                <a:ext uri="{FF2B5EF4-FFF2-40B4-BE49-F238E27FC236}">
                  <a16:creationId xmlns:a16="http://schemas.microsoft.com/office/drawing/2014/main" id="{FFCEFF40-56AB-5141-BE0E-06C9C057F9FB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5786E7F-82F2-F340-BA6E-134A4853AF6A}"/>
                  </a:ext>
                </a:extLst>
              </p:cNvPr>
              <p:cNvSpPr/>
              <p:nvPr/>
            </p:nvSpPr>
            <p:spPr>
              <a:xfrm>
                <a:off x="3558416" y="5074748"/>
                <a:ext cx="3802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…0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5786E7F-82F2-F340-BA6E-134A4853A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16" y="5074748"/>
                <a:ext cx="3802505" cy="523220"/>
              </a:xfrm>
              <a:prstGeom prst="rect">
                <a:avLst/>
              </a:prstGeom>
              <a:blipFill>
                <a:blip r:embed="rId11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364491A9-BF33-A541-B594-6AC752AD477D}"/>
              </a:ext>
            </a:extLst>
          </p:cNvPr>
          <p:cNvGrpSpPr/>
          <p:nvPr/>
        </p:nvGrpSpPr>
        <p:grpSpPr>
          <a:xfrm>
            <a:off x="4543686" y="5544375"/>
            <a:ext cx="1567544" cy="1197428"/>
            <a:chOff x="0" y="3775"/>
            <a:chExt cx="461271" cy="381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4ADDF51-FF0C-BD4A-BE5D-E7DA33C6C872}"/>
                    </a:ext>
                  </a:extLst>
                </p:cNvPr>
                <p:cNvSpPr txBox="1"/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𝑘</m:t>
                        </m:r>
                      </m:oMath>
                    </m:oMathPara>
                  </a14:m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4ADDF51-FF0C-BD4A-BE5D-E7DA33C6C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43" y="121461"/>
                  <a:ext cx="235585" cy="2635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右大括号 33">
              <a:extLst>
                <a:ext uri="{FF2B5EF4-FFF2-40B4-BE49-F238E27FC236}">
                  <a16:creationId xmlns:a16="http://schemas.microsoft.com/office/drawing/2014/main" id="{FB3C7F62-AB7A-884F-B7B1-D4045F9F40E4}"/>
                </a:ext>
              </a:extLst>
            </p:cNvPr>
            <p:cNvSpPr/>
            <p:nvPr/>
          </p:nvSpPr>
          <p:spPr>
            <a:xfrm rot="5400000">
              <a:off x="175402" y="-171627"/>
              <a:ext cx="110468" cy="461271"/>
            </a:xfrm>
            <a:prstGeom prst="righ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28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EBDBBE-9AFB-0E44-AE6C-58F0F077434A}"/>
              </a:ext>
            </a:extLst>
          </p:cNvPr>
          <p:cNvGrpSpPr/>
          <p:nvPr/>
        </p:nvGrpSpPr>
        <p:grpSpPr>
          <a:xfrm>
            <a:off x="1766486" y="900286"/>
            <a:ext cx="6231620" cy="1578280"/>
            <a:chOff x="1465544" y="2404996"/>
            <a:chExt cx="6231620" cy="1578280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EB1602BA-DA73-6A48-B6AD-65BDAE0C71C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2147559" y="2663754"/>
              <a:ext cx="5549605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 5">
              <a:extLst>
                <a:ext uri="{FF2B5EF4-FFF2-40B4-BE49-F238E27FC236}">
                  <a16:creationId xmlns:a16="http://schemas.microsoft.com/office/drawing/2014/main" id="{D8B6E2E4-156D-E44D-9EC3-1357D8FBD448}"/>
                </a:ext>
              </a:extLst>
            </p:cNvPr>
            <p:cNvSpPr/>
            <p:nvPr/>
          </p:nvSpPr>
          <p:spPr>
            <a:xfrm rot="731142">
              <a:off x="1465544" y="2404996"/>
              <a:ext cx="676405" cy="1578280"/>
            </a:xfrm>
            <a:prstGeom prst="arc">
              <a:avLst>
                <a:gd name="adj1" fmla="val 17446023"/>
                <a:gd name="adj2" fmla="val 3263171"/>
              </a:avLst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EF033A-23CB-5B4F-AC26-D3ADEA88C0E1}"/>
                  </a:ext>
                </a:extLst>
              </p:cNvPr>
              <p:cNvSpPr/>
              <p:nvPr/>
            </p:nvSpPr>
            <p:spPr>
              <a:xfrm>
                <a:off x="2801813" y="1279948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EF033A-23CB-5B4F-AC26-D3ADEA88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13" y="1279948"/>
                <a:ext cx="5300465" cy="584775"/>
              </a:xfrm>
              <a:prstGeom prst="rect">
                <a:avLst/>
              </a:prstGeom>
              <a:blipFill>
                <a:blip r:embed="rId2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F9E7D54-B58F-F84A-B015-6AC6F8AE99C4}"/>
                  </a:ext>
                </a:extLst>
              </p:cNvPr>
              <p:cNvSpPr/>
              <p:nvPr/>
            </p:nvSpPr>
            <p:spPr>
              <a:xfrm>
                <a:off x="-96233" y="1260833"/>
                <a:ext cx="25987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F9E7D54-B58F-F84A-B015-6AC6F8AE9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233" y="1260833"/>
                <a:ext cx="25987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65F3E06-5114-8E44-B8E2-D53EACD738BA}"/>
                  </a:ext>
                </a:extLst>
              </p:cNvPr>
              <p:cNvSpPr/>
              <p:nvPr/>
            </p:nvSpPr>
            <p:spPr>
              <a:xfrm>
                <a:off x="2601844" y="525887"/>
                <a:ext cx="322066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65F3E06-5114-8E44-B8E2-D53EACD73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44" y="525887"/>
                <a:ext cx="3220661" cy="584775"/>
              </a:xfrm>
              <a:prstGeom prst="rect">
                <a:avLst/>
              </a:prstGeom>
              <a:blipFill>
                <a:blip r:embed="rId4"/>
                <a:stretch>
                  <a:fillRect l="-3543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58E275-4A86-6844-ACD8-31D2DD466529}"/>
                  </a:ext>
                </a:extLst>
              </p:cNvPr>
              <p:cNvSpPr/>
              <p:nvPr/>
            </p:nvSpPr>
            <p:spPr>
              <a:xfrm>
                <a:off x="2801813" y="1947399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58E275-4A86-6844-ACD8-31D2DD466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13" y="1947399"/>
                <a:ext cx="5300465" cy="584775"/>
              </a:xfrm>
              <a:prstGeom prst="rect">
                <a:avLst/>
              </a:prstGeom>
              <a:blipFill>
                <a:blip r:embed="rId5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1922F71-6484-EA4B-BCE3-981E244D96C5}"/>
              </a:ext>
            </a:extLst>
          </p:cNvPr>
          <p:cNvCxnSpPr>
            <a:cxnSpLocks/>
          </p:cNvCxnSpPr>
          <p:nvPr/>
        </p:nvCxnSpPr>
        <p:spPr>
          <a:xfrm>
            <a:off x="1841794" y="2570403"/>
            <a:ext cx="6763018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E49FC53-F6B4-5A42-9875-D2D6F9397B38}"/>
                  </a:ext>
                </a:extLst>
              </p:cNvPr>
              <p:cNvSpPr/>
              <p:nvPr/>
            </p:nvSpPr>
            <p:spPr>
              <a:xfrm>
                <a:off x="3445767" y="2691306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E49FC53-F6B4-5A42-9875-D2D6F9397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67" y="2691306"/>
                <a:ext cx="5300465" cy="584775"/>
              </a:xfrm>
              <a:prstGeom prst="rect">
                <a:avLst/>
              </a:prstGeom>
              <a:blipFill>
                <a:blip r:embed="rId6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792E42C-5B6B-384E-A4CC-78F401E14505}"/>
                  </a:ext>
                </a:extLst>
              </p:cNvPr>
              <p:cNvSpPr/>
              <p:nvPr/>
            </p:nvSpPr>
            <p:spPr>
              <a:xfrm>
                <a:off x="3445767" y="3276081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792E42C-5B6B-384E-A4CC-78F401E14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67" y="3276081"/>
                <a:ext cx="5300465" cy="584775"/>
              </a:xfrm>
              <a:prstGeom prst="rect">
                <a:avLst/>
              </a:prstGeom>
              <a:blipFill>
                <a:blip r:embed="rId7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6964887-D185-D844-B656-FD675AF81471}"/>
              </a:ext>
            </a:extLst>
          </p:cNvPr>
          <p:cNvCxnSpPr>
            <a:cxnSpLocks/>
          </p:cNvCxnSpPr>
          <p:nvPr/>
        </p:nvCxnSpPr>
        <p:spPr>
          <a:xfrm>
            <a:off x="2714490" y="3972869"/>
            <a:ext cx="6763018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E791AED-70B3-3843-A106-B68F3D528702}"/>
                  </a:ext>
                </a:extLst>
              </p:cNvPr>
              <p:cNvSpPr/>
              <p:nvPr/>
            </p:nvSpPr>
            <p:spPr>
              <a:xfrm>
                <a:off x="4709336" y="4093771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E791AED-70B3-3843-A106-B68F3D528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36" y="4093771"/>
                <a:ext cx="5300465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4494DA-93A7-A64B-929C-195D6EC19C0A}"/>
                  </a:ext>
                </a:extLst>
              </p:cNvPr>
              <p:cNvSpPr/>
              <p:nvPr/>
            </p:nvSpPr>
            <p:spPr>
              <a:xfrm>
                <a:off x="4709335" y="4790560"/>
                <a:ext cx="53004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4494DA-93A7-A64B-929C-195D6EC1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35" y="4790560"/>
                <a:ext cx="5300465" cy="584775"/>
              </a:xfrm>
              <a:prstGeom prst="rect">
                <a:avLst/>
              </a:prstGeom>
              <a:blipFill>
                <a:blip r:embed="rId9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D082212-CB06-CF41-88ED-8C7D586C94E8}"/>
              </a:ext>
            </a:extLst>
          </p:cNvPr>
          <p:cNvCxnSpPr>
            <a:cxnSpLocks/>
          </p:cNvCxnSpPr>
          <p:nvPr/>
        </p:nvCxnSpPr>
        <p:spPr>
          <a:xfrm>
            <a:off x="3445767" y="5590274"/>
            <a:ext cx="6763018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90A99D9-FD0C-B34D-867C-7789A9FE4C67}"/>
              </a:ext>
            </a:extLst>
          </p:cNvPr>
          <p:cNvSpPr/>
          <p:nvPr/>
        </p:nvSpPr>
        <p:spPr>
          <a:xfrm>
            <a:off x="6700179" y="5608250"/>
            <a:ext cx="659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73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241</Words>
  <Application>Microsoft Macintosh PowerPoint</Application>
  <PresentationFormat>宽屏</PresentationFormat>
  <Paragraphs>109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15</cp:revision>
  <dcterms:created xsi:type="dcterms:W3CDTF">2020-06-17T12:48:24Z</dcterms:created>
  <dcterms:modified xsi:type="dcterms:W3CDTF">2020-06-28T09:03:29Z</dcterms:modified>
</cp:coreProperties>
</file>