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/>
    <p:restoredTop sz="94674"/>
  </p:normalViewPr>
  <p:slideViewPr>
    <p:cSldViewPr snapToGrid="0" snapToObjects="1">
      <p:cViewPr>
        <p:scale>
          <a:sx n="104" d="100"/>
          <a:sy n="104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863A-CE2D-6643-9C13-50E0F4B1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6C11-4A1A-6547-8C0E-E91A6526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3DABC-894D-394A-B2F9-FADEE10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C1F6-E717-9A47-A0B5-41520A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0934-1F17-0643-95D0-50064FA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9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D8F-9E10-4D4D-87DF-80C2C3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6DBED-457D-814B-9325-0C77CC93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F1D5-6093-4740-BDAA-E75B5EE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EEF6C-1807-A641-80E2-C66B77B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AEA9-40E0-5745-AE90-A5C0E0D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1E9F-DE0F-BC41-9968-0F178882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17661-C913-D047-B4BA-61054C0B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C5F-F3F7-7D4E-9DAF-C2C11F8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1622-08B2-A048-9440-1198BF2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9067-3FC9-784D-A5EA-9CBCEF9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B055-601F-7248-B23F-1AC7B98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08D33-6951-9F45-B944-1D5E9D32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E8EB-D51D-D645-9359-3FD6941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08E-E023-5D45-9A71-E1B6DDE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07C7-1B41-B141-94EB-67C9222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101-00C6-DB47-AE8C-7017CBB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1A51-BF73-6444-B7E6-9742CBD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DA81-C506-D34E-904C-E4090C2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4F4E-0DEC-6649-A12E-CDA492A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37F0-1938-3348-8BF9-4D0D68F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7724-2CD5-4247-A71B-79AC1DA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782BD-3829-D342-B7C6-209F3DD8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1E5A-D5A3-E042-92C1-937FFB33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110-511E-1843-92C3-58E28B7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86FE8-6A3B-9349-B514-C792778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087BB-5F13-CD48-8C74-EDB1B1D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D04-AAF0-4C4B-9F71-A37FF3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4B1F-D0D5-9345-AE8A-E18059D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F35C-0107-0441-A0B0-787579C8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B2-5661-7942-BECA-1A5A9351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0C03-8E5B-CC42-A9F8-BE78D89C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5A717-7BEA-D247-9257-A647590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8464D-141D-CA46-BF2B-9EDE76F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226-578E-B740-A879-C13E182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661C-C503-9F49-9C90-4BBBFE1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DCA5F-FC08-C340-BAAA-22B9221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C877-B0B6-F34F-AF29-84A6042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E9544-DB27-4346-A132-6849830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F1DE-660B-9846-BA92-6ED896B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6A49F-67A8-3D46-B00D-DF46BA7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F71D4-7977-D043-B7C3-0F0ED8F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A58-E015-6C44-8A3A-8FD4893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8ACB-3807-3B42-B99C-1A96A0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91B8-4E21-6541-8F75-8B9F70D1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D5F-207C-8A4E-A350-842AB115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87-EB66-EC48-9BCF-73FE6D85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23-A5F5-6641-BFB8-03C96A6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1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4E2F-0601-2E45-99AE-4B33A856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296B5-D495-814B-BFE6-300BF1CF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434-7918-9744-9906-483EC746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23E74-4C96-6B4E-831B-F71F5F3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ACEE9-5FB8-E745-9006-0813045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44F0-A6E2-9B41-AEE5-5C70DCC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F77F4-32C8-844D-8B4C-F812FDA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D8F-36BB-0049-99F3-77022E9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6768-7C93-4E45-9D64-80CF4ADE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3FA-568F-9F4B-B075-15CECAB6FC2B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0711-614F-964D-867E-319BE7D2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158E-A1D5-C243-A856-31D9FA41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10316"/>
                  </p:ext>
                </p:extLst>
              </p:nvPr>
            </p:nvGraphicFramePr>
            <p:xfrm>
              <a:off x="841112" y="1537436"/>
              <a:ext cx="892108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220">
                      <a:extLst>
                        <a:ext uri="{9D8B030D-6E8A-4147-A177-3AD203B41FA5}">
                          <a16:colId xmlns:a16="http://schemas.microsoft.com/office/drawing/2014/main" val="3098866547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9346766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81168467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09475481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2142785719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50119468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2076590771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4262131991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𝐒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N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N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kern="1200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𝑨</m:t>
                              </m:r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10316"/>
                  </p:ext>
                </p:extLst>
              </p:nvPr>
            </p:nvGraphicFramePr>
            <p:xfrm>
              <a:off x="841112" y="1537436"/>
              <a:ext cx="892108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220">
                      <a:extLst>
                        <a:ext uri="{9D8B030D-6E8A-4147-A177-3AD203B41FA5}">
                          <a16:colId xmlns:a16="http://schemas.microsoft.com/office/drawing/2014/main" val="3098866547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9346766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81168467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09475481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2142785719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3501194686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2076590771"/>
                        </a:ext>
                      </a:extLst>
                    </a:gridCol>
                    <a:gridCol w="637220">
                      <a:extLst>
                        <a:ext uri="{9D8B030D-6E8A-4147-A177-3AD203B41FA5}">
                          <a16:colId xmlns:a16="http://schemas.microsoft.com/office/drawing/2014/main" val="4262131991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4348" r="-12080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8039" t="-4348" r="-1084314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N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N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2157" t="-4348" r="-690196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6000" t="-4348" r="-50400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E003E0-C2FD-6B4C-AC32-707C6FD0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15856"/>
              </p:ext>
            </p:extLst>
          </p:nvPr>
        </p:nvGraphicFramePr>
        <p:xfrm>
          <a:off x="1398408" y="2931366"/>
          <a:ext cx="6529440" cy="57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44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535001665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655885887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865093252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3936621414"/>
                    </a:ext>
                  </a:extLst>
                </a:gridCol>
                <a:gridCol w="652944">
                  <a:extLst>
                    <a:ext uri="{9D8B030D-6E8A-4147-A177-3AD203B41FA5}">
                      <a16:colId xmlns:a16="http://schemas.microsoft.com/office/drawing/2014/main" val="1167182865"/>
                    </a:ext>
                  </a:extLst>
                </a:gridCol>
              </a:tblGrid>
              <a:tr h="578878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7064B47-D9CB-6C41-BC4D-CC6DA0C55FEB}"/>
              </a:ext>
            </a:extLst>
          </p:cNvPr>
          <p:cNvCxnSpPr>
            <a:cxnSpLocks/>
          </p:cNvCxnSpPr>
          <p:nvPr/>
        </p:nvCxnSpPr>
        <p:spPr>
          <a:xfrm>
            <a:off x="1764406" y="2094632"/>
            <a:ext cx="0" cy="83673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FDC2AA-B1B7-C345-B683-E61393436E3C}"/>
              </a:ext>
            </a:extLst>
          </p:cNvPr>
          <p:cNvCxnSpPr>
            <a:cxnSpLocks/>
          </p:cNvCxnSpPr>
          <p:nvPr/>
        </p:nvCxnSpPr>
        <p:spPr>
          <a:xfrm>
            <a:off x="2355718" y="2116314"/>
            <a:ext cx="0" cy="81505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BB2A8CC-8965-9D40-9DEA-C3D0CB03772B}"/>
              </a:ext>
            </a:extLst>
          </p:cNvPr>
          <p:cNvCxnSpPr>
            <a:cxnSpLocks/>
          </p:cNvCxnSpPr>
          <p:nvPr/>
        </p:nvCxnSpPr>
        <p:spPr>
          <a:xfrm>
            <a:off x="2977510" y="2094632"/>
            <a:ext cx="0" cy="83673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1C7BCA4-A4B4-4C4E-8C57-4888BB15F8A6}"/>
              </a:ext>
            </a:extLst>
          </p:cNvPr>
          <p:cNvCxnSpPr>
            <a:cxnSpLocks/>
          </p:cNvCxnSpPr>
          <p:nvPr/>
        </p:nvCxnSpPr>
        <p:spPr>
          <a:xfrm flipH="1">
            <a:off x="3650264" y="2094632"/>
            <a:ext cx="629128" cy="83673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1BAB77-C380-4449-AE9A-930B6632B21D}"/>
              </a:ext>
            </a:extLst>
          </p:cNvPr>
          <p:cNvCxnSpPr>
            <a:cxnSpLocks/>
          </p:cNvCxnSpPr>
          <p:nvPr/>
        </p:nvCxnSpPr>
        <p:spPr>
          <a:xfrm flipH="1">
            <a:off x="4315155" y="2116314"/>
            <a:ext cx="622605" cy="81505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1BB607C-FFE6-A54D-BFC7-D851BA90CE5D}"/>
              </a:ext>
            </a:extLst>
          </p:cNvPr>
          <p:cNvCxnSpPr>
            <a:cxnSpLocks/>
          </p:cNvCxnSpPr>
          <p:nvPr/>
        </p:nvCxnSpPr>
        <p:spPr>
          <a:xfrm flipH="1">
            <a:off x="4973524" y="2094632"/>
            <a:ext cx="1247058" cy="83673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11F9DF2-637B-5C44-9243-45BB57C9E422}"/>
              </a:ext>
            </a:extLst>
          </p:cNvPr>
          <p:cNvCxnSpPr>
            <a:cxnSpLocks/>
          </p:cNvCxnSpPr>
          <p:nvPr/>
        </p:nvCxnSpPr>
        <p:spPr>
          <a:xfrm flipH="1">
            <a:off x="5629270" y="2094632"/>
            <a:ext cx="1941962" cy="83673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D6EC2ED-2BCF-E943-8353-AD31E29A88B7}"/>
              </a:ext>
            </a:extLst>
          </p:cNvPr>
          <p:cNvCxnSpPr>
            <a:cxnSpLocks/>
          </p:cNvCxnSpPr>
          <p:nvPr/>
        </p:nvCxnSpPr>
        <p:spPr>
          <a:xfrm flipH="1">
            <a:off x="6342502" y="2094632"/>
            <a:ext cx="1795658" cy="8292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60FEB24-2F5D-5043-946E-518917AA604D}"/>
              </a:ext>
            </a:extLst>
          </p:cNvPr>
          <p:cNvCxnSpPr>
            <a:cxnSpLocks/>
          </p:cNvCxnSpPr>
          <p:nvPr/>
        </p:nvCxnSpPr>
        <p:spPr>
          <a:xfrm flipV="1">
            <a:off x="6931152" y="2072950"/>
            <a:ext cx="1920240" cy="858416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EBB7055-3B12-864F-A1DC-F0D3526D4C28}"/>
              </a:ext>
            </a:extLst>
          </p:cNvPr>
          <p:cNvCxnSpPr>
            <a:cxnSpLocks/>
          </p:cNvCxnSpPr>
          <p:nvPr/>
        </p:nvCxnSpPr>
        <p:spPr>
          <a:xfrm flipV="1">
            <a:off x="7500742" y="2083699"/>
            <a:ext cx="1920240" cy="858416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5FD9EF8-44D4-4D4B-8C3A-E22F93658FB7}"/>
              </a:ext>
            </a:extLst>
          </p:cNvPr>
          <p:cNvCxnSpPr>
            <a:cxnSpLocks/>
          </p:cNvCxnSpPr>
          <p:nvPr/>
        </p:nvCxnSpPr>
        <p:spPr>
          <a:xfrm>
            <a:off x="1764406" y="1019908"/>
            <a:ext cx="0" cy="51752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8CAE833-259E-5E41-AD5C-0D7FA430425D}"/>
              </a:ext>
            </a:extLst>
          </p:cNvPr>
          <p:cNvCxnSpPr>
            <a:cxnSpLocks/>
          </p:cNvCxnSpPr>
          <p:nvPr/>
        </p:nvCxnSpPr>
        <p:spPr>
          <a:xfrm>
            <a:off x="1764406" y="3510244"/>
            <a:ext cx="0" cy="517528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D4DB74-62E9-1B4F-B091-1B963972B9E9}"/>
                  </a:ext>
                </a:extLst>
              </p:cNvPr>
              <p:cNvSpPr txBox="1"/>
              <p:nvPr/>
            </p:nvSpPr>
            <p:spPr>
              <a:xfrm>
                <a:off x="1272957" y="710810"/>
                <a:ext cx="987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Pointer</a:t>
                </a:r>
                <a:r>
                  <a:rPr kumimoji="1"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D4DB74-62E9-1B4F-B091-1B963972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57" y="710810"/>
                <a:ext cx="987899" cy="338554"/>
              </a:xfrm>
              <a:prstGeom prst="rect">
                <a:avLst/>
              </a:prstGeom>
              <a:blipFill>
                <a:blip r:embed="rId3"/>
                <a:stretch>
                  <a:fillRect l="-2532" t="-357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6434D49-377F-394F-8391-6BA10E89E234}"/>
                  </a:ext>
                </a:extLst>
              </p:cNvPr>
              <p:cNvSpPr/>
              <p:nvPr/>
            </p:nvSpPr>
            <p:spPr>
              <a:xfrm>
                <a:off x="1267955" y="3986742"/>
                <a:ext cx="9929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dirty="0"/>
                  <a:t>Pointer</a:t>
                </a:r>
                <a:r>
                  <a:rPr kumimoji="1"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zh-CN" alt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6434D49-377F-394F-8391-6BA10E89E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55" y="3986742"/>
                <a:ext cx="992901" cy="338554"/>
              </a:xfrm>
              <a:prstGeom prst="rect">
                <a:avLst/>
              </a:prstGeom>
              <a:blipFill>
                <a:blip r:embed="rId4"/>
                <a:stretch>
                  <a:fillRect l="-2532" t="-3571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B79004F-C320-4344-BB0C-0F76A14027DC}"/>
              </a:ext>
            </a:extLst>
          </p:cNvPr>
          <p:cNvCxnSpPr>
            <a:cxnSpLocks/>
          </p:cNvCxnSpPr>
          <p:nvPr/>
        </p:nvCxnSpPr>
        <p:spPr>
          <a:xfrm flipH="1">
            <a:off x="729050" y="1569307"/>
            <a:ext cx="3175685" cy="0"/>
          </a:xfrm>
          <a:prstGeom prst="line">
            <a:avLst/>
          </a:prstGeom>
          <a:ln w="2222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02B392F-058E-EE48-A16F-B1A57C17EB9C}"/>
              </a:ext>
            </a:extLst>
          </p:cNvPr>
          <p:cNvCxnSpPr>
            <a:cxnSpLocks/>
          </p:cNvCxnSpPr>
          <p:nvPr/>
        </p:nvCxnSpPr>
        <p:spPr>
          <a:xfrm flipH="1">
            <a:off x="1351008" y="2055340"/>
            <a:ext cx="3146852" cy="0"/>
          </a:xfrm>
          <a:prstGeom prst="line">
            <a:avLst/>
          </a:prstGeom>
          <a:ln w="2222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DA754ED-C2D6-404F-A259-686C315173C8}"/>
              </a:ext>
            </a:extLst>
          </p:cNvPr>
          <p:cNvCxnSpPr>
            <a:cxnSpLocks/>
          </p:cNvCxnSpPr>
          <p:nvPr/>
        </p:nvCxnSpPr>
        <p:spPr>
          <a:xfrm flipH="1">
            <a:off x="2421927" y="2512539"/>
            <a:ext cx="1149176" cy="0"/>
          </a:xfrm>
          <a:prstGeom prst="line">
            <a:avLst/>
          </a:prstGeom>
          <a:ln w="2222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8484C3-8638-554F-B85F-7A83300DCD23}"/>
              </a:ext>
            </a:extLst>
          </p:cNvPr>
          <p:cNvCxnSpPr>
            <a:cxnSpLocks/>
          </p:cNvCxnSpPr>
          <p:nvPr/>
        </p:nvCxnSpPr>
        <p:spPr>
          <a:xfrm flipH="1">
            <a:off x="4324865" y="2994454"/>
            <a:ext cx="3365157" cy="0"/>
          </a:xfrm>
          <a:prstGeom prst="line">
            <a:avLst/>
          </a:prstGeom>
          <a:ln w="2222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EDA8F0E-BD1C-A649-B4C7-BF327D27A9B2}"/>
              </a:ext>
            </a:extLst>
          </p:cNvPr>
          <p:cNvCxnSpPr>
            <a:cxnSpLocks/>
          </p:cNvCxnSpPr>
          <p:nvPr/>
        </p:nvCxnSpPr>
        <p:spPr>
          <a:xfrm flipH="1">
            <a:off x="6973331" y="3612291"/>
            <a:ext cx="2862647" cy="0"/>
          </a:xfrm>
          <a:prstGeom prst="line">
            <a:avLst/>
          </a:prstGeom>
          <a:ln w="22225"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11F41E24-4236-534F-AB00-3229EDD2631C}"/>
              </a:ext>
            </a:extLst>
          </p:cNvPr>
          <p:cNvCxnSpPr>
            <a:cxnSpLocks/>
          </p:cNvCxnSpPr>
          <p:nvPr/>
        </p:nvCxnSpPr>
        <p:spPr>
          <a:xfrm flipH="1">
            <a:off x="749647" y="4576118"/>
            <a:ext cx="9086331" cy="0"/>
          </a:xfrm>
          <a:prstGeom prst="line">
            <a:avLst/>
          </a:prstGeom>
          <a:ln w="22225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D613D41-8A35-F14A-BEFF-B88FBDEB4C1B}"/>
              </a:ext>
            </a:extLst>
          </p:cNvPr>
          <p:cNvSpPr txBox="1"/>
          <p:nvPr/>
        </p:nvSpPr>
        <p:spPr>
          <a:xfrm>
            <a:off x="596400" y="47202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DABB76-598F-9940-BF74-2A9A92C88B06}"/>
              </a:ext>
            </a:extLst>
          </p:cNvPr>
          <p:cNvSpPr txBox="1"/>
          <p:nvPr/>
        </p:nvSpPr>
        <p:spPr>
          <a:xfrm>
            <a:off x="9682731" y="47202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1440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DC8667A-0219-B74E-AB57-D8613828EBB3}"/>
              </a:ext>
            </a:extLst>
          </p:cNvPr>
          <p:cNvCxnSpPr>
            <a:cxnSpLocks/>
          </p:cNvCxnSpPr>
          <p:nvPr/>
        </p:nvCxnSpPr>
        <p:spPr>
          <a:xfrm>
            <a:off x="2421926" y="1569307"/>
            <a:ext cx="0" cy="30068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8B7E1CF-CF28-9F40-B800-94E6E0E5AA4F}"/>
              </a:ext>
            </a:extLst>
          </p:cNvPr>
          <p:cNvCxnSpPr>
            <a:cxnSpLocks/>
          </p:cNvCxnSpPr>
          <p:nvPr/>
        </p:nvCxnSpPr>
        <p:spPr>
          <a:xfrm>
            <a:off x="3558747" y="1569307"/>
            <a:ext cx="1" cy="30068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B5D37DF-06F5-5B44-A169-51F9EEC657A8}"/>
              </a:ext>
            </a:extLst>
          </p:cNvPr>
          <p:cNvCxnSpPr>
            <a:cxnSpLocks/>
          </p:cNvCxnSpPr>
          <p:nvPr/>
        </p:nvCxnSpPr>
        <p:spPr>
          <a:xfrm>
            <a:off x="6973331" y="2994454"/>
            <a:ext cx="0" cy="16228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9AAD1EC-D9D8-F449-B381-BFE3C6FD4EF4}"/>
              </a:ext>
            </a:extLst>
          </p:cNvPr>
          <p:cNvCxnSpPr>
            <a:cxnSpLocks/>
          </p:cNvCxnSpPr>
          <p:nvPr/>
        </p:nvCxnSpPr>
        <p:spPr>
          <a:xfrm>
            <a:off x="7690021" y="2994454"/>
            <a:ext cx="0" cy="15816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34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20</cp:revision>
  <dcterms:created xsi:type="dcterms:W3CDTF">2020-06-17T12:48:24Z</dcterms:created>
  <dcterms:modified xsi:type="dcterms:W3CDTF">2020-07-07T15:44:14Z</dcterms:modified>
</cp:coreProperties>
</file>