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6"/>
    <p:restoredTop sz="94608"/>
  </p:normalViewPr>
  <p:slideViewPr>
    <p:cSldViewPr snapToGrid="0" snapToObjects="1">
      <p:cViewPr varScale="1">
        <p:scale>
          <a:sx n="72" d="100"/>
          <a:sy n="72" d="100"/>
        </p:scale>
        <p:origin x="20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E863A-CE2D-6643-9C13-50E0F4B1E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CD6C11-4A1A-6547-8C0E-E91A6526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3DABC-894D-394A-B2F9-FADEE10B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3C1F6-E717-9A47-A0B5-41520A62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B0934-1F17-0643-95D0-50064FA1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793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6CD8F-9E10-4D4D-87DF-80C2C332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F6DBED-457D-814B-9325-0C77CC93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FF1D5-6093-4740-BDAA-E75B5EEA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2EEF6C-1807-A641-80E2-C66B77B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4AEA9-40E0-5745-AE90-A5C0E0D5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8872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E1E9F-DE0F-BC41-9968-0F1788829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C17661-C913-D047-B4BA-61054C0B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8BC5F-F3F7-7D4E-9DAF-C2C11F88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D1622-08B2-A048-9440-1198BF25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19067-3FC9-784D-A5EA-9CBCEF92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81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4B055-601F-7248-B23F-1AC7B980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08D33-6951-9F45-B944-1D5E9D324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AE8EB-D51D-D645-9359-3FD69417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E0008E-E023-5D45-9A71-E1B6DDE5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8307C7-1B41-B141-94EB-67C9222F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75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4C101-00C6-DB47-AE8C-7017CBB6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0C1A51-BF73-6444-B7E6-9742CBDA8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B7DA81-C506-D34E-904C-E4090C256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24F4E-0DEC-6649-A12E-CDA492AF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637F0-1938-3348-8BF9-4D0D68F9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90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17724-2CD5-4247-A71B-79AC1DAB6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782BD-3829-D342-B7C6-209F3DD8F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71E5A-D5A3-E042-92C1-937FFB33C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A2D110-511E-1843-92C3-58E28B75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86FE8-6A3B-9349-B514-C7927786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C087BB-5F13-CD48-8C74-EDB1B1D8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990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82D04-AAF0-4C4B-9F71-A37FF37A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7F4B1F-D0D5-9345-AE8A-E18059D20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C6F35C-0107-0441-A0B0-787579C80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FBB0B2-5661-7942-BECA-1A5A93517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070C03-8E5B-CC42-A9F8-BE78D89C4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75A717-7BEA-D247-9257-A6475902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48464D-141D-CA46-BF2B-9EDE76F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CA226-578E-B740-A879-C13E182F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7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4661C-C503-9F49-9C90-4BBBFE1D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9DCA5F-FC08-C340-BAAA-22B92219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04C877-B0B6-F34F-AF29-84A604203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DE9544-DB27-4346-A132-68498306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13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DCF1DE-660B-9846-BA92-6ED896BB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26A49F-67A8-3D46-B00D-DF46BA72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F71D4-7977-D043-B7C3-0F0ED8FE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7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FA58-E015-6C44-8A3A-8FD48937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A8ACB-3807-3B42-B99C-1A96A0392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F91B8-4E21-6541-8F75-8B9F70D13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1CED5F-207C-8A4E-A350-842AB115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C3787-EB66-EC48-9BCF-73FE6D85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304123-A5F5-6641-BFB8-03C96A6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17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D4E2F-0601-2E45-99AE-4B33A856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0296B5-D495-814B-BFE6-300BF1CF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6F434-7918-9744-9906-483EC7469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723E74-4C96-6B4E-831B-F71F5F39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8ACEE9-5FB8-E745-9006-0813045A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5F44F0-A6E2-9B41-AEE5-5C70DCC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16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3F77F4-32C8-844D-8B4C-F812FDA81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62D8F-36BB-0049-99F3-77022E9E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06768-7C93-4E45-9D64-80CF4ADE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053FA-568F-9F4B-B075-15CECAB6FC2B}" type="datetimeFigureOut">
              <a:rPr kumimoji="1" lang="zh-CN" altLang="en-US" smtClean="0"/>
              <a:t>2020/7/21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240711-614F-964D-867E-319BE7D28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D158E-A1D5-C243-A856-31D9FA41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A604E-2549-7146-AC42-A72F56A7268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4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0AE3B44-C9D0-D346-A3CE-D548F8FE7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6035"/>
              </p:ext>
            </p:extLst>
          </p:nvPr>
        </p:nvGraphicFramePr>
        <p:xfrm>
          <a:off x="1650999" y="1112759"/>
          <a:ext cx="2311401" cy="20017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0467">
                  <a:extLst>
                    <a:ext uri="{9D8B030D-6E8A-4147-A177-3AD203B41FA5}">
                      <a16:colId xmlns:a16="http://schemas.microsoft.com/office/drawing/2014/main" val="2057586441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1736653611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4195831593"/>
                    </a:ext>
                  </a:extLst>
                </a:gridCol>
              </a:tblGrid>
              <a:tr h="667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116411"/>
                  </a:ext>
                </a:extLst>
              </a:tr>
              <a:tr h="667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707026"/>
                  </a:ext>
                </a:extLst>
              </a:tr>
              <a:tr h="667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81647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BD16F16-D330-EF4D-905C-3E81F63DA302}"/>
              </a:ext>
            </a:extLst>
          </p:cNvPr>
          <p:cNvSpPr txBox="1"/>
          <p:nvPr/>
        </p:nvSpPr>
        <p:spPr>
          <a:xfrm>
            <a:off x="1556657" y="74342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Grid</a:t>
            </a:r>
            <a:endParaRPr kumimoji="1"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B3B9A7E-0D02-1D47-8FDA-0341754E5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59018"/>
              </p:ext>
            </p:extLst>
          </p:nvPr>
        </p:nvGraphicFramePr>
        <p:xfrm>
          <a:off x="1650998" y="4019245"/>
          <a:ext cx="2311401" cy="20017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0467">
                  <a:extLst>
                    <a:ext uri="{9D8B030D-6E8A-4147-A177-3AD203B41FA5}">
                      <a16:colId xmlns:a16="http://schemas.microsoft.com/office/drawing/2014/main" val="505187060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685417869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126499494"/>
                    </a:ext>
                  </a:extLst>
                </a:gridCol>
              </a:tblGrid>
              <a:tr h="667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3982"/>
                  </a:ext>
                </a:extLst>
              </a:tr>
              <a:tr h="667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76341"/>
                  </a:ext>
                </a:extLst>
              </a:tr>
              <a:tr h="667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5885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934F8EA-1147-4B42-9DC5-31B3334B38E3}"/>
              </a:ext>
            </a:extLst>
          </p:cNvPr>
          <p:cNvSpPr txBox="1"/>
          <p:nvPr/>
        </p:nvSpPr>
        <p:spPr>
          <a:xfrm>
            <a:off x="1556657" y="3649913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dp</a:t>
            </a:r>
            <a:r>
              <a:rPr kumimoji="1" lang="en-US" altLang="zh-CN" dirty="0"/>
              <a:t> Array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DCC2BCE-8893-DE42-A41D-BCA39D9747E6}"/>
              </a:ext>
            </a:extLst>
          </p:cNvPr>
          <p:cNvCxnSpPr/>
          <p:nvPr/>
        </p:nvCxnSpPr>
        <p:spPr>
          <a:xfrm>
            <a:off x="4550229" y="5050971"/>
            <a:ext cx="168728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3B345E12-CE25-824A-8A51-618CE6D28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072799"/>
              </p:ext>
            </p:extLst>
          </p:nvPr>
        </p:nvGraphicFramePr>
        <p:xfrm>
          <a:off x="6825344" y="4036116"/>
          <a:ext cx="2311401" cy="200176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0467">
                  <a:extLst>
                    <a:ext uri="{9D8B030D-6E8A-4147-A177-3AD203B41FA5}">
                      <a16:colId xmlns:a16="http://schemas.microsoft.com/office/drawing/2014/main" val="505187060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685417869"/>
                    </a:ext>
                  </a:extLst>
                </a:gridCol>
                <a:gridCol w="770467">
                  <a:extLst>
                    <a:ext uri="{9D8B030D-6E8A-4147-A177-3AD203B41FA5}">
                      <a16:colId xmlns:a16="http://schemas.microsoft.com/office/drawing/2014/main" val="2126499494"/>
                    </a:ext>
                  </a:extLst>
                </a:gridCol>
              </a:tblGrid>
              <a:tr h="667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63982"/>
                  </a:ext>
                </a:extLst>
              </a:tr>
              <a:tr h="667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76341"/>
                  </a:ext>
                </a:extLst>
              </a:tr>
              <a:tr h="6672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855885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6D30D3A7-FB77-CB43-BA07-B3490C42DD1B}"/>
              </a:ext>
            </a:extLst>
          </p:cNvPr>
          <p:cNvSpPr txBox="1"/>
          <p:nvPr/>
        </p:nvSpPr>
        <p:spPr>
          <a:xfrm>
            <a:off x="9293901" y="5668546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result = 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4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88BE55-786A-CD4F-AD65-E367EBD28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95230"/>
              </p:ext>
            </p:extLst>
          </p:nvPr>
        </p:nvGraphicFramePr>
        <p:xfrm>
          <a:off x="2060796" y="317498"/>
          <a:ext cx="62918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7289">
                  <a:extLst>
                    <a:ext uri="{9D8B030D-6E8A-4147-A177-3AD203B41FA5}">
                      <a16:colId xmlns:a16="http://schemas.microsoft.com/office/drawing/2014/main" val="3130428438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3059384887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131503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264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0183B5-8E02-8143-B63C-291541AD4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8545"/>
              </p:ext>
            </p:extLst>
          </p:nvPr>
        </p:nvGraphicFramePr>
        <p:xfrm>
          <a:off x="2060799" y="1327710"/>
          <a:ext cx="62918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7289">
                  <a:extLst>
                    <a:ext uri="{9D8B030D-6E8A-4147-A177-3AD203B41FA5}">
                      <a16:colId xmlns:a16="http://schemas.microsoft.com/office/drawing/2014/main" val="3130428438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3059384887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131503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aseline="0" dirty="0"/>
                        <a:t>a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zh-CN" altLang="en-US" baseline="-25000" dirty="0"/>
                        <a:t> 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1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264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549F74B-09F2-8F4A-8CAA-5C05E06F5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7177"/>
              </p:ext>
            </p:extLst>
          </p:nvPr>
        </p:nvGraphicFramePr>
        <p:xfrm>
          <a:off x="2060796" y="2305163"/>
          <a:ext cx="62918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7289">
                  <a:extLst>
                    <a:ext uri="{9D8B030D-6E8A-4147-A177-3AD203B41FA5}">
                      <a16:colId xmlns:a16="http://schemas.microsoft.com/office/drawing/2014/main" val="3130428438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3059384887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131503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2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264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580D1AD-FBFA-5543-8160-0C04AAE4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00308"/>
              </p:ext>
            </p:extLst>
          </p:nvPr>
        </p:nvGraphicFramePr>
        <p:xfrm>
          <a:off x="2060795" y="3328932"/>
          <a:ext cx="62918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7289">
                  <a:extLst>
                    <a:ext uri="{9D8B030D-6E8A-4147-A177-3AD203B41FA5}">
                      <a16:colId xmlns:a16="http://schemas.microsoft.com/office/drawing/2014/main" val="3130428438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3059384887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131503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3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264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30156C9-F42E-DF4D-AC75-94E1A7FC3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944040"/>
              </p:ext>
            </p:extLst>
          </p:nvPr>
        </p:nvGraphicFramePr>
        <p:xfrm>
          <a:off x="2060797" y="4292828"/>
          <a:ext cx="62918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7289">
                  <a:extLst>
                    <a:ext uri="{9D8B030D-6E8A-4147-A177-3AD203B41FA5}">
                      <a16:colId xmlns:a16="http://schemas.microsoft.com/office/drawing/2014/main" val="3130428438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3059384887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131503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4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4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CN" baseline="-25000" dirty="0"/>
                        <a:t>4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264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1E776EE-AB54-5B47-88C5-64469B9EE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05924"/>
              </p:ext>
            </p:extLst>
          </p:nvPr>
        </p:nvGraphicFramePr>
        <p:xfrm>
          <a:off x="2060795" y="5787273"/>
          <a:ext cx="6291867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97289">
                  <a:extLst>
                    <a:ext uri="{9D8B030D-6E8A-4147-A177-3AD203B41FA5}">
                      <a16:colId xmlns:a16="http://schemas.microsoft.com/office/drawing/2014/main" val="3130428438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3059384887"/>
                    </a:ext>
                  </a:extLst>
                </a:gridCol>
                <a:gridCol w="2097289">
                  <a:extLst>
                    <a:ext uri="{9D8B030D-6E8A-4147-A177-3AD203B41FA5}">
                      <a16:colId xmlns:a16="http://schemas.microsoft.com/office/drawing/2014/main" val="1315035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en-US" altLang="zh-CN" baseline="-25000" dirty="0"/>
                        <a:t>n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r>
                        <a:rPr lang="en-US" altLang="zh-CN" baseline="-25000" dirty="0"/>
                        <a:t>n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</a:t>
                      </a:r>
                      <a:r>
                        <a:rPr lang="en-US" altLang="zh-CN" baseline="-25000" dirty="0" err="1"/>
                        <a:t>n</a:t>
                      </a:r>
                      <a:r>
                        <a:rPr lang="en-US" altLang="zh-CN" baseline="0" dirty="0"/>
                        <a:t>+=</a:t>
                      </a:r>
                      <a:r>
                        <a:rPr lang="zh-CN" altLang="en-US" baseline="0" dirty="0"/>
                        <a:t> </a:t>
                      </a:r>
                      <a:r>
                        <a:rPr lang="en-US" altLang="zh-CN" baseline="0" dirty="0"/>
                        <a:t>max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7264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A6A810A-72F8-7B49-9FE6-9411C9FF0848}"/>
              </a:ext>
            </a:extLst>
          </p:cNvPr>
          <p:cNvSpPr txBox="1"/>
          <p:nvPr/>
        </p:nvSpPr>
        <p:spPr>
          <a:xfrm>
            <a:off x="4688254" y="4783404"/>
            <a:ext cx="1036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...</a:t>
            </a:r>
            <a:r>
              <a:rPr kumimoji="1" lang="zh-CN" altLang="en-US" dirty="0"/>
              <a:t> </a:t>
            </a:r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EC3D77C7-99EE-6747-98E4-9B19294798F7}"/>
              </a:ext>
            </a:extLst>
          </p:cNvPr>
          <p:cNvCxnSpPr>
            <a:cxnSpLocks/>
          </p:cNvCxnSpPr>
          <p:nvPr/>
        </p:nvCxnSpPr>
        <p:spPr>
          <a:xfrm>
            <a:off x="3007802" y="668056"/>
            <a:ext cx="2018911" cy="665129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681C3F75-C3D9-9849-A8C5-56DEC5E50868}"/>
              </a:ext>
            </a:extLst>
          </p:cNvPr>
          <p:cNvCxnSpPr>
            <a:cxnSpLocks/>
          </p:cNvCxnSpPr>
          <p:nvPr/>
        </p:nvCxnSpPr>
        <p:spPr>
          <a:xfrm flipH="1">
            <a:off x="5026715" y="677089"/>
            <a:ext cx="2161879" cy="656096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A8F54FC-D205-ED49-BCAA-7BF70DF3885A}"/>
              </a:ext>
            </a:extLst>
          </p:cNvPr>
          <p:cNvCxnSpPr>
            <a:cxnSpLocks/>
          </p:cNvCxnSpPr>
          <p:nvPr/>
        </p:nvCxnSpPr>
        <p:spPr>
          <a:xfrm flipH="1">
            <a:off x="2990521" y="681925"/>
            <a:ext cx="2044828" cy="634432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221ECECD-4700-C142-83E2-9CD3ED3CF5D9}"/>
              </a:ext>
            </a:extLst>
          </p:cNvPr>
          <p:cNvCxnSpPr>
            <a:cxnSpLocks/>
          </p:cNvCxnSpPr>
          <p:nvPr/>
        </p:nvCxnSpPr>
        <p:spPr>
          <a:xfrm flipH="1">
            <a:off x="2990523" y="666159"/>
            <a:ext cx="4198071" cy="650198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1A5AA60E-F8E9-834A-96B6-4D669ECCAB78}"/>
              </a:ext>
            </a:extLst>
          </p:cNvPr>
          <p:cNvCxnSpPr>
            <a:cxnSpLocks/>
          </p:cNvCxnSpPr>
          <p:nvPr/>
        </p:nvCxnSpPr>
        <p:spPr>
          <a:xfrm>
            <a:off x="5035351" y="681925"/>
            <a:ext cx="2027549" cy="651643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2AB89E93-AF4B-6C4D-9558-30D7FBAD5E61}"/>
              </a:ext>
            </a:extLst>
          </p:cNvPr>
          <p:cNvCxnSpPr>
            <a:cxnSpLocks/>
          </p:cNvCxnSpPr>
          <p:nvPr/>
        </p:nvCxnSpPr>
        <p:spPr>
          <a:xfrm>
            <a:off x="3007802" y="649721"/>
            <a:ext cx="4055098" cy="671024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E9DF0EDA-9DC7-B140-A02A-ABF6A3CF9EE0}"/>
              </a:ext>
            </a:extLst>
          </p:cNvPr>
          <p:cNvCxnSpPr>
            <a:cxnSpLocks/>
          </p:cNvCxnSpPr>
          <p:nvPr/>
        </p:nvCxnSpPr>
        <p:spPr>
          <a:xfrm>
            <a:off x="3007802" y="1656400"/>
            <a:ext cx="2018911" cy="665129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F898AD35-D1C6-5149-B8CF-C308096EB5D6}"/>
              </a:ext>
            </a:extLst>
          </p:cNvPr>
          <p:cNvCxnSpPr>
            <a:cxnSpLocks/>
          </p:cNvCxnSpPr>
          <p:nvPr/>
        </p:nvCxnSpPr>
        <p:spPr>
          <a:xfrm flipH="1">
            <a:off x="5026715" y="1665433"/>
            <a:ext cx="2161879" cy="656096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7719169C-3812-BE46-9625-069039034D9E}"/>
              </a:ext>
            </a:extLst>
          </p:cNvPr>
          <p:cNvCxnSpPr>
            <a:cxnSpLocks/>
          </p:cNvCxnSpPr>
          <p:nvPr/>
        </p:nvCxnSpPr>
        <p:spPr>
          <a:xfrm flipH="1">
            <a:off x="2990521" y="1670269"/>
            <a:ext cx="2044828" cy="634432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E9F2AED7-24CD-9447-BEF4-AB6D5A359784}"/>
              </a:ext>
            </a:extLst>
          </p:cNvPr>
          <p:cNvCxnSpPr>
            <a:cxnSpLocks/>
          </p:cNvCxnSpPr>
          <p:nvPr/>
        </p:nvCxnSpPr>
        <p:spPr>
          <a:xfrm flipH="1">
            <a:off x="2990523" y="1654503"/>
            <a:ext cx="4198071" cy="650198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D4BBFEC-EDBB-0C4D-8723-6BB4AF5267CE}"/>
              </a:ext>
            </a:extLst>
          </p:cNvPr>
          <p:cNvCxnSpPr>
            <a:cxnSpLocks/>
          </p:cNvCxnSpPr>
          <p:nvPr/>
        </p:nvCxnSpPr>
        <p:spPr>
          <a:xfrm>
            <a:off x="5035351" y="1670269"/>
            <a:ext cx="2027549" cy="651643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8FBB8CFF-F022-5342-B236-6CECFF30D698}"/>
              </a:ext>
            </a:extLst>
          </p:cNvPr>
          <p:cNvCxnSpPr>
            <a:cxnSpLocks/>
          </p:cNvCxnSpPr>
          <p:nvPr/>
        </p:nvCxnSpPr>
        <p:spPr>
          <a:xfrm>
            <a:off x="3007802" y="1638065"/>
            <a:ext cx="4055098" cy="671024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169FD79A-2AE0-5B41-B187-500F3151EA9A}"/>
              </a:ext>
            </a:extLst>
          </p:cNvPr>
          <p:cNvCxnSpPr>
            <a:cxnSpLocks/>
          </p:cNvCxnSpPr>
          <p:nvPr/>
        </p:nvCxnSpPr>
        <p:spPr>
          <a:xfrm>
            <a:off x="3007802" y="2666970"/>
            <a:ext cx="2018911" cy="665129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9D4DC6A9-AD6F-E646-B587-EEAA75F4AB6A}"/>
              </a:ext>
            </a:extLst>
          </p:cNvPr>
          <p:cNvCxnSpPr>
            <a:cxnSpLocks/>
          </p:cNvCxnSpPr>
          <p:nvPr/>
        </p:nvCxnSpPr>
        <p:spPr>
          <a:xfrm flipH="1">
            <a:off x="5026715" y="2676003"/>
            <a:ext cx="2161879" cy="656096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E5BB7A48-2EBB-6543-87EB-2BAEA240E27A}"/>
              </a:ext>
            </a:extLst>
          </p:cNvPr>
          <p:cNvCxnSpPr>
            <a:cxnSpLocks/>
          </p:cNvCxnSpPr>
          <p:nvPr/>
        </p:nvCxnSpPr>
        <p:spPr>
          <a:xfrm flipH="1">
            <a:off x="2990521" y="2680839"/>
            <a:ext cx="2044828" cy="634432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0EB8BD05-5018-6948-B296-089CF7523DBC}"/>
              </a:ext>
            </a:extLst>
          </p:cNvPr>
          <p:cNvCxnSpPr>
            <a:cxnSpLocks/>
          </p:cNvCxnSpPr>
          <p:nvPr/>
        </p:nvCxnSpPr>
        <p:spPr>
          <a:xfrm flipH="1">
            <a:off x="2990523" y="2665073"/>
            <a:ext cx="4198071" cy="650198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B078922-54A1-544E-9558-6C560C74EAC0}"/>
              </a:ext>
            </a:extLst>
          </p:cNvPr>
          <p:cNvCxnSpPr>
            <a:cxnSpLocks/>
          </p:cNvCxnSpPr>
          <p:nvPr/>
        </p:nvCxnSpPr>
        <p:spPr>
          <a:xfrm>
            <a:off x="5035351" y="2680839"/>
            <a:ext cx="2027549" cy="651643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DE93E2A-C38C-3E4E-B871-B62E84839102}"/>
              </a:ext>
            </a:extLst>
          </p:cNvPr>
          <p:cNvCxnSpPr>
            <a:cxnSpLocks/>
          </p:cNvCxnSpPr>
          <p:nvPr/>
        </p:nvCxnSpPr>
        <p:spPr>
          <a:xfrm>
            <a:off x="3007802" y="2648635"/>
            <a:ext cx="4055098" cy="671024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6DD3680-B79F-5E4A-B4FC-F9865732AAA2}"/>
              </a:ext>
            </a:extLst>
          </p:cNvPr>
          <p:cNvCxnSpPr>
            <a:cxnSpLocks/>
          </p:cNvCxnSpPr>
          <p:nvPr/>
        </p:nvCxnSpPr>
        <p:spPr>
          <a:xfrm>
            <a:off x="3016436" y="3661784"/>
            <a:ext cx="2018911" cy="665129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863239CD-4781-F04F-9DAC-44FDF2321C98}"/>
              </a:ext>
            </a:extLst>
          </p:cNvPr>
          <p:cNvCxnSpPr>
            <a:cxnSpLocks/>
          </p:cNvCxnSpPr>
          <p:nvPr/>
        </p:nvCxnSpPr>
        <p:spPr>
          <a:xfrm flipH="1">
            <a:off x="5035349" y="3670817"/>
            <a:ext cx="2161879" cy="656096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71E07181-5E57-4B47-A345-C60E9968E93F}"/>
              </a:ext>
            </a:extLst>
          </p:cNvPr>
          <p:cNvCxnSpPr>
            <a:cxnSpLocks/>
          </p:cNvCxnSpPr>
          <p:nvPr/>
        </p:nvCxnSpPr>
        <p:spPr>
          <a:xfrm flipH="1">
            <a:off x="2999155" y="3675653"/>
            <a:ext cx="2044828" cy="634432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0B21D410-12BB-4641-AB27-8CC403DBBC54}"/>
              </a:ext>
            </a:extLst>
          </p:cNvPr>
          <p:cNvCxnSpPr>
            <a:cxnSpLocks/>
          </p:cNvCxnSpPr>
          <p:nvPr/>
        </p:nvCxnSpPr>
        <p:spPr>
          <a:xfrm flipH="1">
            <a:off x="2999157" y="3659887"/>
            <a:ext cx="4198071" cy="650198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E0CD83B4-FC1D-2442-9E41-09B1AB213477}"/>
              </a:ext>
            </a:extLst>
          </p:cNvPr>
          <p:cNvCxnSpPr>
            <a:cxnSpLocks/>
          </p:cNvCxnSpPr>
          <p:nvPr/>
        </p:nvCxnSpPr>
        <p:spPr>
          <a:xfrm>
            <a:off x="5043985" y="3675653"/>
            <a:ext cx="2027549" cy="651643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804C653-B0A5-DF4F-873D-FE93E07AAABE}"/>
              </a:ext>
            </a:extLst>
          </p:cNvPr>
          <p:cNvCxnSpPr>
            <a:cxnSpLocks/>
          </p:cNvCxnSpPr>
          <p:nvPr/>
        </p:nvCxnSpPr>
        <p:spPr>
          <a:xfrm>
            <a:off x="3016436" y="3643449"/>
            <a:ext cx="4055098" cy="671024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CE794F56-7EC9-3A43-BA7D-B204BB4826A1}"/>
              </a:ext>
            </a:extLst>
          </p:cNvPr>
          <p:cNvCxnSpPr>
            <a:cxnSpLocks/>
          </p:cNvCxnSpPr>
          <p:nvPr/>
        </p:nvCxnSpPr>
        <p:spPr>
          <a:xfrm>
            <a:off x="2990521" y="5150994"/>
            <a:ext cx="2018911" cy="665129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7EBDFF21-4B68-A846-A6FA-00266764EF8C}"/>
              </a:ext>
            </a:extLst>
          </p:cNvPr>
          <p:cNvCxnSpPr>
            <a:cxnSpLocks/>
          </p:cNvCxnSpPr>
          <p:nvPr/>
        </p:nvCxnSpPr>
        <p:spPr>
          <a:xfrm flipH="1">
            <a:off x="5009434" y="5160027"/>
            <a:ext cx="2161879" cy="656096"/>
          </a:xfrm>
          <a:prstGeom prst="straightConnector1">
            <a:avLst/>
          </a:prstGeom>
          <a:ln w="44450">
            <a:solidFill>
              <a:schemeClr val="accent1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E5376E91-CCFA-6D4B-9122-03A438076C2F}"/>
              </a:ext>
            </a:extLst>
          </p:cNvPr>
          <p:cNvCxnSpPr>
            <a:cxnSpLocks/>
          </p:cNvCxnSpPr>
          <p:nvPr/>
        </p:nvCxnSpPr>
        <p:spPr>
          <a:xfrm flipH="1">
            <a:off x="2973240" y="5164863"/>
            <a:ext cx="2044828" cy="634432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1AD1E3CA-1FFE-CA4B-BA6E-FFBF719700DF}"/>
              </a:ext>
            </a:extLst>
          </p:cNvPr>
          <p:cNvCxnSpPr>
            <a:cxnSpLocks/>
          </p:cNvCxnSpPr>
          <p:nvPr/>
        </p:nvCxnSpPr>
        <p:spPr>
          <a:xfrm flipH="1">
            <a:off x="2973242" y="5149097"/>
            <a:ext cx="4198071" cy="650198"/>
          </a:xfrm>
          <a:prstGeom prst="straightConnector1">
            <a:avLst/>
          </a:prstGeom>
          <a:ln w="44450">
            <a:solidFill>
              <a:schemeClr val="accent2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327262EB-9E14-0F4C-8D69-1BBF23C118AF}"/>
              </a:ext>
            </a:extLst>
          </p:cNvPr>
          <p:cNvCxnSpPr>
            <a:cxnSpLocks/>
          </p:cNvCxnSpPr>
          <p:nvPr/>
        </p:nvCxnSpPr>
        <p:spPr>
          <a:xfrm>
            <a:off x="5018070" y="5164863"/>
            <a:ext cx="2027549" cy="651643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F976BA7-F71D-5A4D-B137-5854161DC35F}"/>
              </a:ext>
            </a:extLst>
          </p:cNvPr>
          <p:cNvCxnSpPr>
            <a:cxnSpLocks/>
          </p:cNvCxnSpPr>
          <p:nvPr/>
        </p:nvCxnSpPr>
        <p:spPr>
          <a:xfrm>
            <a:off x="2990521" y="5132659"/>
            <a:ext cx="4055098" cy="671024"/>
          </a:xfrm>
          <a:prstGeom prst="straightConnector1">
            <a:avLst/>
          </a:prstGeom>
          <a:ln w="44450">
            <a:solidFill>
              <a:schemeClr val="accent6">
                <a:alpha val="6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1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E5F88643-9C00-654F-B007-45BB84B244FD}"/>
              </a:ext>
            </a:extLst>
          </p:cNvPr>
          <p:cNvSpPr/>
          <p:nvPr/>
        </p:nvSpPr>
        <p:spPr>
          <a:xfrm>
            <a:off x="2343955" y="1416676"/>
            <a:ext cx="669701" cy="65682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0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3BC92CD-CA12-BD43-A972-4F1B30405C14}"/>
              </a:ext>
            </a:extLst>
          </p:cNvPr>
          <p:cNvSpPr/>
          <p:nvPr/>
        </p:nvSpPr>
        <p:spPr>
          <a:xfrm>
            <a:off x="5482107" y="3616816"/>
            <a:ext cx="669701" cy="65682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3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08F3538-DE32-554C-84D2-2D5DF130AE68}"/>
              </a:ext>
            </a:extLst>
          </p:cNvPr>
          <p:cNvSpPr/>
          <p:nvPr/>
        </p:nvSpPr>
        <p:spPr>
          <a:xfrm>
            <a:off x="794197" y="2517819"/>
            <a:ext cx="669701" cy="65682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5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00E156CA-ED26-AC43-B539-00CB4B0BE6C2}"/>
              </a:ext>
            </a:extLst>
          </p:cNvPr>
          <p:cNvSpPr/>
          <p:nvPr/>
        </p:nvSpPr>
        <p:spPr>
          <a:xfrm>
            <a:off x="7115577" y="2517820"/>
            <a:ext cx="669701" cy="65682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4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3DFAB77F-697F-B449-8528-CAB6B35F576D}"/>
              </a:ext>
            </a:extLst>
          </p:cNvPr>
          <p:cNvSpPr/>
          <p:nvPr/>
        </p:nvSpPr>
        <p:spPr>
          <a:xfrm>
            <a:off x="5482107" y="1393064"/>
            <a:ext cx="669701" cy="65682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1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798DF482-E60B-2E48-80BF-7DF8FEBEB779}"/>
              </a:ext>
            </a:extLst>
          </p:cNvPr>
          <p:cNvSpPr/>
          <p:nvPr/>
        </p:nvSpPr>
        <p:spPr>
          <a:xfrm>
            <a:off x="2343954" y="3616815"/>
            <a:ext cx="669701" cy="656823"/>
          </a:xfrm>
          <a:prstGeom prst="ellipse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n>
                  <a:solidFill>
                    <a:sysClr val="windowText" lastClr="000000"/>
                  </a:solidFill>
                </a:ln>
              </a:rPr>
              <a:t>2</a:t>
            </a:r>
            <a:endParaRPr kumimoji="1" lang="zh-CN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E3DA190-4C47-2D4B-ABEA-208DD7B74260}"/>
              </a:ext>
            </a:extLst>
          </p:cNvPr>
          <p:cNvCxnSpPr>
            <a:cxnSpLocks/>
            <a:stCxn id="2" idx="6"/>
            <a:endCxn id="45" idx="2"/>
          </p:cNvCxnSpPr>
          <p:nvPr/>
        </p:nvCxnSpPr>
        <p:spPr>
          <a:xfrm flipV="1">
            <a:off x="3013656" y="1721476"/>
            <a:ext cx="2468451" cy="236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87BED261-2CA7-BD43-9C56-6A1386D32C5C}"/>
              </a:ext>
            </a:extLst>
          </p:cNvPr>
          <p:cNvCxnSpPr>
            <a:cxnSpLocks/>
            <a:stCxn id="45" idx="6"/>
            <a:endCxn id="44" idx="1"/>
          </p:cNvCxnSpPr>
          <p:nvPr/>
        </p:nvCxnSpPr>
        <p:spPr>
          <a:xfrm>
            <a:off x="6151808" y="1721476"/>
            <a:ext cx="1061844" cy="89253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7C1E0799-46F3-B24E-BE27-A39B9AE04B9A}"/>
              </a:ext>
            </a:extLst>
          </p:cNvPr>
          <p:cNvCxnSpPr>
            <a:cxnSpLocks/>
            <a:stCxn id="42" idx="6"/>
            <a:endCxn id="44" idx="3"/>
          </p:cNvCxnSpPr>
          <p:nvPr/>
        </p:nvCxnSpPr>
        <p:spPr>
          <a:xfrm flipV="1">
            <a:off x="6151808" y="3078453"/>
            <a:ext cx="1061844" cy="8667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EE7D6B2-3280-2549-ADA7-7E6AEF41E1F8}"/>
              </a:ext>
            </a:extLst>
          </p:cNvPr>
          <p:cNvCxnSpPr>
            <a:cxnSpLocks/>
            <a:stCxn id="45" idx="4"/>
            <a:endCxn id="42" idx="0"/>
          </p:cNvCxnSpPr>
          <p:nvPr/>
        </p:nvCxnSpPr>
        <p:spPr>
          <a:xfrm>
            <a:off x="5816958" y="2049887"/>
            <a:ext cx="0" cy="15669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D2478FD6-522A-7649-B504-4B3E34F488DC}"/>
              </a:ext>
            </a:extLst>
          </p:cNvPr>
          <p:cNvCxnSpPr>
            <a:cxnSpLocks/>
            <a:stCxn id="46" idx="0"/>
            <a:endCxn id="2" idx="4"/>
          </p:cNvCxnSpPr>
          <p:nvPr/>
        </p:nvCxnSpPr>
        <p:spPr>
          <a:xfrm flipV="1">
            <a:off x="2678805" y="2073499"/>
            <a:ext cx="1" cy="154331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CC0166B9-AA01-6D44-8C13-22D9DE7EB934}"/>
              </a:ext>
            </a:extLst>
          </p:cNvPr>
          <p:cNvCxnSpPr>
            <a:cxnSpLocks/>
            <a:stCxn id="46" idx="6"/>
            <a:endCxn id="42" idx="2"/>
          </p:cNvCxnSpPr>
          <p:nvPr/>
        </p:nvCxnSpPr>
        <p:spPr>
          <a:xfrm>
            <a:off x="3013655" y="3945227"/>
            <a:ext cx="2468452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33FD8AD7-406C-9742-A0F8-FFF0FFFA481A}"/>
              </a:ext>
            </a:extLst>
          </p:cNvPr>
          <p:cNvCxnSpPr>
            <a:cxnSpLocks/>
            <a:stCxn id="43" idx="5"/>
            <a:endCxn id="46" idx="2"/>
          </p:cNvCxnSpPr>
          <p:nvPr/>
        </p:nvCxnSpPr>
        <p:spPr>
          <a:xfrm>
            <a:off x="1365823" y="3078452"/>
            <a:ext cx="978131" cy="8667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AB1E2EDD-1F5F-BE49-8E9C-580DD65CB863}"/>
              </a:ext>
            </a:extLst>
          </p:cNvPr>
          <p:cNvCxnSpPr>
            <a:cxnSpLocks/>
            <a:stCxn id="43" idx="7"/>
            <a:endCxn id="2" idx="2"/>
          </p:cNvCxnSpPr>
          <p:nvPr/>
        </p:nvCxnSpPr>
        <p:spPr>
          <a:xfrm flipV="1">
            <a:off x="1365823" y="1745088"/>
            <a:ext cx="978132" cy="8689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BF7EBBE3-C707-FD42-BD20-F8C6773A1F12}"/>
              </a:ext>
            </a:extLst>
          </p:cNvPr>
          <p:cNvSpPr txBox="1"/>
          <p:nvPr/>
        </p:nvSpPr>
        <p:spPr>
          <a:xfrm>
            <a:off x="1516418" y="18888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E679CEA-229D-124E-8E21-E52CB15D290B}"/>
              </a:ext>
            </a:extLst>
          </p:cNvPr>
          <p:cNvSpPr txBox="1"/>
          <p:nvPr/>
        </p:nvSpPr>
        <p:spPr>
          <a:xfrm>
            <a:off x="4091951" y="134349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DDE8D625-6139-1D4B-993A-190D70CFE005}"/>
              </a:ext>
            </a:extLst>
          </p:cNvPr>
          <p:cNvSpPr txBox="1"/>
          <p:nvPr/>
        </p:nvSpPr>
        <p:spPr>
          <a:xfrm>
            <a:off x="1595143" y="3429000"/>
            <a:ext cx="7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2AD16E6D-B0CA-9745-AB4A-9A97D96036B4}"/>
              </a:ext>
            </a:extLst>
          </p:cNvPr>
          <p:cNvSpPr txBox="1"/>
          <p:nvPr/>
        </p:nvSpPr>
        <p:spPr>
          <a:xfrm>
            <a:off x="4091951" y="36081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CAE39B3-5E05-DB42-B809-6BB68E732CE5}"/>
              </a:ext>
            </a:extLst>
          </p:cNvPr>
          <p:cNvSpPr txBox="1"/>
          <p:nvPr/>
        </p:nvSpPr>
        <p:spPr>
          <a:xfrm>
            <a:off x="2678804" y="26486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E7C4135-C81A-F744-B74F-545ADDF8D812}"/>
              </a:ext>
            </a:extLst>
          </p:cNvPr>
          <p:cNvSpPr txBox="1"/>
          <p:nvPr/>
        </p:nvSpPr>
        <p:spPr>
          <a:xfrm>
            <a:off x="5854805" y="26338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2F2F4712-E9DC-1B44-A439-E7E4D876CBF0}"/>
              </a:ext>
            </a:extLst>
          </p:cNvPr>
          <p:cNvSpPr txBox="1"/>
          <p:nvPr/>
        </p:nvSpPr>
        <p:spPr>
          <a:xfrm>
            <a:off x="6646105" y="34234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041C491E-BD6F-CB4A-AB4C-47A0C7AB4DB4}"/>
              </a:ext>
            </a:extLst>
          </p:cNvPr>
          <p:cNvSpPr txBox="1"/>
          <p:nvPr/>
        </p:nvSpPr>
        <p:spPr>
          <a:xfrm>
            <a:off x="6682730" y="19164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2835</TotalTime>
  <Words>97</Words>
  <Application>Microsoft Macintosh PowerPoint</Application>
  <PresentationFormat>宽屏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34</cp:revision>
  <dcterms:created xsi:type="dcterms:W3CDTF">2020-06-17T12:48:24Z</dcterms:created>
  <dcterms:modified xsi:type="dcterms:W3CDTF">2020-07-21T04:44:52Z</dcterms:modified>
</cp:coreProperties>
</file>