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4"/>
    <p:restoredTop sz="94690"/>
  </p:normalViewPr>
  <p:slideViewPr>
    <p:cSldViewPr snapToGrid="0">
      <p:cViewPr varScale="1">
        <p:scale>
          <a:sx n="99" d="100"/>
          <a:sy n="99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2202-4706-4272-B482-A24058AADF03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E71F-C951-4452-9B4A-960F649C1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2202-4706-4272-B482-A24058AADF03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E71F-C951-4452-9B4A-960F649C1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2202-4706-4272-B482-A24058AADF03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E71F-C951-4452-9B4A-960F649C1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9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2202-4706-4272-B482-A24058AADF03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E71F-C951-4452-9B4A-960F649C1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83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2202-4706-4272-B482-A24058AADF03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E71F-C951-4452-9B4A-960F649C1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4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2202-4706-4272-B482-A24058AADF03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E71F-C951-4452-9B4A-960F649C1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1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2202-4706-4272-B482-A24058AADF03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E71F-C951-4452-9B4A-960F649C1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3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2202-4706-4272-B482-A24058AADF03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E71F-C951-4452-9B4A-960F649C1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9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2202-4706-4272-B482-A24058AADF03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E71F-C951-4452-9B4A-960F649C1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4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2202-4706-4272-B482-A24058AADF03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E71F-C951-4452-9B4A-960F649C1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1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2202-4706-4272-B482-A24058AADF03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E71F-C951-4452-9B4A-960F649C1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62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C2202-4706-4272-B482-A24058AADF03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2E71F-C951-4452-9B4A-960F649C1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A44A22-D2C3-3146-899B-F9AFE2B4CC58}"/>
              </a:ext>
            </a:extLst>
          </p:cNvPr>
          <p:cNvGrpSpPr/>
          <p:nvPr/>
        </p:nvGrpSpPr>
        <p:grpSpPr>
          <a:xfrm>
            <a:off x="47127" y="75614"/>
            <a:ext cx="12021169" cy="6571267"/>
            <a:chOff x="47127" y="75614"/>
            <a:chExt cx="12021169" cy="6571267"/>
          </a:xfrm>
        </p:grpSpPr>
        <p:sp>
          <p:nvSpPr>
            <p:cNvPr id="4" name="矩形 3"/>
            <p:cNvSpPr/>
            <p:nvPr/>
          </p:nvSpPr>
          <p:spPr>
            <a:xfrm>
              <a:off x="2185095" y="1108302"/>
              <a:ext cx="1682690" cy="604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Customer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74080" y="5050421"/>
              <a:ext cx="1682690" cy="604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Rider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490575" y="1137163"/>
              <a:ext cx="1682690" cy="604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Restaurant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7220" y="1837617"/>
              <a:ext cx="1037975" cy="52205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Street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210813" y="2222986"/>
              <a:ext cx="1136706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Address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09939" y="1295554"/>
              <a:ext cx="1135312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Phone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75194" y="634929"/>
              <a:ext cx="1115738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Name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715618" y="192894"/>
              <a:ext cx="1115738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u="sng" dirty="0">
                  <a:solidFill>
                    <a:schemeClr val="tx1"/>
                  </a:solidFill>
                </a:rPr>
                <a:t>Email</a:t>
              </a:r>
              <a:endParaRPr lang="zh-CN" altLang="en-US" sz="1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连接符 22"/>
            <p:cNvCxnSpPr>
              <a:stCxn id="13" idx="5"/>
              <a:endCxn id="16" idx="2"/>
            </p:cNvCxnSpPr>
            <p:nvPr/>
          </p:nvCxnSpPr>
          <p:spPr>
            <a:xfrm>
              <a:off x="973187" y="2283222"/>
              <a:ext cx="237626" cy="216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1544239" y="4160481"/>
              <a:ext cx="1208013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u="sng" dirty="0">
                  <a:solidFill>
                    <a:schemeClr val="tx1"/>
                  </a:solidFill>
                </a:rPr>
                <a:t>Rider ID</a:t>
              </a:r>
              <a:endParaRPr lang="zh-CN" alt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06111" y="5677946"/>
              <a:ext cx="1115738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Phone number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7220" y="5030571"/>
              <a:ext cx="1115738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Gender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28501" y="4451730"/>
              <a:ext cx="1115738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Age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直接连接符 50"/>
            <p:cNvCxnSpPr>
              <a:stCxn id="4" idx="0"/>
              <a:endCxn id="19" idx="5"/>
            </p:cNvCxnSpPr>
            <p:nvPr/>
          </p:nvCxnSpPr>
          <p:spPr>
            <a:xfrm flipH="1" flipV="1">
              <a:off x="2667960" y="665487"/>
              <a:ext cx="358480" cy="4428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18" idx="6"/>
            </p:cNvCxnSpPr>
            <p:nvPr/>
          </p:nvCxnSpPr>
          <p:spPr>
            <a:xfrm flipH="1" flipV="1">
              <a:off x="1890932" y="911768"/>
              <a:ext cx="282019" cy="1797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" idx="1"/>
              <a:endCxn id="17" idx="6"/>
            </p:cNvCxnSpPr>
            <p:nvPr/>
          </p:nvCxnSpPr>
          <p:spPr>
            <a:xfrm flipH="1">
              <a:off x="1845251" y="1410306"/>
              <a:ext cx="339844" cy="1620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4" idx="2"/>
              <a:endCxn id="16" idx="7"/>
            </p:cNvCxnSpPr>
            <p:nvPr/>
          </p:nvCxnSpPr>
          <p:spPr>
            <a:xfrm flipH="1">
              <a:off x="2181052" y="1712309"/>
              <a:ext cx="845388" cy="5917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76" idx="7"/>
              <a:endCxn id="16" idx="2"/>
            </p:cNvCxnSpPr>
            <p:nvPr/>
          </p:nvCxnSpPr>
          <p:spPr>
            <a:xfrm flipV="1">
              <a:off x="963980" y="2499825"/>
              <a:ext cx="246833" cy="2388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椭圆 75"/>
            <p:cNvSpPr/>
            <p:nvPr/>
          </p:nvSpPr>
          <p:spPr>
            <a:xfrm>
              <a:off x="47127" y="2662181"/>
              <a:ext cx="1074160" cy="52205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Suburb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1334081" y="6093204"/>
              <a:ext cx="1208012" cy="553677"/>
              <a:chOff x="1300295" y="6288899"/>
              <a:chExt cx="1208012" cy="553677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300295" y="6288899"/>
                <a:ext cx="1208012" cy="55367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Working period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1333314" y="6317721"/>
                <a:ext cx="1138106" cy="49434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7" name="直接连接符 86"/>
            <p:cNvCxnSpPr>
              <a:stCxn id="10" idx="0"/>
              <a:endCxn id="38" idx="5"/>
            </p:cNvCxnSpPr>
            <p:nvPr/>
          </p:nvCxnSpPr>
          <p:spPr>
            <a:xfrm flipH="1" flipV="1">
              <a:off x="2575343" y="4633074"/>
              <a:ext cx="340082" cy="4173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endCxn id="41" idx="6"/>
            </p:cNvCxnSpPr>
            <p:nvPr/>
          </p:nvCxnSpPr>
          <p:spPr>
            <a:xfrm flipH="1" flipV="1">
              <a:off x="1544239" y="4728569"/>
              <a:ext cx="529841" cy="3375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10" idx="1"/>
              <a:endCxn id="40" idx="6"/>
            </p:cNvCxnSpPr>
            <p:nvPr/>
          </p:nvCxnSpPr>
          <p:spPr>
            <a:xfrm flipH="1" flipV="1">
              <a:off x="1202958" y="5307410"/>
              <a:ext cx="871122" cy="450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endCxn id="39" idx="6"/>
            </p:cNvCxnSpPr>
            <p:nvPr/>
          </p:nvCxnSpPr>
          <p:spPr>
            <a:xfrm flipH="1">
              <a:off x="1521849" y="5661171"/>
              <a:ext cx="552231" cy="2936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10" idx="2"/>
              <a:endCxn id="37" idx="7"/>
            </p:cNvCxnSpPr>
            <p:nvPr/>
          </p:nvCxnSpPr>
          <p:spPr>
            <a:xfrm flipH="1">
              <a:off x="2365184" y="5654428"/>
              <a:ext cx="550241" cy="5198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椭圆 105"/>
            <p:cNvSpPr/>
            <p:nvPr/>
          </p:nvSpPr>
          <p:spPr>
            <a:xfrm>
              <a:off x="9279620" y="75614"/>
              <a:ext cx="1763002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u="sng" dirty="0">
                  <a:solidFill>
                    <a:schemeClr val="tx1"/>
                  </a:solidFill>
                </a:rPr>
                <a:t>Restaurant ID</a:t>
              </a:r>
              <a:endParaRPr lang="zh-CN" altLang="en-US" sz="1400" u="sng" dirty="0">
                <a:solidFill>
                  <a:schemeClr val="tx1"/>
                </a:solidFill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861168" y="1313978"/>
              <a:ext cx="1115738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Contact number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854528" y="627014"/>
              <a:ext cx="1115738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Contact person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9517960" y="2252366"/>
              <a:ext cx="1215617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Location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0939806" y="2630563"/>
              <a:ext cx="1128490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Suburb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10922500" y="1998487"/>
              <a:ext cx="1115738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Street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接连接符 111"/>
            <p:cNvCxnSpPr>
              <a:stCxn id="12" idx="0"/>
              <a:endCxn id="106" idx="4"/>
            </p:cNvCxnSpPr>
            <p:nvPr/>
          </p:nvCxnSpPr>
          <p:spPr>
            <a:xfrm flipV="1">
              <a:off x="9331920" y="629291"/>
              <a:ext cx="829201" cy="507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endCxn id="108" idx="2"/>
            </p:cNvCxnSpPr>
            <p:nvPr/>
          </p:nvCxnSpPr>
          <p:spPr>
            <a:xfrm flipV="1">
              <a:off x="10187271" y="903853"/>
              <a:ext cx="667257" cy="2333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endCxn id="107" idx="2"/>
            </p:cNvCxnSpPr>
            <p:nvPr/>
          </p:nvCxnSpPr>
          <p:spPr>
            <a:xfrm flipV="1">
              <a:off x="10173265" y="1590817"/>
              <a:ext cx="687903" cy="1503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2" idx="2"/>
              <a:endCxn id="109" idx="1"/>
            </p:cNvCxnSpPr>
            <p:nvPr/>
          </p:nvCxnSpPr>
          <p:spPr>
            <a:xfrm>
              <a:off x="9331920" y="1741170"/>
              <a:ext cx="364063" cy="5922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11" idx="2"/>
              <a:endCxn id="109" idx="6"/>
            </p:cNvCxnSpPr>
            <p:nvPr/>
          </p:nvCxnSpPr>
          <p:spPr>
            <a:xfrm flipH="1">
              <a:off x="10733577" y="2275326"/>
              <a:ext cx="188923" cy="2538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10" idx="2"/>
              <a:endCxn id="109" idx="6"/>
            </p:cNvCxnSpPr>
            <p:nvPr/>
          </p:nvCxnSpPr>
          <p:spPr>
            <a:xfrm flipH="1" flipV="1">
              <a:off x="10733577" y="2529205"/>
              <a:ext cx="206229" cy="37819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3" name="组合 132"/>
            <p:cNvGrpSpPr/>
            <p:nvPr/>
          </p:nvGrpSpPr>
          <p:grpSpPr>
            <a:xfrm>
              <a:off x="8490575" y="5122382"/>
              <a:ext cx="1682690" cy="604007"/>
              <a:chOff x="9279620" y="5150845"/>
              <a:chExt cx="1682690" cy="60400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9279620" y="5150845"/>
                <a:ext cx="1682690" cy="6040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Dish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9328150" y="5197475"/>
                <a:ext cx="1584325" cy="514349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5" name="椭圆 134"/>
            <p:cNvSpPr/>
            <p:nvPr/>
          </p:nvSpPr>
          <p:spPr>
            <a:xfrm>
              <a:off x="10751997" y="5317956"/>
              <a:ext cx="1115738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Price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9527933" y="6016877"/>
              <a:ext cx="1595463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Short description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0565527" y="4457295"/>
              <a:ext cx="1115738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Dish name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9" name="直接连接符 198"/>
            <p:cNvCxnSpPr>
              <a:stCxn id="11" idx="3"/>
              <a:endCxn id="135" idx="2"/>
            </p:cNvCxnSpPr>
            <p:nvPr/>
          </p:nvCxnSpPr>
          <p:spPr>
            <a:xfrm>
              <a:off x="10173265" y="5424386"/>
              <a:ext cx="578732" cy="1704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endCxn id="134" idx="3"/>
            </p:cNvCxnSpPr>
            <p:nvPr/>
          </p:nvCxnSpPr>
          <p:spPr>
            <a:xfrm flipV="1">
              <a:off x="10171960" y="4929888"/>
              <a:ext cx="556963" cy="1960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>
              <a:stCxn id="11" idx="2"/>
              <a:endCxn id="136" idx="0"/>
            </p:cNvCxnSpPr>
            <p:nvPr/>
          </p:nvCxnSpPr>
          <p:spPr>
            <a:xfrm>
              <a:off x="9331920" y="5726389"/>
              <a:ext cx="993745" cy="2904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菱形 214"/>
            <p:cNvSpPr/>
            <p:nvPr/>
          </p:nvSpPr>
          <p:spPr>
            <a:xfrm rot="2524970">
              <a:off x="3878525" y="2055523"/>
              <a:ext cx="1449972" cy="589842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Created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6" name="菱形 215"/>
            <p:cNvSpPr/>
            <p:nvPr/>
          </p:nvSpPr>
          <p:spPr>
            <a:xfrm rot="2710596">
              <a:off x="6967974" y="4093070"/>
              <a:ext cx="1522517" cy="589842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Contain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菱形 216"/>
            <p:cNvSpPr/>
            <p:nvPr/>
          </p:nvSpPr>
          <p:spPr>
            <a:xfrm rot="19157699">
              <a:off x="7004377" y="2071399"/>
              <a:ext cx="1449972" cy="589842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Involve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8" name="菱形 217"/>
            <p:cNvSpPr/>
            <p:nvPr/>
          </p:nvSpPr>
          <p:spPr>
            <a:xfrm rot="19036096">
              <a:off x="3743839" y="4047856"/>
              <a:ext cx="1601561" cy="589842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Delivered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1" name="直接连接符 280"/>
            <p:cNvCxnSpPr>
              <a:stCxn id="215" idx="1"/>
            </p:cNvCxnSpPr>
            <p:nvPr/>
          </p:nvCxnSpPr>
          <p:spPr>
            <a:xfrm flipH="1" flipV="1">
              <a:off x="3867785" y="1712309"/>
              <a:ext cx="197658" cy="1522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307888" y="3006970"/>
              <a:ext cx="1682690" cy="604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Order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6" name="直接连接符 285"/>
            <p:cNvCxnSpPr>
              <a:endCxn id="215" idx="3"/>
            </p:cNvCxnSpPr>
            <p:nvPr/>
          </p:nvCxnSpPr>
          <p:spPr>
            <a:xfrm flipH="1" flipV="1">
              <a:off x="5141579" y="2836333"/>
              <a:ext cx="171182" cy="170638"/>
            </a:xfrm>
            <a:prstGeom prst="line">
              <a:avLst/>
            </a:prstGeom>
            <a:ln w="53975" cmpd="dbl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endCxn id="216" idx="3"/>
            </p:cNvCxnSpPr>
            <p:nvPr/>
          </p:nvCxnSpPr>
          <p:spPr>
            <a:xfrm flipH="1" flipV="1">
              <a:off x="8265862" y="4927939"/>
              <a:ext cx="224714" cy="1944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endCxn id="217" idx="3"/>
            </p:cNvCxnSpPr>
            <p:nvPr/>
          </p:nvCxnSpPr>
          <p:spPr>
            <a:xfrm flipH="1">
              <a:off x="8278958" y="1741170"/>
              <a:ext cx="211617" cy="1523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0" name="组合 329"/>
            <p:cNvGrpSpPr/>
            <p:nvPr/>
          </p:nvGrpSpPr>
          <p:grpSpPr>
            <a:xfrm>
              <a:off x="8548101" y="3055756"/>
              <a:ext cx="1566332" cy="589842"/>
              <a:chOff x="8548101" y="3055756"/>
              <a:chExt cx="1566332" cy="589842"/>
            </a:xfrm>
          </p:grpSpPr>
          <p:sp>
            <p:nvSpPr>
              <p:cNvPr id="263" name="菱形 262"/>
              <p:cNvSpPr/>
              <p:nvPr/>
            </p:nvSpPr>
            <p:spPr>
              <a:xfrm>
                <a:off x="8548101" y="3055756"/>
                <a:ext cx="1566332" cy="589842"/>
              </a:xfrm>
              <a:prstGeom prst="diamond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Provided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菱形 328"/>
              <p:cNvSpPr/>
              <p:nvPr/>
            </p:nvSpPr>
            <p:spPr>
              <a:xfrm>
                <a:off x="8731192" y="3115190"/>
                <a:ext cx="1200150" cy="467023"/>
              </a:xfrm>
              <a:prstGeom prst="diamond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36" name="直接连接符 335"/>
            <p:cNvCxnSpPr>
              <a:endCxn id="218" idx="3"/>
            </p:cNvCxnSpPr>
            <p:nvPr/>
          </p:nvCxnSpPr>
          <p:spPr>
            <a:xfrm flipH="1">
              <a:off x="5132824" y="3610977"/>
              <a:ext cx="184675" cy="188417"/>
            </a:xfrm>
            <a:prstGeom prst="line">
              <a:avLst/>
            </a:prstGeom>
            <a:ln w="53975" cmpd="dbl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>
              <a:stCxn id="216" idx="1"/>
            </p:cNvCxnSpPr>
            <p:nvPr/>
          </p:nvCxnSpPr>
          <p:spPr>
            <a:xfrm flipH="1" flipV="1">
              <a:off x="6990578" y="3610977"/>
              <a:ext cx="202025" cy="237066"/>
            </a:xfrm>
            <a:prstGeom prst="line">
              <a:avLst/>
            </a:prstGeom>
            <a:ln w="53975" cmpd="dbl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>
              <a:stCxn id="217" idx="1"/>
            </p:cNvCxnSpPr>
            <p:nvPr/>
          </p:nvCxnSpPr>
          <p:spPr>
            <a:xfrm flipH="1">
              <a:off x="6987430" y="2839130"/>
              <a:ext cx="192338" cy="196048"/>
            </a:xfrm>
            <a:prstGeom prst="line">
              <a:avLst/>
            </a:prstGeom>
            <a:ln w="53975" cmpd="dbl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>
              <a:stCxn id="11" idx="0"/>
              <a:endCxn id="263" idx="2"/>
            </p:cNvCxnSpPr>
            <p:nvPr/>
          </p:nvCxnSpPr>
          <p:spPr>
            <a:xfrm flipH="1" flipV="1">
              <a:off x="9331267" y="3645598"/>
              <a:ext cx="653" cy="1476784"/>
            </a:xfrm>
            <a:prstGeom prst="line">
              <a:avLst/>
            </a:prstGeom>
            <a:ln w="53975" cmpd="dbl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>
              <a:stCxn id="218" idx="1"/>
            </p:cNvCxnSpPr>
            <p:nvPr/>
          </p:nvCxnSpPr>
          <p:spPr>
            <a:xfrm flipH="1">
              <a:off x="3771647" y="4886160"/>
              <a:ext cx="184768" cy="164261"/>
            </a:xfrm>
            <a:prstGeom prst="line">
              <a:avLst/>
            </a:prstGeom>
            <a:ln w="53975" cmpd="dbl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3" name="文本框 362"/>
            <p:cNvSpPr txBox="1"/>
            <p:nvPr/>
          </p:nvSpPr>
          <p:spPr>
            <a:xfrm>
              <a:off x="8115432" y="4897367"/>
              <a:ext cx="341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</a:t>
              </a:r>
              <a:endParaRPr lang="zh-CN" altLang="en-US" dirty="0"/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6818091" y="3614728"/>
              <a:ext cx="341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5169798" y="3614728"/>
              <a:ext cx="341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6817601" y="2665847"/>
              <a:ext cx="341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67" name="文本框 366"/>
            <p:cNvSpPr txBox="1"/>
            <p:nvPr/>
          </p:nvSpPr>
          <p:spPr>
            <a:xfrm>
              <a:off x="5172332" y="2623226"/>
              <a:ext cx="341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68" name="文本框 367"/>
            <p:cNvSpPr txBox="1"/>
            <p:nvPr/>
          </p:nvSpPr>
          <p:spPr>
            <a:xfrm>
              <a:off x="9108745" y="2359009"/>
              <a:ext cx="341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9073095" y="4158111"/>
              <a:ext cx="341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70" name="文本框 369"/>
            <p:cNvSpPr txBox="1"/>
            <p:nvPr/>
          </p:nvSpPr>
          <p:spPr>
            <a:xfrm>
              <a:off x="3882063" y="1520561"/>
              <a:ext cx="341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71" name="文本框 370"/>
            <p:cNvSpPr txBox="1"/>
            <p:nvPr/>
          </p:nvSpPr>
          <p:spPr>
            <a:xfrm>
              <a:off x="3795739" y="4909586"/>
              <a:ext cx="341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72" name="文本框 371"/>
            <p:cNvSpPr txBox="1"/>
            <p:nvPr/>
          </p:nvSpPr>
          <p:spPr>
            <a:xfrm>
              <a:off x="8167949" y="1556504"/>
              <a:ext cx="341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73" name="椭圆 372"/>
            <p:cNvSpPr/>
            <p:nvPr/>
          </p:nvSpPr>
          <p:spPr>
            <a:xfrm rot="19333062">
              <a:off x="6287310" y="5208018"/>
              <a:ext cx="1372527" cy="5536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Quantities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4" name="椭圆 373"/>
            <p:cNvSpPr/>
            <p:nvPr/>
          </p:nvSpPr>
          <p:spPr>
            <a:xfrm rot="19395932">
              <a:off x="5822573" y="4668911"/>
              <a:ext cx="1393180" cy="5536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Order time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5" name="直接连接符 374"/>
            <p:cNvCxnSpPr>
              <a:stCxn id="373" idx="6"/>
              <a:endCxn id="216" idx="2"/>
            </p:cNvCxnSpPr>
            <p:nvPr/>
          </p:nvCxnSpPr>
          <p:spPr>
            <a:xfrm flipV="1">
              <a:off x="7515958" y="4595888"/>
              <a:ext cx="4092" cy="4685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>
              <a:stCxn id="374" idx="6"/>
              <a:endCxn id="216" idx="2"/>
            </p:cNvCxnSpPr>
            <p:nvPr/>
          </p:nvCxnSpPr>
          <p:spPr>
            <a:xfrm>
              <a:off x="7077422" y="4529114"/>
              <a:ext cx="442628" cy="667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8C7F1835-A92F-C340-91B2-FF72F3D086CC}"/>
                </a:ext>
              </a:extLst>
            </p:cNvPr>
            <p:cNvSpPr/>
            <p:nvPr/>
          </p:nvSpPr>
          <p:spPr>
            <a:xfrm>
              <a:off x="5543442" y="2088410"/>
              <a:ext cx="1115738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u="sng" dirty="0">
                  <a:solidFill>
                    <a:schemeClr val="tx1"/>
                  </a:solidFill>
                </a:rPr>
                <a:t>Oder ID</a:t>
              </a:r>
              <a:endParaRPr lang="zh-CN" altLang="en-US" sz="1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直接连接符 50">
              <a:extLst>
                <a:ext uri="{FF2B5EF4-FFF2-40B4-BE49-F238E27FC236}">
                  <a16:creationId xmlns:a16="http://schemas.microsoft.com/office/drawing/2014/main" id="{398BEEF5-7EDC-7D47-B88A-A850DD140F49}"/>
                </a:ext>
              </a:extLst>
            </p:cNvPr>
            <p:cNvCxnSpPr>
              <a:cxnSpLocks/>
              <a:stCxn id="9" idx="0"/>
              <a:endCxn id="90" idx="4"/>
            </p:cNvCxnSpPr>
            <p:nvPr/>
          </p:nvCxnSpPr>
          <p:spPr>
            <a:xfrm flipH="1" flipV="1">
              <a:off x="6101311" y="2642087"/>
              <a:ext cx="47922" cy="3648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179459C6-59CB-434D-860F-4DFA6C5690E3}"/>
                </a:ext>
              </a:extLst>
            </p:cNvPr>
            <p:cNvSpPr/>
            <p:nvPr/>
          </p:nvSpPr>
          <p:spPr>
            <a:xfrm>
              <a:off x="9673016" y="3920960"/>
              <a:ext cx="1115738" cy="55367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Dish ID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0" name="直接连接符 351">
              <a:extLst>
                <a:ext uri="{FF2B5EF4-FFF2-40B4-BE49-F238E27FC236}">
                  <a16:creationId xmlns:a16="http://schemas.microsoft.com/office/drawing/2014/main" id="{DD1703D6-3D9B-A44F-BD00-C396A859B525}"/>
                </a:ext>
              </a:extLst>
            </p:cNvPr>
            <p:cNvCxnSpPr>
              <a:cxnSpLocks/>
              <a:stCxn id="263" idx="0"/>
              <a:endCxn id="12" idx="2"/>
            </p:cNvCxnSpPr>
            <p:nvPr/>
          </p:nvCxnSpPr>
          <p:spPr>
            <a:xfrm flipV="1">
              <a:off x="9331267" y="1741170"/>
              <a:ext cx="653" cy="1314586"/>
            </a:xfrm>
            <a:prstGeom prst="line">
              <a:avLst/>
            </a:prstGeom>
            <a:ln w="53975" cmpd="dbl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99">
              <a:extLst>
                <a:ext uri="{FF2B5EF4-FFF2-40B4-BE49-F238E27FC236}">
                  <a16:creationId xmlns:a16="http://schemas.microsoft.com/office/drawing/2014/main" id="{FAFC89C1-4FD2-EE4E-AB20-4170E7811636}"/>
                </a:ext>
              </a:extLst>
            </p:cNvPr>
            <p:cNvCxnSpPr>
              <a:cxnSpLocks/>
              <a:endCxn id="99" idx="4"/>
            </p:cNvCxnSpPr>
            <p:nvPr/>
          </p:nvCxnSpPr>
          <p:spPr>
            <a:xfrm flipV="1">
              <a:off x="9825735" y="4474637"/>
              <a:ext cx="405150" cy="6004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273">
              <a:extLst>
                <a:ext uri="{FF2B5EF4-FFF2-40B4-BE49-F238E27FC236}">
                  <a16:creationId xmlns:a16="http://schemas.microsoft.com/office/drawing/2014/main" id="{BD435F3A-8048-1E4E-832C-802CF6F474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32671" y="4292091"/>
              <a:ext cx="596427" cy="8822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30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55</Words>
  <Application>Microsoft Macintosh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yuan</dc:creator>
  <cp:lastModifiedBy>Yuan Gao</cp:lastModifiedBy>
  <cp:revision>15</cp:revision>
  <dcterms:created xsi:type="dcterms:W3CDTF">2019-10-02T23:54:57Z</dcterms:created>
  <dcterms:modified xsi:type="dcterms:W3CDTF">2019-10-10T10:30:26Z</dcterms:modified>
</cp:coreProperties>
</file>