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281" autoAdjust="0"/>
  </p:normalViewPr>
  <p:slideViewPr>
    <p:cSldViewPr snapToGrid="0">
      <p:cViewPr>
        <p:scale>
          <a:sx n="90" d="100"/>
          <a:sy n="90" d="100"/>
        </p:scale>
        <p:origin x="22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8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2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9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4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1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0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9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2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AC917-C975-40F8-93A7-B0E8E7072562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E371-EBC7-46F4-89F2-1CEFAEC22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635294"/>
              </p:ext>
            </p:extLst>
          </p:nvPr>
        </p:nvGraphicFramePr>
        <p:xfrm>
          <a:off x="328930" y="560864"/>
          <a:ext cx="4186480" cy="26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2678">
                  <a:extLst>
                    <a:ext uri="{9D8B030D-6E8A-4147-A177-3AD203B41FA5}">
                      <a16:colId xmlns:a16="http://schemas.microsoft.com/office/drawing/2014/main" val="3851929422"/>
                    </a:ext>
                  </a:extLst>
                </a:gridCol>
                <a:gridCol w="733004">
                  <a:extLst>
                    <a:ext uri="{9D8B030D-6E8A-4147-A177-3AD203B41FA5}">
                      <a16:colId xmlns:a16="http://schemas.microsoft.com/office/drawing/2014/main" val="3768097238"/>
                    </a:ext>
                  </a:extLst>
                </a:gridCol>
                <a:gridCol w="769247">
                  <a:extLst>
                    <a:ext uri="{9D8B030D-6E8A-4147-A177-3AD203B41FA5}">
                      <a16:colId xmlns:a16="http://schemas.microsoft.com/office/drawing/2014/main" val="2000918390"/>
                    </a:ext>
                  </a:extLst>
                </a:gridCol>
                <a:gridCol w="1038484">
                  <a:extLst>
                    <a:ext uri="{9D8B030D-6E8A-4147-A177-3AD203B41FA5}">
                      <a16:colId xmlns:a16="http://schemas.microsoft.com/office/drawing/2014/main" val="3981484359"/>
                    </a:ext>
                  </a:extLst>
                </a:gridCol>
                <a:gridCol w="943067">
                  <a:extLst>
                    <a:ext uri="{9D8B030D-6E8A-4147-A177-3AD203B41FA5}">
                      <a16:colId xmlns:a16="http://schemas.microsoft.com/office/drawing/2014/main" val="2681307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100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Phone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Add_suburb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Add_street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83588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92552"/>
              </p:ext>
            </p:extLst>
          </p:nvPr>
        </p:nvGraphicFramePr>
        <p:xfrm>
          <a:off x="328929" y="1740732"/>
          <a:ext cx="4044949" cy="26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835">
                  <a:extLst>
                    <a:ext uri="{9D8B030D-6E8A-4147-A177-3AD203B41FA5}">
                      <a16:colId xmlns:a16="http://schemas.microsoft.com/office/drawing/2014/main" val="3641624502"/>
                    </a:ext>
                  </a:extLst>
                </a:gridCol>
                <a:gridCol w="654018">
                  <a:extLst>
                    <a:ext uri="{9D8B030D-6E8A-4147-A177-3AD203B41FA5}">
                      <a16:colId xmlns:a16="http://schemas.microsoft.com/office/drawing/2014/main" val="1282056936"/>
                    </a:ext>
                  </a:extLst>
                </a:gridCol>
                <a:gridCol w="915072">
                  <a:extLst>
                    <a:ext uri="{9D8B030D-6E8A-4147-A177-3AD203B41FA5}">
                      <a16:colId xmlns:a16="http://schemas.microsoft.com/office/drawing/2014/main" val="1989018490"/>
                    </a:ext>
                  </a:extLst>
                </a:gridCol>
                <a:gridCol w="1439024">
                  <a:extLst>
                    <a:ext uri="{9D8B030D-6E8A-4147-A177-3AD203B41FA5}">
                      <a16:colId xmlns:a16="http://schemas.microsoft.com/office/drawing/2014/main" val="3103014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100" dirty="0">
                          <a:solidFill>
                            <a:schemeClr val="tx1"/>
                          </a:solidFill>
                          <a:effectLst/>
                        </a:rPr>
                        <a:t>Rider_ID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Gender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Phone number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9444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50018"/>
              </p:ext>
            </p:extLst>
          </p:nvPr>
        </p:nvGraphicFramePr>
        <p:xfrm>
          <a:off x="328928" y="2920600"/>
          <a:ext cx="2490470" cy="26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474">
                  <a:extLst>
                    <a:ext uri="{9D8B030D-6E8A-4147-A177-3AD203B41FA5}">
                      <a16:colId xmlns:a16="http://schemas.microsoft.com/office/drawing/2014/main" val="144884499"/>
                    </a:ext>
                  </a:extLst>
                </a:gridCol>
                <a:gridCol w="1546996">
                  <a:extLst>
                    <a:ext uri="{9D8B030D-6E8A-4147-A177-3AD203B41FA5}">
                      <a16:colId xmlns:a16="http://schemas.microsoft.com/office/drawing/2014/main" val="2639662202"/>
                    </a:ext>
                  </a:extLst>
                </a:gridCol>
              </a:tblGrid>
              <a:tr h="1097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none" kern="100" dirty="0">
                          <a:solidFill>
                            <a:schemeClr val="tx1"/>
                          </a:solidFill>
                          <a:effectLst/>
                        </a:rPr>
                        <a:t>Rider_ID</a:t>
                      </a:r>
                      <a:endParaRPr lang="zh-CN" sz="1400" u="none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Working periods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212035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226964"/>
              </p:ext>
            </p:extLst>
          </p:nvPr>
        </p:nvGraphicFramePr>
        <p:xfrm>
          <a:off x="328928" y="4100468"/>
          <a:ext cx="5599431" cy="26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537">
                  <a:extLst>
                    <a:ext uri="{9D8B030D-6E8A-4147-A177-3AD203B41FA5}">
                      <a16:colId xmlns:a16="http://schemas.microsoft.com/office/drawing/2014/main" val="659723437"/>
                    </a:ext>
                  </a:extLst>
                </a:gridCol>
                <a:gridCol w="884856">
                  <a:extLst>
                    <a:ext uri="{9D8B030D-6E8A-4147-A177-3AD203B41FA5}">
                      <a16:colId xmlns:a16="http://schemas.microsoft.com/office/drawing/2014/main" val="1448358310"/>
                    </a:ext>
                  </a:extLst>
                </a:gridCol>
                <a:gridCol w="770756">
                  <a:extLst>
                    <a:ext uri="{9D8B030D-6E8A-4147-A177-3AD203B41FA5}">
                      <a16:colId xmlns:a16="http://schemas.microsoft.com/office/drawing/2014/main" val="233807844"/>
                    </a:ext>
                  </a:extLst>
                </a:gridCol>
                <a:gridCol w="1315641">
                  <a:extLst>
                    <a:ext uri="{9D8B030D-6E8A-4147-A177-3AD203B41FA5}">
                      <a16:colId xmlns:a16="http://schemas.microsoft.com/office/drawing/2014/main" val="1383354303"/>
                    </a:ext>
                  </a:extLst>
                </a:gridCol>
                <a:gridCol w="1315641">
                  <a:extLst>
                    <a:ext uri="{9D8B030D-6E8A-4147-A177-3AD203B41FA5}">
                      <a16:colId xmlns:a16="http://schemas.microsoft.com/office/drawing/2014/main" val="404418518"/>
                    </a:ext>
                  </a:extLst>
                </a:gridCol>
              </a:tblGrid>
              <a:tr h="821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100" dirty="0">
                          <a:solidFill>
                            <a:schemeClr val="tx1"/>
                          </a:solidFill>
                          <a:effectLst/>
                        </a:rPr>
                        <a:t>Restaurant_ID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L_suburb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L_street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Contact person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Contact number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705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43435"/>
              </p:ext>
            </p:extLst>
          </p:nvPr>
        </p:nvGraphicFramePr>
        <p:xfrm>
          <a:off x="328928" y="5280336"/>
          <a:ext cx="5340352" cy="26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4839">
                  <a:extLst>
                    <a:ext uri="{9D8B030D-6E8A-4147-A177-3AD203B41FA5}">
                      <a16:colId xmlns:a16="http://schemas.microsoft.com/office/drawing/2014/main" val="1218398914"/>
                    </a:ext>
                  </a:extLst>
                </a:gridCol>
                <a:gridCol w="1083587">
                  <a:extLst>
                    <a:ext uri="{9D8B030D-6E8A-4147-A177-3AD203B41FA5}">
                      <a16:colId xmlns:a16="http://schemas.microsoft.com/office/drawing/2014/main" val="153441332"/>
                    </a:ext>
                  </a:extLst>
                </a:gridCol>
                <a:gridCol w="1083587">
                  <a:extLst>
                    <a:ext uri="{9D8B030D-6E8A-4147-A177-3AD203B41FA5}">
                      <a16:colId xmlns:a16="http://schemas.microsoft.com/office/drawing/2014/main" val="488338234"/>
                    </a:ext>
                  </a:extLst>
                </a:gridCol>
                <a:gridCol w="1421493">
                  <a:extLst>
                    <a:ext uri="{9D8B030D-6E8A-4147-A177-3AD203B41FA5}">
                      <a16:colId xmlns:a16="http://schemas.microsoft.com/office/drawing/2014/main" val="1004129513"/>
                    </a:ext>
                  </a:extLst>
                </a:gridCol>
                <a:gridCol w="546846">
                  <a:extLst>
                    <a:ext uri="{9D8B030D-6E8A-4147-A177-3AD203B41FA5}">
                      <a16:colId xmlns:a16="http://schemas.microsoft.com/office/drawing/2014/main" val="877743076"/>
                    </a:ext>
                  </a:extLst>
                </a:gridCol>
              </a:tblGrid>
              <a:tr h="17756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Restaurant_ID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</a:rPr>
                        <a:t>Dish</a:t>
                      </a: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_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Dish_name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Short description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7494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9583"/>
              </p:ext>
            </p:extLst>
          </p:nvPr>
        </p:nvGraphicFramePr>
        <p:xfrm>
          <a:off x="328928" y="6460204"/>
          <a:ext cx="4913632" cy="26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528">
                  <a:extLst>
                    <a:ext uri="{9D8B030D-6E8A-4147-A177-3AD203B41FA5}">
                      <a16:colId xmlns:a16="http://schemas.microsoft.com/office/drawing/2014/main" val="1020742914"/>
                    </a:ext>
                  </a:extLst>
                </a:gridCol>
                <a:gridCol w="1175441">
                  <a:extLst>
                    <a:ext uri="{9D8B030D-6E8A-4147-A177-3AD203B41FA5}">
                      <a16:colId xmlns:a16="http://schemas.microsoft.com/office/drawing/2014/main" val="433407285"/>
                    </a:ext>
                  </a:extLst>
                </a:gridCol>
                <a:gridCol w="962068">
                  <a:extLst>
                    <a:ext uri="{9D8B030D-6E8A-4147-A177-3AD203B41FA5}">
                      <a16:colId xmlns:a16="http://schemas.microsoft.com/office/drawing/2014/main" val="258971239"/>
                    </a:ext>
                  </a:extLst>
                </a:gridCol>
                <a:gridCol w="859527">
                  <a:extLst>
                    <a:ext uri="{9D8B030D-6E8A-4147-A177-3AD203B41FA5}">
                      <a16:colId xmlns:a16="http://schemas.microsoft.com/office/drawing/2014/main" val="1519591974"/>
                    </a:ext>
                  </a:extLst>
                </a:gridCol>
                <a:gridCol w="962068">
                  <a:extLst>
                    <a:ext uri="{9D8B030D-6E8A-4147-A177-3AD203B41FA5}">
                      <a16:colId xmlns:a16="http://schemas.microsoft.com/office/drawing/2014/main" val="3254451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Order_ID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Restaurant_ID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solidFill>
                            <a:schemeClr val="tx1"/>
                          </a:solidFill>
                          <a:effectLst/>
                        </a:rPr>
                        <a:t>Dish_</a:t>
                      </a:r>
                      <a:r>
                        <a:rPr lang="en-US" altLang="zh-CN" sz="1400" kern="100" dirty="0" err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Dish time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Quantities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37973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27212"/>
              </p:ext>
            </p:extLst>
          </p:nvPr>
        </p:nvGraphicFramePr>
        <p:xfrm>
          <a:off x="384490" y="7640072"/>
          <a:ext cx="4471671" cy="264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0701">
                  <a:extLst>
                    <a:ext uri="{9D8B030D-6E8A-4147-A177-3AD203B41FA5}">
                      <a16:colId xmlns:a16="http://schemas.microsoft.com/office/drawing/2014/main" val="795061556"/>
                    </a:ext>
                  </a:extLst>
                </a:gridCol>
                <a:gridCol w="1263962">
                  <a:extLst>
                    <a:ext uri="{9D8B030D-6E8A-4147-A177-3AD203B41FA5}">
                      <a16:colId xmlns:a16="http://schemas.microsoft.com/office/drawing/2014/main" val="858921086"/>
                    </a:ext>
                  </a:extLst>
                </a:gridCol>
                <a:gridCol w="1492448">
                  <a:extLst>
                    <a:ext uri="{9D8B030D-6E8A-4147-A177-3AD203B41FA5}">
                      <a16:colId xmlns:a16="http://schemas.microsoft.com/office/drawing/2014/main" val="307774377"/>
                    </a:ext>
                  </a:extLst>
                </a:gridCol>
                <a:gridCol w="804560">
                  <a:extLst>
                    <a:ext uri="{9D8B030D-6E8A-4147-A177-3AD203B41FA5}">
                      <a16:colId xmlns:a16="http://schemas.microsoft.com/office/drawing/2014/main" val="1263605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u="sng" kern="100" dirty="0">
                          <a:solidFill>
                            <a:schemeClr val="tx1"/>
                          </a:solidFill>
                          <a:effectLst/>
                        </a:rPr>
                        <a:t>Oder_ID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Restaurant_ID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Customer Email 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Rider_ID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0" marR="38100" marT="25400" marB="254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92511"/>
                  </a:ext>
                </a:extLst>
              </a:tr>
            </a:tbl>
          </a:graphicData>
        </a:graphic>
      </p:graphicFrame>
      <p:cxnSp>
        <p:nvCxnSpPr>
          <p:cNvPr id="21" name="直接连接符 20"/>
          <p:cNvCxnSpPr/>
          <p:nvPr/>
        </p:nvCxnSpPr>
        <p:spPr>
          <a:xfrm flipV="1">
            <a:off x="391954" y="5476875"/>
            <a:ext cx="2043271" cy="7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802322" y="2455126"/>
            <a:ext cx="536035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</p:cNvCxnSpPr>
          <p:nvPr/>
        </p:nvCxnSpPr>
        <p:spPr>
          <a:xfrm flipV="1">
            <a:off x="6162675" y="2455126"/>
            <a:ext cx="0" cy="498917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384436" y="7415723"/>
            <a:ext cx="1778239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4384436" y="7415723"/>
            <a:ext cx="0" cy="22434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02322" y="2004892"/>
            <a:ext cx="0" cy="4502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1822" y="825024"/>
            <a:ext cx="0" cy="4502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11822" y="1275258"/>
            <a:ext cx="594137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553200" y="1277400"/>
            <a:ext cx="0" cy="58727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276600" y="7143750"/>
            <a:ext cx="32766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276599" y="7143751"/>
            <a:ext cx="3" cy="49632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274444" y="4364628"/>
            <a:ext cx="0" cy="4502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274444" y="4814862"/>
            <a:ext cx="4516756" cy="1113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5786438" y="4814862"/>
            <a:ext cx="4763" cy="21045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990725" y="6919402"/>
            <a:ext cx="3795713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1983179" y="6915787"/>
            <a:ext cx="2783" cy="72428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893601" y="4325585"/>
            <a:ext cx="0" cy="9547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84490" y="6650576"/>
            <a:ext cx="2937275" cy="10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1543683" y="5520692"/>
            <a:ext cx="0" cy="48657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1543683" y="6001904"/>
            <a:ext cx="901262" cy="535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2435225" y="5996546"/>
            <a:ext cx="9720" cy="4832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H="1" flipV="1">
            <a:off x="1008695" y="6692246"/>
            <a:ext cx="7938" cy="9157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>
            <a:off x="611822" y="2004892"/>
            <a:ext cx="0" cy="91570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/>
          <p:cNvSpPr txBox="1"/>
          <p:nvPr/>
        </p:nvSpPr>
        <p:spPr>
          <a:xfrm>
            <a:off x="276540" y="295032"/>
            <a:ext cx="12881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Customer</a:t>
            </a:r>
          </a:p>
          <a:p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255506" y="1459193"/>
            <a:ext cx="10189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Rider</a:t>
            </a:r>
          </a:p>
          <a:p>
            <a:endParaRPr lang="zh-CN" altLang="en-US" dirty="0"/>
          </a:p>
        </p:txBody>
      </p:sp>
      <p:sp>
        <p:nvSpPr>
          <p:cNvPr id="132" name="文本框 131"/>
          <p:cNvSpPr txBox="1"/>
          <p:nvPr/>
        </p:nvSpPr>
        <p:spPr>
          <a:xfrm>
            <a:off x="263126" y="3821408"/>
            <a:ext cx="132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Restaurant</a:t>
            </a:r>
          </a:p>
          <a:p>
            <a:endParaRPr lang="zh-CN" altLang="en-US" dirty="0"/>
          </a:p>
        </p:txBody>
      </p:sp>
      <p:sp>
        <p:nvSpPr>
          <p:cNvPr id="133" name="文本框 132"/>
          <p:cNvSpPr txBox="1"/>
          <p:nvPr/>
        </p:nvSpPr>
        <p:spPr>
          <a:xfrm>
            <a:off x="276540" y="5011906"/>
            <a:ext cx="13225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Dish</a:t>
            </a:r>
          </a:p>
          <a:p>
            <a:endParaRPr lang="zh-CN" altLang="en-US" dirty="0"/>
          </a:p>
        </p:txBody>
      </p:sp>
      <p:sp>
        <p:nvSpPr>
          <p:cNvPr id="134" name="文本框 133"/>
          <p:cNvSpPr txBox="1"/>
          <p:nvPr/>
        </p:nvSpPr>
        <p:spPr>
          <a:xfrm>
            <a:off x="265109" y="6195807"/>
            <a:ext cx="13225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Contain</a:t>
            </a:r>
          </a:p>
          <a:p>
            <a:endParaRPr lang="zh-CN" altLang="en-US" dirty="0"/>
          </a:p>
        </p:txBody>
      </p:sp>
      <p:sp>
        <p:nvSpPr>
          <p:cNvPr id="136" name="文本框 135"/>
          <p:cNvSpPr txBox="1"/>
          <p:nvPr/>
        </p:nvSpPr>
        <p:spPr>
          <a:xfrm>
            <a:off x="312261" y="7377700"/>
            <a:ext cx="96218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Order</a:t>
            </a:r>
          </a:p>
          <a:p>
            <a:endParaRPr lang="zh-CN" altLang="en-US" dirty="0"/>
          </a:p>
        </p:txBody>
      </p:sp>
      <p:cxnSp>
        <p:nvCxnSpPr>
          <p:cNvPr id="41" name="直接连接符 20">
            <a:extLst>
              <a:ext uri="{FF2B5EF4-FFF2-40B4-BE49-F238E27FC236}">
                <a16:creationId xmlns:a16="http://schemas.microsoft.com/office/drawing/2014/main" id="{56128B7E-E298-1C4C-BBC4-83DAAF34BA44}"/>
              </a:ext>
            </a:extLst>
          </p:cNvPr>
          <p:cNvCxnSpPr/>
          <p:nvPr/>
        </p:nvCxnSpPr>
        <p:spPr>
          <a:xfrm flipV="1">
            <a:off x="401674" y="3124555"/>
            <a:ext cx="2043271" cy="7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8223F79-2728-9C40-8ACA-2F079804CBAF}"/>
              </a:ext>
            </a:extLst>
          </p:cNvPr>
          <p:cNvSpPr/>
          <p:nvPr/>
        </p:nvSpPr>
        <p:spPr>
          <a:xfrm>
            <a:off x="312261" y="2653803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/>
              <a:t>Working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periods</a:t>
            </a:r>
          </a:p>
        </p:txBody>
      </p:sp>
    </p:spTree>
    <p:extLst>
      <p:ext uri="{BB962C8B-B14F-4D97-AF65-F5344CB8AC3E}">
        <p14:creationId xmlns:p14="http://schemas.microsoft.com/office/powerpoint/2010/main" val="377064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</TotalTime>
  <Words>77</Words>
  <Application>Microsoft Macintosh PowerPoint</Application>
  <PresentationFormat>宽屏</PresentationFormat>
  <Paragraphs>37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yuan</dc:creator>
  <cp:lastModifiedBy>Yuan Gao</cp:lastModifiedBy>
  <cp:revision>9</cp:revision>
  <dcterms:created xsi:type="dcterms:W3CDTF">2019-10-03T01:43:02Z</dcterms:created>
  <dcterms:modified xsi:type="dcterms:W3CDTF">2019-10-07T10:32:38Z</dcterms:modified>
</cp:coreProperties>
</file>