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F26CA-3770-AA47-8453-1E300DE7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4B62F-1992-7448-A305-0D17468D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7DDC5-5135-9B41-B8F3-3E1E106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D6F3-F998-224D-A7C7-5B4DF63E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351B6-E11F-E84F-8913-18880F0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AB353-6061-C840-BA43-360D0DAE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BDBBB-7511-4B4E-B790-D2F0672E8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A7B73-B4F7-B341-8740-09F0CFFB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CA37A-C43E-8643-A13D-787E904C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4330-89C2-4047-8019-7365834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7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66178-1298-264C-BD57-F117ABD3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FD001-B637-9740-A392-08CDACE1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B86DF-1F22-0B40-86E2-FAD35F6E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E5DD1-9D33-5342-8BDA-E35C80E0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B7FB7-6C60-0F4B-8994-A4DF12C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25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19D43-FDFB-8241-B971-EC337E69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0A558-F491-FB4E-BE0B-8AB0B21F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F2D89-A730-D04D-B07E-44A929D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B5FFE-CAFC-3A44-9551-F879A89D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46B4-215E-D241-B944-476DC8D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6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A9F1-81AC-2045-9F3C-A8C8E4D7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32D13-DD5F-924B-9BB9-8CF7C5E3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F335-E8B0-7648-A11F-4B06814A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8FF9A-7CEB-8C4D-BEF9-93138010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C9D3B-5B59-504D-9A4A-E2FEBD4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18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14C7F-F46C-7C4F-B90E-C32E878B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5763D-DFFF-B947-AA72-887874C34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E1DEB-DEDD-CA40-BF9A-02168044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9C5DD-6B90-1948-986E-6BA49988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64CF9-1EC1-6F4B-BA8D-E373AB42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1AD85-6983-544A-B38A-7A97DB38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1ACB-DB1B-F74D-877D-9D91D203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C8848-647B-0042-83D6-5FF82861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E54D8-6F04-594F-B60B-CFCE88A9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2725A-09E1-FE4C-A1C3-38F01A6C0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85B7A-9E9A-8546-95B0-03CC766C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D8636F-17E7-574B-9037-850C3491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E2EB6-AA0B-3D4C-8477-25EF5D1F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0ADBBF-7D69-E14F-B39D-4CA2836B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4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A1C80-9481-744F-964D-542EF047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6D2E2-6CFF-E44F-88E3-B482D2E2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D1C15-6649-9648-9C29-2606F456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D95C1-0216-FB44-83F3-553CA108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79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ECDC6-1CDF-F344-91C1-69DFC788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3F4C9-A49F-1349-BD65-ED7F4BDB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FCFF8-6E2A-C648-AFFB-E349AFA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24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FFB17-D328-6C47-95BD-5BD1FCDD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53B27-2233-8847-8BE7-B28B6726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CAF7D-590E-AE4D-A608-CAFDD1E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B8E40-3167-9241-9679-AD612F1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9E0B7-4D8F-1641-B323-E7782194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81A71-B731-5C44-B4C0-682428F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76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2FE6-6478-C94B-ADDC-341CA401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A073D-BE99-4445-9AEE-79716E551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705FF-A12C-6B42-92B3-AF9CD24F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D1BD1-9F19-EE43-87D2-F5368D4A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68C17-F55A-3B41-AB7F-15A91B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1444E-D83D-244F-8ABB-6FC1DE8C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80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B37BE-2A15-FF42-A3B3-56A74510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B9ECF-2508-4C4D-99CE-8F09FD2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24088-E775-B345-9056-1AD2FC5FD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A5D0-EDC6-7548-8668-707345210255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86976-CD92-0F41-B126-F30A9410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8EE82-06F2-A849-BE85-824577DA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E53B-9159-A047-8243-33FF528D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6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830A7CB-AFDD-C449-A9E7-D89106A498F1}"/>
              </a:ext>
            </a:extLst>
          </p:cNvPr>
          <p:cNvGrpSpPr/>
          <p:nvPr/>
        </p:nvGrpSpPr>
        <p:grpSpPr>
          <a:xfrm>
            <a:off x="896157" y="1365331"/>
            <a:ext cx="10273714" cy="4414226"/>
            <a:chOff x="896157" y="1365331"/>
            <a:chExt cx="10273714" cy="441422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D18A120-8084-5A45-902E-C35B58BAB705}"/>
                </a:ext>
              </a:extLst>
            </p:cNvPr>
            <p:cNvSpPr/>
            <p:nvPr/>
          </p:nvSpPr>
          <p:spPr>
            <a:xfrm>
              <a:off x="896157" y="3412629"/>
              <a:ext cx="861238" cy="893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1</a:t>
              </a:r>
              <a:endParaRPr kumimoji="1" lang="zh-CN" altLang="en-US" sz="24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E264820-A780-544A-8709-454165344145}"/>
                </a:ext>
              </a:extLst>
            </p:cNvPr>
            <p:cNvSpPr/>
            <p:nvPr/>
          </p:nvSpPr>
          <p:spPr>
            <a:xfrm>
              <a:off x="4033649" y="3412629"/>
              <a:ext cx="861238" cy="893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2</a:t>
              </a:r>
              <a:endParaRPr kumimoji="1" lang="zh-CN" altLang="en-US" sz="24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055632-9708-CD48-B3BF-0F956632075A}"/>
                </a:ext>
              </a:extLst>
            </p:cNvPr>
            <p:cNvSpPr/>
            <p:nvPr/>
          </p:nvSpPr>
          <p:spPr>
            <a:xfrm>
              <a:off x="7171141" y="3412628"/>
              <a:ext cx="861238" cy="893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3</a:t>
              </a:r>
              <a:endParaRPr kumimoji="1" lang="zh-CN" altLang="en-US" sz="24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71B4473-1175-6443-897B-0A9C59FC0AA5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757395" y="3859197"/>
              <a:ext cx="2276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2F21B8-DBED-F944-AC32-BB70421B9C8D}"/>
                </a:ext>
              </a:extLst>
            </p:cNvPr>
            <p:cNvSpPr/>
            <p:nvPr/>
          </p:nvSpPr>
          <p:spPr>
            <a:xfrm>
              <a:off x="10308633" y="3412627"/>
              <a:ext cx="861238" cy="893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4</a:t>
              </a:r>
              <a:endParaRPr kumimoji="1" lang="zh-CN" altLang="en-US" sz="2400" dirty="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8AD9EA8B-162F-E946-8FC3-54EC4DAAAF79}"/>
                </a:ext>
              </a:extLst>
            </p:cNvPr>
            <p:cNvCxnSpPr/>
            <p:nvPr/>
          </p:nvCxnSpPr>
          <p:spPr>
            <a:xfrm>
              <a:off x="8032379" y="3702314"/>
              <a:ext cx="2276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DFA8C78-7733-E741-9F2C-AED1E2071DEE}"/>
                </a:ext>
              </a:extLst>
            </p:cNvPr>
            <p:cNvCxnSpPr/>
            <p:nvPr/>
          </p:nvCxnSpPr>
          <p:spPr>
            <a:xfrm>
              <a:off x="8032379" y="4016079"/>
              <a:ext cx="2276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 14">
              <a:extLst>
                <a:ext uri="{FF2B5EF4-FFF2-40B4-BE49-F238E27FC236}">
                  <a16:creationId xmlns:a16="http://schemas.microsoft.com/office/drawing/2014/main" id="{EA6C1122-4FDD-964D-AC70-B206BBC69C76}"/>
                </a:ext>
              </a:extLst>
            </p:cNvPr>
            <p:cNvSpPr/>
            <p:nvPr/>
          </p:nvSpPr>
          <p:spPr>
            <a:xfrm>
              <a:off x="1326775" y="1963272"/>
              <a:ext cx="9430871" cy="2907268"/>
            </a:xfrm>
            <a:prstGeom prst="arc">
              <a:avLst>
                <a:gd name="adj1" fmla="val 10790903"/>
                <a:gd name="adj2" fmla="val 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79D76623-FA11-8144-A2AE-D5808037208F}"/>
                </a:ext>
              </a:extLst>
            </p:cNvPr>
            <p:cNvSpPr/>
            <p:nvPr/>
          </p:nvSpPr>
          <p:spPr>
            <a:xfrm rot="10800000">
              <a:off x="1317579" y="2852128"/>
              <a:ext cx="9430871" cy="2907268"/>
            </a:xfrm>
            <a:prstGeom prst="arc">
              <a:avLst>
                <a:gd name="adj1" fmla="val 10790903"/>
                <a:gd name="adj2" fmla="val 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弧 16">
              <a:extLst>
                <a:ext uri="{FF2B5EF4-FFF2-40B4-BE49-F238E27FC236}">
                  <a16:creationId xmlns:a16="http://schemas.microsoft.com/office/drawing/2014/main" id="{70C7489D-9C1F-F34C-9A1F-66A7E403F757}"/>
                </a:ext>
              </a:extLst>
            </p:cNvPr>
            <p:cNvSpPr/>
            <p:nvPr/>
          </p:nvSpPr>
          <p:spPr>
            <a:xfrm>
              <a:off x="4761565" y="2460832"/>
              <a:ext cx="5634005" cy="2199037"/>
            </a:xfrm>
            <a:prstGeom prst="arc">
              <a:avLst>
                <a:gd name="adj1" fmla="val 10790903"/>
                <a:gd name="adj2" fmla="val 0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弧 18">
              <a:extLst>
                <a:ext uri="{FF2B5EF4-FFF2-40B4-BE49-F238E27FC236}">
                  <a16:creationId xmlns:a16="http://schemas.microsoft.com/office/drawing/2014/main" id="{7897D463-BD17-FD45-878C-6EAC389BA90F}"/>
                </a:ext>
              </a:extLst>
            </p:cNvPr>
            <p:cNvSpPr/>
            <p:nvPr/>
          </p:nvSpPr>
          <p:spPr>
            <a:xfrm rot="10800000">
              <a:off x="4784757" y="3062799"/>
              <a:ext cx="5634005" cy="2199037"/>
            </a:xfrm>
            <a:prstGeom prst="arc">
              <a:avLst>
                <a:gd name="adj1" fmla="val 10790903"/>
                <a:gd name="adj2" fmla="val 0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E8C2C47-779A-0A40-8BAA-59549FC686A5}"/>
                </a:ext>
              </a:extLst>
            </p:cNvPr>
            <p:cNvSpPr txBox="1"/>
            <p:nvPr/>
          </p:nvSpPr>
          <p:spPr>
            <a:xfrm>
              <a:off x="5548919" y="5317892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E1238B4-F3B2-F347-A3EC-2590622A43FA}"/>
                </a:ext>
              </a:extLst>
            </p:cNvPr>
            <p:cNvSpPr txBox="1"/>
            <p:nvPr/>
          </p:nvSpPr>
          <p:spPr>
            <a:xfrm>
              <a:off x="5558115" y="1365331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A102F5-E212-DC4D-9F57-D48581A8E683}"/>
                </a:ext>
              </a:extLst>
            </p:cNvPr>
            <p:cNvSpPr txBox="1"/>
            <p:nvPr/>
          </p:nvSpPr>
          <p:spPr>
            <a:xfrm>
              <a:off x="7039219" y="2054295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3B5859-6D26-E14C-AC13-E01E66BBFC27}"/>
                </a:ext>
              </a:extLst>
            </p:cNvPr>
            <p:cNvSpPr txBox="1"/>
            <p:nvPr/>
          </p:nvSpPr>
          <p:spPr>
            <a:xfrm>
              <a:off x="6096230" y="4695728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462DB6D-D009-9E4C-9438-BAABC5584883}"/>
                </a:ext>
              </a:extLst>
            </p:cNvPr>
            <p:cNvSpPr txBox="1"/>
            <p:nvPr/>
          </p:nvSpPr>
          <p:spPr>
            <a:xfrm>
              <a:off x="2809121" y="3429000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endParaRPr kumimoji="1"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0FDD517-BB19-364C-B481-4AFDC651CDC7}"/>
                </a:ext>
              </a:extLst>
            </p:cNvPr>
            <p:cNvSpPr txBox="1"/>
            <p:nvPr/>
          </p:nvSpPr>
          <p:spPr>
            <a:xfrm>
              <a:off x="8937190" y="4031350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826D03-520B-2E40-83C2-908D9D514DD7}"/>
                </a:ext>
              </a:extLst>
            </p:cNvPr>
            <p:cNvSpPr txBox="1"/>
            <p:nvPr/>
          </p:nvSpPr>
          <p:spPr>
            <a:xfrm>
              <a:off x="8937190" y="3240649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  <p:sp>
          <p:nvSpPr>
            <p:cNvPr id="22" name="弧 21">
              <a:extLst>
                <a:ext uri="{FF2B5EF4-FFF2-40B4-BE49-F238E27FC236}">
                  <a16:creationId xmlns:a16="http://schemas.microsoft.com/office/drawing/2014/main" id="{CD4E063B-77C7-8549-AE97-F3F84A198C25}"/>
                </a:ext>
              </a:extLst>
            </p:cNvPr>
            <p:cNvSpPr/>
            <p:nvPr/>
          </p:nvSpPr>
          <p:spPr>
            <a:xfrm>
              <a:off x="1638066" y="2427655"/>
              <a:ext cx="5634005" cy="2199037"/>
            </a:xfrm>
            <a:prstGeom prst="arc">
              <a:avLst>
                <a:gd name="adj1" fmla="val 10790903"/>
                <a:gd name="adj2" fmla="val 0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7F2E2FC-CE41-4A45-98E4-5B6950E558CE}"/>
                </a:ext>
              </a:extLst>
            </p:cNvPr>
            <p:cNvSpPr txBox="1"/>
            <p:nvPr/>
          </p:nvSpPr>
          <p:spPr>
            <a:xfrm>
              <a:off x="5098445" y="2036359"/>
              <a:ext cx="48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A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7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5</cp:revision>
  <dcterms:created xsi:type="dcterms:W3CDTF">2019-11-13T12:54:31Z</dcterms:created>
  <dcterms:modified xsi:type="dcterms:W3CDTF">2019-11-14T11:44:18Z</dcterms:modified>
</cp:coreProperties>
</file>