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/>
    <p:restoredTop sz="94719"/>
  </p:normalViewPr>
  <p:slideViewPr>
    <p:cSldViewPr snapToGrid="0" snapToObjects="1">
      <p:cViewPr>
        <p:scale>
          <a:sx n="131" d="100"/>
          <a:sy n="131" d="100"/>
        </p:scale>
        <p:origin x="-40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863A-CE2D-6643-9C13-50E0F4B1E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D6C11-4A1A-6547-8C0E-E91A6526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3DABC-894D-394A-B2F9-FADEE10B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3C1F6-E717-9A47-A0B5-41520A6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B0934-1F17-0643-95D0-50064FA1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93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6CD8F-9E10-4D4D-87DF-80C2C33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6DBED-457D-814B-9325-0C77CC93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FF1D5-6093-4740-BDAA-E75B5EEA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EEF6C-1807-A641-80E2-C66B77BD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4AEA9-40E0-5745-AE90-A5C0E0D5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8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E1E9F-DE0F-BC41-9968-0F178882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17661-C913-D047-B4BA-61054C0B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8BC5F-F3F7-7D4E-9DAF-C2C11F88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D1622-08B2-A048-9440-1198BF25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19067-3FC9-784D-A5EA-9CBCEF92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1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4B055-601F-7248-B23F-1AC7B980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08D33-6951-9F45-B944-1D5E9D32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AE8EB-D51D-D645-9359-3FD69417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0008E-E023-5D45-9A71-E1B6DDE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307C7-1B41-B141-94EB-67C9222F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7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C101-00C6-DB47-AE8C-7017CBB6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C1A51-BF73-6444-B7E6-9742CBDA8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7DA81-C506-D34E-904C-E4090C25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24F4E-0DEC-6649-A12E-CDA492AF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37F0-1938-3348-8BF9-4D0D68F9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90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7724-2CD5-4247-A71B-79AC1DAB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782BD-3829-D342-B7C6-209F3DD8F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71E5A-D5A3-E042-92C1-937FFB33C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2D110-511E-1843-92C3-58E28B75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86FE8-6A3B-9349-B514-C7927786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087BB-5F13-CD48-8C74-EDB1B1D8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82D04-AAF0-4C4B-9F71-A37FF37A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F4B1F-D0D5-9345-AE8A-E18059D2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6F35C-0107-0441-A0B0-787579C8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FBB0B2-5661-7942-BECA-1A5A93517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70C03-8E5B-CC42-A9F8-BE78D89C4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75A717-7BEA-D247-9257-A6475902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48464D-141D-CA46-BF2B-9EDE76F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CA226-578E-B740-A879-C13E182F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70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4661C-C503-9F49-9C90-4BBBFE1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9DCA5F-FC08-C340-BAAA-22B92219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4C877-B0B6-F34F-AF29-84A60420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E9544-DB27-4346-A132-68498306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CF1DE-660B-9846-BA92-6ED896BB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26A49F-67A8-3D46-B00D-DF46BA72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F71D4-7977-D043-B7C3-0F0ED8FE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FA58-E015-6C44-8A3A-8FD48937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8ACB-3807-3B42-B99C-1A96A039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F91B8-4E21-6541-8F75-8B9F70D13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CED5F-207C-8A4E-A350-842AB115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C3787-EB66-EC48-9BCF-73FE6D85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04123-A5F5-6641-BFB8-03C96A6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1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D4E2F-0601-2E45-99AE-4B33A856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0296B5-D495-814B-BFE6-300BF1CF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6F434-7918-9744-9906-483EC746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23E74-4C96-6B4E-831B-F71F5F39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ACEE9-5FB8-E745-9006-0813045A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F44F0-A6E2-9B41-AEE5-5C70DCC2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6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3F77F4-32C8-844D-8B4C-F812FDA8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62D8F-36BB-0049-99F3-77022E9E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06768-7C93-4E45-9D64-80CF4ADE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53FA-568F-9F4B-B075-15CECAB6FC2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0711-614F-964D-867E-319BE7D28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D158E-A1D5-C243-A856-31D9FA41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45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A283A8-44F8-3841-B66E-657A1F082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301454"/>
                  </p:ext>
                </p:extLst>
              </p:nvPr>
            </p:nvGraphicFramePr>
            <p:xfrm>
              <a:off x="1475680" y="1730650"/>
              <a:ext cx="6529440" cy="578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2944">
                      <a:extLst>
                        <a:ext uri="{9D8B030D-6E8A-4147-A177-3AD203B41FA5}">
                          <a16:colId xmlns:a16="http://schemas.microsoft.com/office/drawing/2014/main" val="923444655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1725774416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746352249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3200068013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1919750788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488984043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2142785719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3501194686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2076590771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4262131991"/>
                        </a:ext>
                      </a:extLst>
                    </a:gridCol>
                  </a:tblGrid>
                  <a:tr h="5788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-2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5208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A283A8-44F8-3841-B66E-657A1F082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301454"/>
                  </p:ext>
                </p:extLst>
              </p:nvPr>
            </p:nvGraphicFramePr>
            <p:xfrm>
              <a:off x="1475680" y="1730650"/>
              <a:ext cx="6529440" cy="578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2944">
                      <a:extLst>
                        <a:ext uri="{9D8B030D-6E8A-4147-A177-3AD203B41FA5}">
                          <a16:colId xmlns:a16="http://schemas.microsoft.com/office/drawing/2014/main" val="923444655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1725774416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746352249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3200068013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1919750788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488984043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2142785719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3501194686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2076590771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4262131991"/>
                        </a:ext>
                      </a:extLst>
                    </a:gridCol>
                  </a:tblGrid>
                  <a:tr h="5788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23" t="-6522" r="-892308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3922" t="-6522" r="-809804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8077" t="-6522" r="-496154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7843" t="-6522" r="-405882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-2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5208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5E003E0-C2FD-6B4C-AC32-707C6FD04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37141"/>
              </p:ext>
            </p:extLst>
          </p:nvPr>
        </p:nvGraphicFramePr>
        <p:xfrm>
          <a:off x="1475681" y="2641927"/>
          <a:ext cx="6529440" cy="57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944">
                  <a:extLst>
                    <a:ext uri="{9D8B030D-6E8A-4147-A177-3AD203B41FA5}">
                      <a16:colId xmlns:a16="http://schemas.microsoft.com/office/drawing/2014/main" val="27005944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71031493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21996516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9808728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276168258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535001665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3655885887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86509325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3936621414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167182865"/>
                    </a:ext>
                  </a:extLst>
                </a:gridCol>
              </a:tblGrid>
              <a:tr h="57887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402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ED4DB74-62E9-1B4F-B091-1B963972B9E9}"/>
                  </a:ext>
                </a:extLst>
              </p:cNvPr>
              <p:cNvSpPr txBox="1"/>
              <p:nvPr/>
            </p:nvSpPr>
            <p:spPr>
              <a:xfrm>
                <a:off x="292343" y="1850812"/>
                <a:ext cx="1109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D</a:t>
                </a:r>
                <a:r>
                  <a:rPr kumimoji="1" lang="en-AU" altLang="zh-CN" sz="1600" dirty="0" err="1"/>
                  <a:t>ata</a:t>
                </a:r>
                <a:r>
                  <a:rPr kumimoji="1" lang="en-US" altLang="zh-CN" sz="1600" dirty="0"/>
                  <a:t>Code</a:t>
                </a:r>
                <a14:m>
                  <m:oMath xmlns:m="http://schemas.openxmlformats.org/officeDocument/2006/math">
                    <m:r>
                      <a:rPr kumimoji="1" lang="zh-CN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ED4DB74-62E9-1B4F-B091-1B963972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43" y="1850812"/>
                <a:ext cx="1109599" cy="338554"/>
              </a:xfrm>
              <a:prstGeom prst="rect">
                <a:avLst/>
              </a:prstGeom>
              <a:blipFill>
                <a:blip r:embed="rId3"/>
                <a:stretch>
                  <a:fillRect l="-2273" t="-370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A6434D49-377F-394F-8391-6BA10E89E234}"/>
              </a:ext>
            </a:extLst>
          </p:cNvPr>
          <p:cNvSpPr/>
          <p:nvPr/>
        </p:nvSpPr>
        <p:spPr>
          <a:xfrm>
            <a:off x="292343" y="2762089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err="1"/>
              <a:t>QueryHash</a:t>
            </a:r>
            <a:endParaRPr kumimoji="1" lang="zh-CN" altLang="en-US" sz="16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AA15562-9373-B540-9012-BF91C45D6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82503"/>
              </p:ext>
            </p:extLst>
          </p:nvPr>
        </p:nvGraphicFramePr>
        <p:xfrm>
          <a:off x="1475680" y="3553204"/>
          <a:ext cx="6529440" cy="5788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2944">
                  <a:extLst>
                    <a:ext uri="{9D8B030D-6E8A-4147-A177-3AD203B41FA5}">
                      <a16:colId xmlns:a16="http://schemas.microsoft.com/office/drawing/2014/main" val="27005944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71031493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21996516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9808728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276168258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535001665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3655885887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86509325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3936621414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167182865"/>
                    </a:ext>
                  </a:extLst>
                </a:gridCol>
              </a:tblGrid>
              <a:tr h="57887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4022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8CF22B3-1790-1247-9A60-94DD3E45F218}"/>
              </a:ext>
            </a:extLst>
          </p:cNvPr>
          <p:cNvSpPr txBox="1"/>
          <p:nvPr/>
        </p:nvSpPr>
        <p:spPr>
          <a:xfrm>
            <a:off x="292343" y="3578084"/>
            <a:ext cx="10631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AU" altLang="zh-CN" sz="1600" dirty="0"/>
              <a:t>Absolute </a:t>
            </a:r>
          </a:p>
          <a:p>
            <a:r>
              <a:rPr kumimoji="1" lang="en-AU" altLang="zh-CN" sz="1600" dirty="0"/>
              <a:t>difference</a:t>
            </a:r>
          </a:p>
          <a:p>
            <a:endParaRPr kumimoji="1" lang="en-AU" altLang="zh-CN" sz="16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4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96AC7EB-79F8-1545-B02A-1307C40E3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11038"/>
              </p:ext>
            </p:extLst>
          </p:nvPr>
        </p:nvGraphicFramePr>
        <p:xfrm>
          <a:off x="2184018" y="1247886"/>
          <a:ext cx="6529440" cy="5788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2944">
                  <a:extLst>
                    <a:ext uri="{9D8B030D-6E8A-4147-A177-3AD203B41FA5}">
                      <a16:colId xmlns:a16="http://schemas.microsoft.com/office/drawing/2014/main" val="27005944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71031493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21996516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9808728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276168258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535001665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3655885887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86509325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3936621414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167182865"/>
                    </a:ext>
                  </a:extLst>
                </a:gridCol>
              </a:tblGrid>
              <a:tr h="57887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4022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FE579CE-A6DD-BC42-AC68-8FC7E70F4DE3}"/>
              </a:ext>
            </a:extLst>
          </p:cNvPr>
          <p:cNvSpPr txBox="1"/>
          <p:nvPr/>
        </p:nvSpPr>
        <p:spPr>
          <a:xfrm>
            <a:off x="897651" y="1246521"/>
            <a:ext cx="10631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AU" altLang="zh-CN" sz="1600" dirty="0"/>
              <a:t>Absolute </a:t>
            </a:r>
          </a:p>
          <a:p>
            <a:r>
              <a:rPr kumimoji="1" lang="en-AU" altLang="zh-CN" sz="1600" dirty="0"/>
              <a:t>difference</a:t>
            </a:r>
          </a:p>
          <a:p>
            <a:endParaRPr kumimoji="1" lang="en-AU" altLang="zh-CN" sz="1600" dirty="0"/>
          </a:p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D1F81EBB-C973-6F40-AF0B-DEEEF27BB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257415"/>
                  </p:ext>
                </p:extLst>
              </p:nvPr>
            </p:nvGraphicFramePr>
            <p:xfrm>
              <a:off x="1563229" y="2654684"/>
              <a:ext cx="3917664" cy="578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2944">
                      <a:extLst>
                        <a:ext uri="{9D8B030D-6E8A-4147-A177-3AD203B41FA5}">
                          <a16:colId xmlns:a16="http://schemas.microsoft.com/office/drawing/2014/main" val="923444655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1725774416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746352249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3200068013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1919750788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488984043"/>
                        </a:ext>
                      </a:extLst>
                    </a:gridCol>
                  </a:tblGrid>
                  <a:tr h="5788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5208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D1F81EBB-C973-6F40-AF0B-DEEEF27BB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257415"/>
                  </p:ext>
                </p:extLst>
              </p:nvPr>
            </p:nvGraphicFramePr>
            <p:xfrm>
              <a:off x="1563229" y="2654684"/>
              <a:ext cx="3917664" cy="578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2944">
                      <a:extLst>
                        <a:ext uri="{9D8B030D-6E8A-4147-A177-3AD203B41FA5}">
                          <a16:colId xmlns:a16="http://schemas.microsoft.com/office/drawing/2014/main" val="923444655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1725774416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746352249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3200068013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1919750788"/>
                        </a:ext>
                      </a:extLst>
                    </a:gridCol>
                    <a:gridCol w="652944">
                      <a:extLst>
                        <a:ext uri="{9D8B030D-6E8A-4147-A177-3AD203B41FA5}">
                          <a16:colId xmlns:a16="http://schemas.microsoft.com/office/drawing/2014/main" val="488984043"/>
                        </a:ext>
                      </a:extLst>
                    </a:gridCol>
                  </a:tblGrid>
                  <a:tr h="5788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23" t="-6522" r="-496154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3922" t="-6522" r="-405882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8077" t="-6522" r="-10000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7843" t="-6522" r="-1961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5208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9BC174B-0C2C-334A-AE52-17A71E454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95559"/>
              </p:ext>
            </p:extLst>
          </p:nvPr>
        </p:nvGraphicFramePr>
        <p:xfrm>
          <a:off x="1563230" y="3565961"/>
          <a:ext cx="3917664" cy="57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944">
                  <a:extLst>
                    <a:ext uri="{9D8B030D-6E8A-4147-A177-3AD203B41FA5}">
                      <a16:colId xmlns:a16="http://schemas.microsoft.com/office/drawing/2014/main" val="27005944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71031493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21996516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9808728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276168258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535001665"/>
                    </a:ext>
                  </a:extLst>
                </a:gridCol>
              </a:tblGrid>
              <a:tr h="57887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402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1B2462-D675-1440-A996-7AE704813D0C}"/>
                  </a:ext>
                </a:extLst>
              </p:cNvPr>
              <p:cNvSpPr txBox="1"/>
              <p:nvPr/>
            </p:nvSpPr>
            <p:spPr>
              <a:xfrm>
                <a:off x="379892" y="2774846"/>
                <a:ext cx="1109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D</a:t>
                </a:r>
                <a:r>
                  <a:rPr kumimoji="1" lang="en-AU" altLang="zh-CN" sz="1600" dirty="0" err="1"/>
                  <a:t>ata</a:t>
                </a:r>
                <a:r>
                  <a:rPr kumimoji="1" lang="en-US" altLang="zh-CN" sz="1600" dirty="0"/>
                  <a:t>Code</a:t>
                </a:r>
                <a14:m>
                  <m:oMath xmlns:m="http://schemas.openxmlformats.org/officeDocument/2006/math">
                    <m:r>
                      <a:rPr kumimoji="1" lang="zh-CN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1B2462-D675-1440-A996-7AE704813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92" y="2774846"/>
                <a:ext cx="1109599" cy="338554"/>
              </a:xfrm>
              <a:prstGeom prst="rect">
                <a:avLst/>
              </a:prstGeom>
              <a:blipFill>
                <a:blip r:embed="rId3"/>
                <a:stretch>
                  <a:fillRect l="-2273"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D33CD2F2-3B73-684A-9A99-BDD2ACCB1617}"/>
              </a:ext>
            </a:extLst>
          </p:cNvPr>
          <p:cNvSpPr/>
          <p:nvPr/>
        </p:nvSpPr>
        <p:spPr>
          <a:xfrm>
            <a:off x="379892" y="3686123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err="1"/>
              <a:t>QueryHash</a:t>
            </a:r>
            <a:endParaRPr kumimoji="1" lang="zh-CN" altLang="en-US" sz="16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3E33F66-A741-9941-AFE2-822BA59B0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05878"/>
              </p:ext>
            </p:extLst>
          </p:nvPr>
        </p:nvGraphicFramePr>
        <p:xfrm>
          <a:off x="1563229" y="4477238"/>
          <a:ext cx="3917664" cy="5788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2944">
                  <a:extLst>
                    <a:ext uri="{9D8B030D-6E8A-4147-A177-3AD203B41FA5}">
                      <a16:colId xmlns:a16="http://schemas.microsoft.com/office/drawing/2014/main" val="27005944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71031493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21996516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9808728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276168258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535001665"/>
                    </a:ext>
                  </a:extLst>
                </a:gridCol>
              </a:tblGrid>
              <a:tr h="57887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40226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CE7574F1-4B40-7147-B42D-EF434EA41E00}"/>
              </a:ext>
            </a:extLst>
          </p:cNvPr>
          <p:cNvSpPr txBox="1"/>
          <p:nvPr/>
        </p:nvSpPr>
        <p:spPr>
          <a:xfrm>
            <a:off x="379892" y="4502118"/>
            <a:ext cx="10631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AU" altLang="zh-CN" sz="1600" dirty="0"/>
              <a:t>Absolute </a:t>
            </a:r>
          </a:p>
          <a:p>
            <a:r>
              <a:rPr kumimoji="1" lang="en-AU" altLang="zh-CN" sz="1600" dirty="0"/>
              <a:t>difference</a:t>
            </a:r>
          </a:p>
          <a:p>
            <a:endParaRPr kumimoji="1" lang="en-AU" altLang="zh-CN" sz="16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52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994585-B2B9-4E4D-A3CB-D7D60B937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62704"/>
              </p:ext>
            </p:extLst>
          </p:nvPr>
        </p:nvGraphicFramePr>
        <p:xfrm>
          <a:off x="478465" y="336894"/>
          <a:ext cx="2339163" cy="261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">
                  <a:extLst>
                    <a:ext uri="{9D8B030D-6E8A-4147-A177-3AD203B41FA5}">
                      <a16:colId xmlns:a16="http://schemas.microsoft.com/office/drawing/2014/main" val="1579114783"/>
                    </a:ext>
                  </a:extLst>
                </a:gridCol>
                <a:gridCol w="1803858">
                  <a:extLst>
                    <a:ext uri="{9D8B030D-6E8A-4147-A177-3AD203B41FA5}">
                      <a16:colId xmlns:a16="http://schemas.microsoft.com/office/drawing/2014/main" val="1625864319"/>
                    </a:ext>
                  </a:extLst>
                </a:gridCol>
              </a:tblGrid>
              <a:tr h="436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KEY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HASHCODE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29109"/>
                  </a:ext>
                </a:extLst>
              </a:tr>
              <a:tr h="43660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[-2, 3, 0, 6, 2, -4]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65719"/>
                  </a:ext>
                </a:extLst>
              </a:tr>
              <a:tr h="43660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[6, 5, 2, -2, -4, 0]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30608"/>
                  </a:ext>
                </a:extLst>
              </a:tr>
              <a:tr h="43660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[-2, 3, 1, -3, 6, 6]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06431"/>
                  </a:ext>
                </a:extLst>
              </a:tr>
              <a:tr h="43660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[1, 3, -4, 5, -2, 4]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00208"/>
                  </a:ext>
                </a:extLst>
              </a:tr>
              <a:tr h="43660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...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...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7275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B7318E-5BDD-7043-9800-609077B00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7675"/>
              </p:ext>
            </p:extLst>
          </p:nvPr>
        </p:nvGraphicFramePr>
        <p:xfrm>
          <a:off x="4780516" y="428568"/>
          <a:ext cx="215604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56045">
                  <a:extLst>
                    <a:ext uri="{9D8B030D-6E8A-4147-A177-3AD203B41FA5}">
                      <a16:colId xmlns:a16="http://schemas.microsoft.com/office/drawing/2014/main" val="3082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QUERYHASH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4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[1, 1, 1, 1, 1, 1]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41309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6788E7F-5891-B749-A714-5F49D3B9C705}"/>
              </a:ext>
            </a:extLst>
          </p:cNvPr>
          <p:cNvCxnSpPr/>
          <p:nvPr/>
        </p:nvCxnSpPr>
        <p:spPr>
          <a:xfrm flipH="1">
            <a:off x="2987749" y="988828"/>
            <a:ext cx="159488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9AC4049-540B-D04C-AD79-A39A966A1696}"/>
              </a:ext>
            </a:extLst>
          </p:cNvPr>
          <p:cNvSpPr txBox="1"/>
          <p:nvPr/>
        </p:nvSpPr>
        <p:spPr>
          <a:xfrm>
            <a:off x="3474031" y="6147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Match</a:t>
            </a:r>
            <a:endParaRPr kumimoji="1" lang="zh-CN" altLang="en-US" dirty="0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07C2225D-02E3-AC4D-9644-AFA8A186D6A3}"/>
              </a:ext>
            </a:extLst>
          </p:cNvPr>
          <p:cNvSpPr/>
          <p:nvPr/>
        </p:nvSpPr>
        <p:spPr>
          <a:xfrm>
            <a:off x="3785191" y="1906347"/>
            <a:ext cx="314325" cy="195738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4DF18E4C-BC12-444C-9ED5-EF4C72C8F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26320"/>
              </p:ext>
            </p:extLst>
          </p:nvPr>
        </p:nvGraphicFramePr>
        <p:xfrm>
          <a:off x="3674700" y="3990432"/>
          <a:ext cx="535305" cy="261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">
                  <a:extLst>
                    <a:ext uri="{9D8B030D-6E8A-4147-A177-3AD203B41FA5}">
                      <a16:colId xmlns:a16="http://schemas.microsoft.com/office/drawing/2014/main" val="1579114783"/>
                    </a:ext>
                  </a:extLst>
                </a:gridCol>
              </a:tblGrid>
              <a:tr h="436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KEY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29109"/>
                  </a:ext>
                </a:extLst>
              </a:tr>
              <a:tr h="43660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65719"/>
                  </a:ext>
                </a:extLst>
              </a:tr>
              <a:tr h="43660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30608"/>
                  </a:ext>
                </a:extLst>
              </a:tr>
              <a:tr h="43660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06431"/>
                  </a:ext>
                </a:extLst>
              </a:tr>
              <a:tr h="43660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00208"/>
                  </a:ext>
                </a:extLst>
              </a:tr>
              <a:tr h="43660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...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72753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84D8BE1A-474B-474A-9748-A7C4A4BEF607}"/>
              </a:ext>
            </a:extLst>
          </p:cNvPr>
          <p:cNvSpPr txBox="1"/>
          <p:nvPr/>
        </p:nvSpPr>
        <p:spPr>
          <a:xfrm>
            <a:off x="2333271" y="4118765"/>
            <a:ext cx="134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Match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List</a:t>
            </a:r>
            <a:endParaRPr kumimoji="1" lang="zh-CN" altLang="en-US" sz="16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4C8D4A6-EE24-6146-8DF2-EAB948E5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418" y="2172951"/>
            <a:ext cx="2714143" cy="15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164</Words>
  <Application>Microsoft Macintosh PowerPoint</Application>
  <PresentationFormat>宽屏</PresentationFormat>
  <Paragraphs>90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29</cp:revision>
  <dcterms:created xsi:type="dcterms:W3CDTF">2020-06-17T12:48:24Z</dcterms:created>
  <dcterms:modified xsi:type="dcterms:W3CDTF">2020-07-12T06:28:20Z</dcterms:modified>
</cp:coreProperties>
</file>