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5707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74D84-91E5-EA4B-A1CF-670F864B4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3B08D-AA94-CE47-A0A0-8D1482F1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8D95F-0A84-994E-9687-17B9C9C5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B4306-3381-E040-853D-28506490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63CFB-47D5-534C-AC38-F32A5346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8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6CC53-AC3C-6A43-83F7-B8D2516E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57F8E-AA66-2448-914B-6A4FD5D5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48E04-BD98-9D4C-966C-37D04C1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33B23-6DFE-3E48-9AAD-4C9F6E27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86FDB-2AED-FD4C-9601-2C4DA37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5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02FDB5-99CD-F145-B910-5E3B9EAD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FCF34-7D0C-E246-8EAD-3EEAD349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34187-1250-3542-BB0B-BFEBE6B4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B5B82-DD56-4348-8928-AEB8C34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1A0DB-526B-3347-B88C-43C9F967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58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006EC-0EE8-8F42-AD95-1F2F34BB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218F5-AE33-484B-B256-B4AEB1F9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ED631-D813-F449-9327-DD9A0AA5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3690-C807-6E4A-8C77-2E7586F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F5C73-DFD4-0B42-AF97-6C2136A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4C61-9F68-D644-B2D0-D918D0C3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BF83-660C-DB44-9364-36B44EEDD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93432-276E-DC48-AA57-FA8CE02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8C2FB-0BC4-C544-821E-B1466B17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6357F-06B5-0A48-A742-88D3B9D4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2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7C87-7597-6D4D-B3CE-7068AF56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C2C52-3314-C840-A892-EDEF75A95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CBF11-283F-1C42-8AFE-504ACBAF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921D2-497D-3249-8D40-53CB9BD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0A8FB-395E-D94C-B054-99F8D61D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0DB1F-18EF-A741-870E-808796A1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4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7176-63DB-CB4A-869C-E4DDA516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A7E8E-7158-ED41-A12B-6ABF1F12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C7DC4-9F50-C242-AA7E-AAF3A95F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1B28F-93DA-FE45-BA82-F65338DC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BFB3C-7746-2B44-AF71-30C68582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39B99-22FA-2448-B72E-B01F1EE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B5D687-EE5E-7A43-B877-ED898D55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A2C2D-6F07-1A4F-B7FD-58CCE9B4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31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7F55-9F50-804A-92F0-A4446C4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8BC732-D951-A140-B263-84881068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FC78A-2770-1747-A0CF-82507F7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412F9-281E-7247-BF06-0339AD5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18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877CAA-9444-6C43-B1CB-2D926B12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2FC1E-D533-5D40-AE0C-3727530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1A251-A394-C24E-9BC2-1F23B2A8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2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974B-972C-8D4B-97C7-9D6B4E9B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EA453-8F21-244B-9BD2-7F1805E1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2B736-E3CA-E44B-93EB-6B5CB35F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C6EFC-28F5-AD43-B870-24F04A5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50591-B4CF-6347-8527-880BB1A2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7220B-BC8E-4444-87C8-BBB748BB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53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D189E-963F-F347-AE01-CBBF772E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CF81B3-6982-D74D-AAAE-ADE8F204E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AB80A-3537-214C-8E33-FE108D4E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646CF-1418-1D4D-AB7C-B2B31EF3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9FFA0-4BFD-0E46-A181-65C7237C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A1432-0FD6-E54C-B13F-342C2D2C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3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70F7E-AA10-814A-869C-2BEF428D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7BFF-4F84-ED4F-BD2E-05765A16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34003-2B27-6B44-A921-7726BD12E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BD58-89D7-6746-8A7F-8A5518344985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D96A-9FB6-1A4C-AF86-9E88B95CB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11108-3EAC-E44B-87A1-01AE73D5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A1FE-8BEE-394E-91F9-63EC58D46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1FA6072-4705-3C44-A4A7-23A862F16BCF}"/>
              </a:ext>
            </a:extLst>
          </p:cNvPr>
          <p:cNvSpPr/>
          <p:nvPr/>
        </p:nvSpPr>
        <p:spPr>
          <a:xfrm>
            <a:off x="846227" y="1388534"/>
            <a:ext cx="8760912" cy="1422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3CDE7-CB72-2940-9B47-63CE9C323EFA}"/>
              </a:ext>
            </a:extLst>
          </p:cNvPr>
          <p:cNvSpPr txBox="1"/>
          <p:nvPr/>
        </p:nvSpPr>
        <p:spPr>
          <a:xfrm>
            <a:off x="934785" y="154502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/>
              <a:t>PipeLine</a:t>
            </a:r>
            <a:endParaRPr kumimoji="1" lang="zh-CN" altLang="en-US" sz="2000" b="1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2092464-A016-6848-B265-C65D67C776C9}"/>
              </a:ext>
            </a:extLst>
          </p:cNvPr>
          <p:cNvSpPr/>
          <p:nvPr/>
        </p:nvSpPr>
        <p:spPr>
          <a:xfrm>
            <a:off x="1520042" y="2101625"/>
            <a:ext cx="2018805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b="1" dirty="0"/>
              <a:t>Tokenize</a:t>
            </a:r>
            <a:r>
              <a:rPr lang="en-US" altLang="zh-CN" b="1" dirty="0"/>
              <a:t>r</a:t>
            </a:r>
            <a:endParaRPr lang="en-AU" altLang="zh-CN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39A0B9D-2C36-BE47-8F9D-20F12562F0A8}"/>
              </a:ext>
            </a:extLst>
          </p:cNvPr>
          <p:cNvSpPr/>
          <p:nvPr/>
        </p:nvSpPr>
        <p:spPr>
          <a:xfrm>
            <a:off x="4217280" y="2101624"/>
            <a:ext cx="2018805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zh-CN" b="1" dirty="0" err="1"/>
              <a:t>CountVectorizer</a:t>
            </a:r>
            <a:endParaRPr lang="en-AU" altLang="zh-CN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F6A91CE-E916-A642-82F2-26F88C26222C}"/>
              </a:ext>
            </a:extLst>
          </p:cNvPr>
          <p:cNvSpPr/>
          <p:nvPr/>
        </p:nvSpPr>
        <p:spPr>
          <a:xfrm>
            <a:off x="6918148" y="2101623"/>
            <a:ext cx="2018805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b="1" dirty="0" err="1"/>
              <a:t>StringIndexer</a:t>
            </a:r>
            <a:endParaRPr lang="en-AU" altLang="zh-CN" b="1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5E759F5-0BF8-A94D-9586-656ED8F2F210}"/>
              </a:ext>
            </a:extLst>
          </p:cNvPr>
          <p:cNvCxnSpPr>
            <a:endCxn id="7" idx="1"/>
          </p:cNvCxnSpPr>
          <p:nvPr/>
        </p:nvCxnSpPr>
        <p:spPr>
          <a:xfrm>
            <a:off x="3538847" y="2392569"/>
            <a:ext cx="6784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F12FE93-82B5-B04B-9A34-563536A6AAF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47962" y="2392568"/>
            <a:ext cx="6701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0D73AAF2-0656-AF48-970D-5F79AFA59DDC}"/>
              </a:ext>
            </a:extLst>
          </p:cNvPr>
          <p:cNvSpPr/>
          <p:nvPr/>
        </p:nvSpPr>
        <p:spPr>
          <a:xfrm>
            <a:off x="220133" y="3022600"/>
            <a:ext cx="1405466" cy="40640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T</a:t>
            </a:r>
            <a:r>
              <a:rPr lang="en-AU" altLang="zh-CN" b="1" dirty="0"/>
              <a:t>rain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AU" altLang="zh-CN" b="1" dirty="0" err="1"/>
              <a:t>ata</a:t>
            </a:r>
            <a:endParaRPr lang="en-AU" altLang="zh-CN" b="1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DAA75A1-2E61-614F-A5CF-C664ACD0C65F}"/>
              </a:ext>
            </a:extLst>
          </p:cNvPr>
          <p:cNvSpPr/>
          <p:nvPr/>
        </p:nvSpPr>
        <p:spPr>
          <a:xfrm rot="18791845">
            <a:off x="1676054" y="2679651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EAE4962-BA1A-524B-A069-531D96F7AE76}"/>
              </a:ext>
            </a:extLst>
          </p:cNvPr>
          <p:cNvSpPr/>
          <p:nvPr/>
        </p:nvSpPr>
        <p:spPr>
          <a:xfrm>
            <a:off x="2590798" y="693210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7695F4C-F6CB-764B-B242-FE3787F31DDD}"/>
              </a:ext>
            </a:extLst>
          </p:cNvPr>
          <p:cNvSpPr/>
          <p:nvPr/>
        </p:nvSpPr>
        <p:spPr>
          <a:xfrm>
            <a:off x="2590798" y="1857904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8F701E4-5EF5-C642-BC02-124AEAECA8BE}"/>
              </a:ext>
            </a:extLst>
          </p:cNvPr>
          <p:cNvSpPr/>
          <p:nvPr/>
        </p:nvSpPr>
        <p:spPr>
          <a:xfrm>
            <a:off x="2590800" y="3022599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71276D8-0669-3442-81B0-08BF13F50BAA}"/>
              </a:ext>
            </a:extLst>
          </p:cNvPr>
          <p:cNvSpPr/>
          <p:nvPr/>
        </p:nvSpPr>
        <p:spPr>
          <a:xfrm>
            <a:off x="2590798" y="4187297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0999179-5282-4D4B-B699-41E7790CFCFF}"/>
              </a:ext>
            </a:extLst>
          </p:cNvPr>
          <p:cNvSpPr/>
          <p:nvPr/>
        </p:nvSpPr>
        <p:spPr>
          <a:xfrm>
            <a:off x="2590798" y="5351988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C056A1A-5DC5-364C-A657-AC2695C8FE7A}"/>
              </a:ext>
            </a:extLst>
          </p:cNvPr>
          <p:cNvSpPr/>
          <p:nvPr/>
        </p:nvSpPr>
        <p:spPr>
          <a:xfrm>
            <a:off x="5079992" y="425173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248FEDB-2D03-914A-9B44-8657C2775D12}"/>
              </a:ext>
            </a:extLst>
          </p:cNvPr>
          <p:cNvSpPr/>
          <p:nvPr/>
        </p:nvSpPr>
        <p:spPr>
          <a:xfrm>
            <a:off x="5079989" y="868616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969E64F-7F2F-564D-8DCC-35027AA5CCBF}"/>
              </a:ext>
            </a:extLst>
          </p:cNvPr>
          <p:cNvSpPr/>
          <p:nvPr/>
        </p:nvSpPr>
        <p:spPr>
          <a:xfrm>
            <a:off x="6333055" y="425173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125835C-8EB7-714D-9AED-4137DDE5BBA7}"/>
              </a:ext>
            </a:extLst>
          </p:cNvPr>
          <p:cNvSpPr/>
          <p:nvPr/>
        </p:nvSpPr>
        <p:spPr>
          <a:xfrm>
            <a:off x="6333055" y="868616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CF34B1B-7299-C748-862C-75CD5FE06A73}"/>
              </a:ext>
            </a:extLst>
          </p:cNvPr>
          <p:cNvSpPr/>
          <p:nvPr/>
        </p:nvSpPr>
        <p:spPr>
          <a:xfrm>
            <a:off x="5096930" y="1602456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D2E32FF7-DDFA-024A-9D02-C6717D9F04C6}"/>
              </a:ext>
            </a:extLst>
          </p:cNvPr>
          <p:cNvSpPr/>
          <p:nvPr/>
        </p:nvSpPr>
        <p:spPr>
          <a:xfrm>
            <a:off x="5096929" y="2045899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90858B8-7179-6E43-BB8A-0A747DADFA43}"/>
              </a:ext>
            </a:extLst>
          </p:cNvPr>
          <p:cNvSpPr/>
          <p:nvPr/>
        </p:nvSpPr>
        <p:spPr>
          <a:xfrm>
            <a:off x="6349996" y="1602456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E27083B-8CE8-0A4F-8C7B-BB5005158362}"/>
              </a:ext>
            </a:extLst>
          </p:cNvPr>
          <p:cNvSpPr/>
          <p:nvPr/>
        </p:nvSpPr>
        <p:spPr>
          <a:xfrm>
            <a:off x="6349996" y="2045899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C47C710-E858-B640-9B32-53DEBFD7B202}"/>
              </a:ext>
            </a:extLst>
          </p:cNvPr>
          <p:cNvSpPr/>
          <p:nvPr/>
        </p:nvSpPr>
        <p:spPr>
          <a:xfrm>
            <a:off x="5096930" y="2782356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564F088-8477-4941-B868-BAA56FCB325E}"/>
              </a:ext>
            </a:extLst>
          </p:cNvPr>
          <p:cNvSpPr/>
          <p:nvPr/>
        </p:nvSpPr>
        <p:spPr>
          <a:xfrm>
            <a:off x="5096929" y="3225799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6E40106-1F4F-314B-B09D-72977B2B4622}"/>
              </a:ext>
            </a:extLst>
          </p:cNvPr>
          <p:cNvSpPr/>
          <p:nvPr/>
        </p:nvSpPr>
        <p:spPr>
          <a:xfrm>
            <a:off x="6349997" y="2778118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63F01B4-BAC9-D043-B901-50813A14790F}"/>
              </a:ext>
            </a:extLst>
          </p:cNvPr>
          <p:cNvSpPr/>
          <p:nvPr/>
        </p:nvSpPr>
        <p:spPr>
          <a:xfrm>
            <a:off x="6349997" y="3221561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E690183C-D1FC-024F-AE11-BBDA3272B2AB}"/>
              </a:ext>
            </a:extLst>
          </p:cNvPr>
          <p:cNvSpPr/>
          <p:nvPr/>
        </p:nvSpPr>
        <p:spPr>
          <a:xfrm>
            <a:off x="5079989" y="4006694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0C95E56-4C17-2646-B25D-5984818EF410}"/>
              </a:ext>
            </a:extLst>
          </p:cNvPr>
          <p:cNvSpPr/>
          <p:nvPr/>
        </p:nvSpPr>
        <p:spPr>
          <a:xfrm>
            <a:off x="6349996" y="4011569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D156507-33C5-D344-AE0D-2DC4318D0F05}"/>
              </a:ext>
            </a:extLst>
          </p:cNvPr>
          <p:cNvSpPr/>
          <p:nvPr/>
        </p:nvSpPr>
        <p:spPr>
          <a:xfrm>
            <a:off x="6333055" y="4450137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2701A9D0-EE85-1941-A701-B13C2679EC22}"/>
              </a:ext>
            </a:extLst>
          </p:cNvPr>
          <p:cNvSpPr/>
          <p:nvPr/>
        </p:nvSpPr>
        <p:spPr>
          <a:xfrm>
            <a:off x="5079988" y="4450137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05363F5-172D-7049-B9DF-BCCECD72A169}"/>
              </a:ext>
            </a:extLst>
          </p:cNvPr>
          <p:cNvSpPr/>
          <p:nvPr/>
        </p:nvSpPr>
        <p:spPr>
          <a:xfrm>
            <a:off x="5063045" y="5213703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35F02164-A26C-994C-BDE9-C3AB2DA0C456}"/>
              </a:ext>
            </a:extLst>
          </p:cNvPr>
          <p:cNvSpPr/>
          <p:nvPr/>
        </p:nvSpPr>
        <p:spPr>
          <a:xfrm>
            <a:off x="6333052" y="5218578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295E357-6C99-5E41-A22A-EE967D3652B7}"/>
              </a:ext>
            </a:extLst>
          </p:cNvPr>
          <p:cNvSpPr/>
          <p:nvPr/>
        </p:nvSpPr>
        <p:spPr>
          <a:xfrm>
            <a:off x="5063044" y="5657146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FC6934F0-2572-F94F-BDCE-E0CFE4EE3FBE}"/>
              </a:ext>
            </a:extLst>
          </p:cNvPr>
          <p:cNvSpPr/>
          <p:nvPr/>
        </p:nvSpPr>
        <p:spPr>
          <a:xfrm>
            <a:off x="6333052" y="5657146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8476A56-5628-094F-9E1B-E9BC7C079060}"/>
              </a:ext>
            </a:extLst>
          </p:cNvPr>
          <p:cNvSpPr/>
          <p:nvPr/>
        </p:nvSpPr>
        <p:spPr>
          <a:xfrm>
            <a:off x="4131734" y="3087151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5B1CEFD7-5B7C-E34E-B252-9808F8598785}"/>
              </a:ext>
            </a:extLst>
          </p:cNvPr>
          <p:cNvSpPr/>
          <p:nvPr/>
        </p:nvSpPr>
        <p:spPr>
          <a:xfrm>
            <a:off x="8568259" y="665416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8598FA45-D1AE-6A4E-9D19-8CF12469E4E9}"/>
              </a:ext>
            </a:extLst>
          </p:cNvPr>
          <p:cNvSpPr/>
          <p:nvPr/>
        </p:nvSpPr>
        <p:spPr>
          <a:xfrm>
            <a:off x="8568259" y="1830110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2EA2074-1579-AA4E-A3D6-9102AA51463A}"/>
              </a:ext>
            </a:extLst>
          </p:cNvPr>
          <p:cNvSpPr/>
          <p:nvPr/>
        </p:nvSpPr>
        <p:spPr>
          <a:xfrm>
            <a:off x="8568261" y="2994805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038D9AF-37AE-7A47-9DF7-845A6A0C9166}"/>
              </a:ext>
            </a:extLst>
          </p:cNvPr>
          <p:cNvSpPr/>
          <p:nvPr/>
        </p:nvSpPr>
        <p:spPr>
          <a:xfrm>
            <a:off x="8568259" y="4159503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2E6CBE2-1DC3-D94B-814C-9A2E54DA9AE7}"/>
              </a:ext>
            </a:extLst>
          </p:cNvPr>
          <p:cNvSpPr/>
          <p:nvPr/>
        </p:nvSpPr>
        <p:spPr>
          <a:xfrm>
            <a:off x="8568259" y="5324194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58FED820-75BA-134D-9871-E6E1A2922CA2}"/>
              </a:ext>
            </a:extLst>
          </p:cNvPr>
          <p:cNvSpPr/>
          <p:nvPr/>
        </p:nvSpPr>
        <p:spPr>
          <a:xfrm rot="2715141">
            <a:off x="1671124" y="3690131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EEA5E5-D61C-3546-84C6-2FA62BDC5A27}"/>
              </a:ext>
            </a:extLst>
          </p:cNvPr>
          <p:cNvSpPr txBox="1"/>
          <p:nvPr/>
        </p:nvSpPr>
        <p:spPr>
          <a:xfrm>
            <a:off x="5817363" y="-29389"/>
            <a:ext cx="10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AB1920D-5305-EC47-9E8A-C31D95F0A9D9}"/>
              </a:ext>
            </a:extLst>
          </p:cNvPr>
          <p:cNvSpPr txBox="1"/>
          <p:nvPr/>
        </p:nvSpPr>
        <p:spPr>
          <a:xfrm>
            <a:off x="8069492" y="5754"/>
            <a:ext cx="27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>
            <a:extLst>
              <a:ext uri="{FF2B5EF4-FFF2-40B4-BE49-F238E27FC236}">
                <a16:creationId xmlns:a16="http://schemas.microsoft.com/office/drawing/2014/main" id="{E0483998-56B5-784B-B236-B86ECF548C63}"/>
              </a:ext>
            </a:extLst>
          </p:cNvPr>
          <p:cNvSpPr/>
          <p:nvPr/>
        </p:nvSpPr>
        <p:spPr>
          <a:xfrm>
            <a:off x="1135624" y="2630934"/>
            <a:ext cx="1253067" cy="40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Group[1]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B68D36FA-1609-804D-875C-DAB8499EF87C}"/>
              </a:ext>
            </a:extLst>
          </p:cNvPr>
          <p:cNvSpPr/>
          <p:nvPr/>
        </p:nvSpPr>
        <p:spPr>
          <a:xfrm>
            <a:off x="1135621" y="3074377"/>
            <a:ext cx="1253067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Group[2]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DCD927B-85C0-AD4E-82D4-0F8037336178}"/>
              </a:ext>
            </a:extLst>
          </p:cNvPr>
          <p:cNvSpPr/>
          <p:nvPr/>
        </p:nvSpPr>
        <p:spPr>
          <a:xfrm>
            <a:off x="2388687" y="2630934"/>
            <a:ext cx="1253067" cy="40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Group[3]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8F736487-087D-C747-899F-05BA61EE8C20}"/>
              </a:ext>
            </a:extLst>
          </p:cNvPr>
          <p:cNvSpPr/>
          <p:nvPr/>
        </p:nvSpPr>
        <p:spPr>
          <a:xfrm>
            <a:off x="2388687" y="3074377"/>
            <a:ext cx="1253067" cy="40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Group[4]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F4D5835-47C5-8448-B1EC-6DFD7C4176D1}"/>
              </a:ext>
            </a:extLst>
          </p:cNvPr>
          <p:cNvSpPr/>
          <p:nvPr/>
        </p:nvSpPr>
        <p:spPr>
          <a:xfrm>
            <a:off x="4467754" y="1511176"/>
            <a:ext cx="5268913" cy="32809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61147B-C680-B94B-A093-182DC0C6BEB8}"/>
              </a:ext>
            </a:extLst>
          </p:cNvPr>
          <p:cNvSpPr txBox="1"/>
          <p:nvPr/>
        </p:nvSpPr>
        <p:spPr>
          <a:xfrm>
            <a:off x="4635278" y="16184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/>
              <a:t>PipeLine</a:t>
            </a:r>
            <a:endParaRPr kumimoji="1" lang="zh-CN" altLang="en-US" sz="2000" b="1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AA925F91-17F7-C44F-92D7-8244A5995744}"/>
              </a:ext>
            </a:extLst>
          </p:cNvPr>
          <p:cNvSpPr/>
          <p:nvPr/>
        </p:nvSpPr>
        <p:spPr>
          <a:xfrm>
            <a:off x="7834448" y="2033613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NB_0</a:t>
            </a:r>
            <a:endParaRPr lang="en-AU" altLang="zh-CN" b="1" dirty="0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C0911D6B-F9E3-B540-BD0C-F12B9A70DFB8}"/>
              </a:ext>
            </a:extLst>
          </p:cNvPr>
          <p:cNvSpPr/>
          <p:nvPr/>
        </p:nvSpPr>
        <p:spPr>
          <a:xfrm>
            <a:off x="3707620" y="2958489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2157F7E2-EE94-8142-9BD7-615C292518B5}"/>
              </a:ext>
            </a:extLst>
          </p:cNvPr>
          <p:cNvSpPr/>
          <p:nvPr/>
        </p:nvSpPr>
        <p:spPr>
          <a:xfrm>
            <a:off x="6331562" y="2033613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SVM_0</a:t>
            </a:r>
            <a:endParaRPr lang="en-AU" altLang="zh-CN" b="1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78D5DAF9-3144-384E-955D-323994994795}"/>
              </a:ext>
            </a:extLst>
          </p:cNvPr>
          <p:cNvSpPr/>
          <p:nvPr/>
        </p:nvSpPr>
        <p:spPr>
          <a:xfrm>
            <a:off x="7834448" y="2977010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NB_1</a:t>
            </a:r>
            <a:endParaRPr lang="en-AU" altLang="zh-CN" b="1" dirty="0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FED6A1F6-5E87-264A-A5D6-9776F5B1C40F}"/>
              </a:ext>
            </a:extLst>
          </p:cNvPr>
          <p:cNvSpPr/>
          <p:nvPr/>
        </p:nvSpPr>
        <p:spPr>
          <a:xfrm>
            <a:off x="6331562" y="2977010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SVM_1</a:t>
            </a:r>
            <a:endParaRPr lang="en-AU" altLang="zh-CN" b="1" dirty="0"/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4E16F39D-FD6F-BC4A-982B-592D079219E5}"/>
              </a:ext>
            </a:extLst>
          </p:cNvPr>
          <p:cNvSpPr/>
          <p:nvPr/>
        </p:nvSpPr>
        <p:spPr>
          <a:xfrm>
            <a:off x="7834448" y="3961138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NB_2</a:t>
            </a:r>
            <a:endParaRPr lang="en-AU" altLang="zh-CN" b="1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58E2690A-DD5B-284F-8931-0DEA0958CE67}"/>
              </a:ext>
            </a:extLst>
          </p:cNvPr>
          <p:cNvSpPr/>
          <p:nvPr/>
        </p:nvSpPr>
        <p:spPr>
          <a:xfrm>
            <a:off x="6331562" y="3961138"/>
            <a:ext cx="1284957" cy="5818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SVM_2</a:t>
            </a:r>
            <a:endParaRPr lang="en-AU" altLang="zh-CN" b="1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32596DD-ECDE-344F-893C-EAC845942E25}"/>
              </a:ext>
            </a:extLst>
          </p:cNvPr>
          <p:cNvSpPr/>
          <p:nvPr/>
        </p:nvSpPr>
        <p:spPr>
          <a:xfrm>
            <a:off x="4785335" y="2155699"/>
            <a:ext cx="1170513" cy="40011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Label_0</a:t>
            </a:r>
            <a:endParaRPr lang="en-AU" altLang="zh-CN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32EE1FB5-FE22-9B47-B990-CDA476D4069C}"/>
              </a:ext>
            </a:extLst>
          </p:cNvPr>
          <p:cNvSpPr/>
          <p:nvPr/>
        </p:nvSpPr>
        <p:spPr>
          <a:xfrm>
            <a:off x="4787677" y="3105267"/>
            <a:ext cx="1170513" cy="40011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Label_1</a:t>
            </a:r>
            <a:endParaRPr lang="en-AU" altLang="zh-CN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97979FC-9EAF-8447-B7B5-2CD50868C4B2}"/>
              </a:ext>
            </a:extLst>
          </p:cNvPr>
          <p:cNvSpPr/>
          <p:nvPr/>
        </p:nvSpPr>
        <p:spPr>
          <a:xfrm>
            <a:off x="4787678" y="4052029"/>
            <a:ext cx="1170513" cy="40011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Label_2</a:t>
            </a:r>
            <a:endParaRPr lang="en-AU" altLang="zh-CN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B5E1517-0013-1446-A010-DD1AECB744A8}"/>
              </a:ext>
            </a:extLst>
          </p:cNvPr>
          <p:cNvSpPr/>
          <p:nvPr/>
        </p:nvSpPr>
        <p:spPr>
          <a:xfrm>
            <a:off x="2584772" y="5745159"/>
            <a:ext cx="1253067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Group[0]</a:t>
            </a:r>
            <a:endParaRPr lang="en-AU" altLang="zh-CN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23614-9ACE-254E-84B3-30E1C5BE7BC3}"/>
              </a:ext>
            </a:extLst>
          </p:cNvPr>
          <p:cNvSpPr txBox="1"/>
          <p:nvPr/>
        </p:nvSpPr>
        <p:spPr>
          <a:xfrm>
            <a:off x="3654711" y="26668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2D7C9A9A-15D9-644F-A94F-CD04FC5753A8}"/>
              </a:ext>
            </a:extLst>
          </p:cNvPr>
          <p:cNvSpPr/>
          <p:nvPr/>
        </p:nvSpPr>
        <p:spPr>
          <a:xfrm rot="5400000">
            <a:off x="6724273" y="5159839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8FCE9D2-FE91-F942-A7CF-7A7B8EFA637A}"/>
              </a:ext>
            </a:extLst>
          </p:cNvPr>
          <p:cNvSpPr txBox="1"/>
          <p:nvPr/>
        </p:nvSpPr>
        <p:spPr>
          <a:xfrm>
            <a:off x="7098425" y="507253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Fitted</a:t>
            </a:r>
            <a:endParaRPr kumimoji="1" lang="zh-CN" altLang="en-US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B47F3165-B659-4A4A-B844-E1AFC1263905}"/>
              </a:ext>
            </a:extLst>
          </p:cNvPr>
          <p:cNvSpPr/>
          <p:nvPr/>
        </p:nvSpPr>
        <p:spPr>
          <a:xfrm>
            <a:off x="6298150" y="5705345"/>
            <a:ext cx="1600550" cy="5261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Trained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DD1B1C44-8764-EE42-B24B-653528A7F0ED}"/>
              </a:ext>
            </a:extLst>
          </p:cNvPr>
          <p:cNvSpPr/>
          <p:nvPr/>
        </p:nvSpPr>
        <p:spPr>
          <a:xfrm>
            <a:off x="4378465" y="5913039"/>
            <a:ext cx="1182973" cy="133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7C5FAA-C5F5-3147-88A1-9564153CA912}"/>
              </a:ext>
            </a:extLst>
          </p:cNvPr>
          <p:cNvSpPr txBox="1"/>
          <p:nvPr/>
        </p:nvSpPr>
        <p:spPr>
          <a:xfrm>
            <a:off x="4118055" y="5569771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AU" altLang="zh-CN" dirty="0"/>
              <a:t>transform</a:t>
            </a:r>
          </a:p>
          <a:p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4FEADA84-45F1-704A-A981-5E32D619CCFE}"/>
              </a:ext>
            </a:extLst>
          </p:cNvPr>
          <p:cNvSpPr/>
          <p:nvPr/>
        </p:nvSpPr>
        <p:spPr>
          <a:xfrm>
            <a:off x="8486591" y="5871039"/>
            <a:ext cx="694267" cy="19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6B0E1A3E-C597-324F-BC28-2843DFE09DEB}"/>
              </a:ext>
            </a:extLst>
          </p:cNvPr>
          <p:cNvSpPr/>
          <p:nvPr/>
        </p:nvSpPr>
        <p:spPr>
          <a:xfrm>
            <a:off x="9772758" y="5685297"/>
            <a:ext cx="1600550" cy="52612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</a:rPr>
              <a:t>Joint_pred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AB2E121-5D2E-6B44-8C2A-2987F50A3C5E}"/>
              </a:ext>
            </a:extLst>
          </p:cNvPr>
          <p:cNvGrpSpPr/>
          <p:nvPr/>
        </p:nvGrpSpPr>
        <p:grpSpPr>
          <a:xfrm>
            <a:off x="1654256" y="5261102"/>
            <a:ext cx="7376418" cy="1028840"/>
            <a:chOff x="3403600" y="2865825"/>
            <a:chExt cx="6824134" cy="1422400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A1FA6072-4705-3C44-A4A7-23A862F16BCF}"/>
                </a:ext>
              </a:extLst>
            </p:cNvPr>
            <p:cNvSpPr/>
            <p:nvPr/>
          </p:nvSpPr>
          <p:spPr>
            <a:xfrm>
              <a:off x="3403600" y="2865825"/>
              <a:ext cx="6824134" cy="1422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E3CDE7-CB72-2940-9B47-63CE9C323EFA}"/>
                </a:ext>
              </a:extLst>
            </p:cNvPr>
            <p:cNvSpPr txBox="1"/>
            <p:nvPr/>
          </p:nvSpPr>
          <p:spPr>
            <a:xfrm>
              <a:off x="3559452" y="3007582"/>
              <a:ext cx="1170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err="1"/>
                <a:t>PipeLine</a:t>
              </a:r>
              <a:endParaRPr kumimoji="1" lang="zh-CN" altLang="en-US" sz="2000" b="1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2092464-A016-6848-B265-C65D67C776C9}"/>
                </a:ext>
              </a:extLst>
            </p:cNvPr>
            <p:cNvSpPr/>
            <p:nvPr/>
          </p:nvSpPr>
          <p:spPr>
            <a:xfrm>
              <a:off x="4955528" y="3420534"/>
              <a:ext cx="2018805" cy="58189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OneHotEncoder</a:t>
              </a:r>
              <a:endParaRPr lang="en-AU" altLang="zh-CN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439A0B9D-2C36-BE47-8F9D-20F12562F0A8}"/>
                </a:ext>
              </a:extLst>
            </p:cNvPr>
            <p:cNvSpPr/>
            <p:nvPr/>
          </p:nvSpPr>
          <p:spPr>
            <a:xfrm>
              <a:off x="7924800" y="3420534"/>
              <a:ext cx="2018805" cy="58189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err="1"/>
                <a:t>VectorAssembler</a:t>
              </a:r>
              <a:endParaRPr lang="en-AU" altLang="zh-CN" b="1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25E759F5-0BF8-A94D-9586-656ED8F2F21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974333" y="3711480"/>
              <a:ext cx="9504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A072DEC-C7B2-F94C-A555-4D21633BEB01}"/>
              </a:ext>
            </a:extLst>
          </p:cNvPr>
          <p:cNvSpPr/>
          <p:nvPr/>
        </p:nvSpPr>
        <p:spPr>
          <a:xfrm>
            <a:off x="4639733" y="304801"/>
            <a:ext cx="1405466" cy="40640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</a:t>
            </a:r>
            <a:r>
              <a:rPr lang="en-AU" altLang="zh-CN" b="1" dirty="0" err="1"/>
              <a:t>est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AU" altLang="zh-CN" b="1" dirty="0" err="1"/>
              <a:t>ata</a:t>
            </a:r>
            <a:endParaRPr lang="en-AU" altLang="zh-CN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2EBC44-1164-1A46-876D-B8F9E58357F2}"/>
              </a:ext>
            </a:extLst>
          </p:cNvPr>
          <p:cNvGrpSpPr/>
          <p:nvPr/>
        </p:nvGrpSpPr>
        <p:grpSpPr>
          <a:xfrm>
            <a:off x="1066577" y="1128367"/>
            <a:ext cx="8551773" cy="1186347"/>
            <a:chOff x="846227" y="1388534"/>
            <a:chExt cx="8760912" cy="142240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986416CA-3814-6E45-B3FB-3C09818DD431}"/>
                </a:ext>
              </a:extLst>
            </p:cNvPr>
            <p:cNvSpPr/>
            <p:nvPr/>
          </p:nvSpPr>
          <p:spPr>
            <a:xfrm>
              <a:off x="846227" y="1388534"/>
              <a:ext cx="8760912" cy="1422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1396F0-0D33-8F48-9B37-DBBB73011D5E}"/>
                </a:ext>
              </a:extLst>
            </p:cNvPr>
            <p:cNvSpPr txBox="1"/>
            <p:nvPr/>
          </p:nvSpPr>
          <p:spPr>
            <a:xfrm>
              <a:off x="934785" y="1545025"/>
              <a:ext cx="1170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err="1"/>
                <a:t>PipeLine</a:t>
              </a:r>
              <a:endParaRPr kumimoji="1" lang="zh-CN" altLang="en-US" sz="2000" b="1" dirty="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E0DEE308-9805-0E45-AF19-EFFCA0829F29}"/>
                </a:ext>
              </a:extLst>
            </p:cNvPr>
            <p:cNvSpPr/>
            <p:nvPr/>
          </p:nvSpPr>
          <p:spPr>
            <a:xfrm>
              <a:off x="1520042" y="2101625"/>
              <a:ext cx="2018805" cy="58189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b="1" dirty="0"/>
                <a:t>Tokenize</a:t>
              </a:r>
              <a:r>
                <a:rPr lang="en-US" altLang="zh-CN" b="1" dirty="0"/>
                <a:t>r</a:t>
              </a:r>
              <a:endParaRPr lang="en-AU" altLang="zh-CN" b="1" dirty="0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44DBD50-55BF-B74D-8A5F-4D01F5E9DAE4}"/>
                </a:ext>
              </a:extLst>
            </p:cNvPr>
            <p:cNvSpPr/>
            <p:nvPr/>
          </p:nvSpPr>
          <p:spPr>
            <a:xfrm>
              <a:off x="4217280" y="2101624"/>
              <a:ext cx="2018805" cy="58189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altLang="zh-CN" b="1" dirty="0" err="1"/>
                <a:t>CountVectorizer</a:t>
              </a:r>
              <a:endParaRPr lang="en-AU" altLang="zh-CN" b="1" dirty="0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5E27D842-8145-794B-83B9-09382AC20B04}"/>
                </a:ext>
              </a:extLst>
            </p:cNvPr>
            <p:cNvSpPr/>
            <p:nvPr/>
          </p:nvSpPr>
          <p:spPr>
            <a:xfrm>
              <a:off x="6918148" y="2101623"/>
              <a:ext cx="2018805" cy="58189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b="1" dirty="0" err="1"/>
                <a:t>StringIndexer</a:t>
              </a:r>
              <a:endParaRPr lang="en-AU" altLang="zh-CN" b="1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74B21CDF-A143-924B-A422-1D81C9243ED4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3538847" y="2392569"/>
              <a:ext cx="678433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2C6E8BF2-9793-9441-96E9-A72D3D43837E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247962" y="2392568"/>
              <a:ext cx="670186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72B7A4-A8DD-0F4E-85CE-19D0367E8936}"/>
              </a:ext>
            </a:extLst>
          </p:cNvPr>
          <p:cNvGrpSpPr/>
          <p:nvPr/>
        </p:nvGrpSpPr>
        <p:grpSpPr>
          <a:xfrm>
            <a:off x="809221" y="2704852"/>
            <a:ext cx="9066487" cy="1186347"/>
            <a:chOff x="771780" y="2444508"/>
            <a:chExt cx="9066487" cy="1186347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15550F05-EEE0-D14B-8165-1640DD98E0D6}"/>
                </a:ext>
              </a:extLst>
            </p:cNvPr>
            <p:cNvSpPr/>
            <p:nvPr/>
          </p:nvSpPr>
          <p:spPr>
            <a:xfrm>
              <a:off x="771780" y="2444508"/>
              <a:ext cx="9066487" cy="118634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C87353B-1DAC-6D47-BBCA-5689995093A9}"/>
                </a:ext>
              </a:extLst>
            </p:cNvPr>
            <p:cNvSpPr txBox="1"/>
            <p:nvPr/>
          </p:nvSpPr>
          <p:spPr>
            <a:xfrm>
              <a:off x="1048810" y="2577827"/>
              <a:ext cx="1350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err="1"/>
                <a:t>PipeLine</a:t>
              </a:r>
              <a:endParaRPr kumimoji="1" lang="zh-CN" altLang="en-US" sz="2000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5B6A164-2680-514B-8406-C636E4907395}"/>
                </a:ext>
              </a:extLst>
            </p:cNvPr>
            <p:cNvSpPr/>
            <p:nvPr/>
          </p:nvSpPr>
          <p:spPr>
            <a:xfrm>
              <a:off x="3163065" y="3003716"/>
              <a:ext cx="42839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altLang="zh-CN" b="1" i="1" dirty="0" err="1">
                  <a:solidFill>
                    <a:srgbClr val="FF0000"/>
                  </a:solidFill>
                  <a:effectLst/>
                  <a:latin typeface="Menlo" panose="020B0609030804020204" pitchFamily="49" charset="0"/>
                </a:rPr>
                <a:t>gen_base_pred_pipeline_model</a:t>
              </a:r>
              <a:endParaRPr lang="en-AU" altLang="zh-CN" b="1" i="1" dirty="0">
                <a:solidFill>
                  <a:srgbClr val="FF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B72EB9-0D2E-4646-8A14-CEA30FE82512}"/>
                </a:ext>
              </a:extLst>
            </p:cNvPr>
            <p:cNvSpPr txBox="1"/>
            <p:nvPr/>
          </p:nvSpPr>
          <p:spPr>
            <a:xfrm>
              <a:off x="2139454" y="260860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Menlo" panose="020B0609030804020204" pitchFamily="49" charset="0"/>
                </a:rPr>
                <a:t>Training</a:t>
              </a:r>
              <a:endParaRPr lang="zh-CN" altLang="en-US" dirty="0">
                <a:latin typeface="Menlo" panose="020B0609030804020204" pitchFamily="49" charset="0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3386EB3E-C037-F447-87C0-1C852BEFB34E}"/>
              </a:ext>
            </a:extLst>
          </p:cNvPr>
          <p:cNvSpPr/>
          <p:nvPr/>
        </p:nvSpPr>
        <p:spPr>
          <a:xfrm>
            <a:off x="2115219" y="4308365"/>
            <a:ext cx="6454492" cy="535571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Joint_pred_0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Joint_pred_1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Joint_pred_2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5F7FB355-70E8-F446-BB1A-6115994B801C}"/>
              </a:ext>
            </a:extLst>
          </p:cNvPr>
          <p:cNvSpPr/>
          <p:nvPr/>
        </p:nvSpPr>
        <p:spPr>
          <a:xfrm>
            <a:off x="4622200" y="6691170"/>
            <a:ext cx="1405466" cy="406400"/>
          </a:xfrm>
          <a:prstGeom prst="roundRect">
            <a:avLst/>
          </a:prstGeom>
          <a:solidFill>
            <a:srgbClr val="FF0707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Prediction</a:t>
            </a:r>
            <a:endParaRPr lang="en-AU" altLang="zh-CN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34CC591-0E6F-4C47-B949-1F3B45B5B42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342464" y="711201"/>
            <a:ext cx="2" cy="41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57BB1B5-E8A8-D343-BAA3-B0B4FB133958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342464" y="2314714"/>
            <a:ext cx="1" cy="390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69FFC4A-4872-FE49-BE80-D69BF2D8C38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342465" y="3891199"/>
            <a:ext cx="0" cy="41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0EDA75-4DD6-FC44-80DE-567F4C088397}"/>
              </a:ext>
            </a:extLst>
          </p:cNvPr>
          <p:cNvCxnSpPr>
            <a:cxnSpLocks/>
          </p:cNvCxnSpPr>
          <p:nvPr/>
        </p:nvCxnSpPr>
        <p:spPr>
          <a:xfrm>
            <a:off x="5324933" y="4843936"/>
            <a:ext cx="0" cy="41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9777977-D76A-3546-8F75-B4177748842C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5324933" y="6289942"/>
            <a:ext cx="17532" cy="401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231</Words>
  <Application>Microsoft Macintosh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27</cp:revision>
  <dcterms:created xsi:type="dcterms:W3CDTF">2020-08-04T02:25:51Z</dcterms:created>
  <dcterms:modified xsi:type="dcterms:W3CDTF">2020-08-04T10:40:34Z</dcterms:modified>
</cp:coreProperties>
</file>