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251F-7F65-46D1-A23C-661CD5B4969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" y="1068836"/>
            <a:ext cx="1865745" cy="18749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9448" y="1587001"/>
            <a:ext cx="1875600" cy="1875600"/>
          </a:xfrm>
          <a:prstGeom prst="rect">
            <a:avLst/>
          </a:prstGeom>
          <a:solidFill>
            <a:srgbClr val="FF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19448" y="1744717"/>
            <a:ext cx="2144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Feb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2019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1303" y="2133391"/>
            <a:ext cx="21441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0" y="3543948"/>
            <a:ext cx="1676634" cy="1695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48348" t="29924" r="40606" b="50482"/>
          <a:stretch>
            <a:fillRect/>
          </a:stretch>
        </p:blipFill>
        <p:spPr>
          <a:xfrm>
            <a:off x="4020243" y="3894969"/>
            <a:ext cx="1437005" cy="1433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40" y="2360295"/>
            <a:ext cx="14478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0" y="4452056"/>
            <a:ext cx="1448002" cy="1457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351" y="3894969"/>
            <a:ext cx="1419225" cy="134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MYoung</dc:creator>
  <cp:lastModifiedBy>user</cp:lastModifiedBy>
  <cp:revision>13</cp:revision>
  <dcterms:created xsi:type="dcterms:W3CDTF">2016-11-12T02:03:00Z</dcterms:created>
  <dcterms:modified xsi:type="dcterms:W3CDTF">2019-02-15T09:10:19Z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