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6" r:id="rId2"/>
    <p:sldId id="317" r:id="rId3"/>
    <p:sldId id="311" r:id="rId4"/>
    <p:sldId id="315" r:id="rId5"/>
  </p:sldIdLst>
  <p:sldSz cx="6858000" cy="9144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琪" initials="宋琪" lastIdx="3" clrIdx="0">
    <p:extLst>
      <p:ext uri="{19B8F6BF-5375-455C-9EA6-DF929625EA0E}">
        <p15:presenceInfo xmlns:p15="http://schemas.microsoft.com/office/powerpoint/2012/main" userId="1cf7571a29ddf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F0303"/>
    <a:srgbClr val="0066FF"/>
    <a:srgbClr val="FF8000"/>
    <a:srgbClr val="FE02B6"/>
    <a:srgbClr val="FFC000"/>
    <a:srgbClr val="FF9933"/>
    <a:srgbClr val="CC66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1139" autoAdjust="0"/>
  </p:normalViewPr>
  <p:slideViewPr>
    <p:cSldViewPr>
      <p:cViewPr varScale="1">
        <p:scale>
          <a:sx n="62" d="100"/>
          <a:sy n="62" d="100"/>
        </p:scale>
        <p:origin x="305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4" y="3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895" y="3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3D263F-52E7-4670-8CCC-142F12AB0A76}" type="datetime1">
              <a:rPr lang="en-US" altLang="zh-CN"/>
              <a:pPr>
                <a:defRPr/>
              </a:pPr>
              <a:t>5/23/2019</a:t>
            </a:fld>
            <a:endParaRPr lang="en-US" altLang="zh-CN"/>
          </a:p>
        </p:txBody>
      </p:sp>
      <p:sp>
        <p:nvSpPr>
          <p:cNvPr id="1741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306638" y="720725"/>
            <a:ext cx="27019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Notes Placeholder 4"/>
          <p:cNvSpPr>
            <a:spLocks noGrp="1" noRot="1" noChangeAspect="1" noChangeArrowheads="1"/>
          </p:cNvSpPr>
          <p:nvPr/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39" tIns="48320" rIns="96639" bIns="48320" anchor="ctr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Second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Third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Fourth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119474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895" y="9119474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D4D0610-2848-4400-AFF4-8E003EF7C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3065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971" y="4772489"/>
            <a:ext cx="6107314" cy="3903610"/>
          </a:xfrm>
          <a:prstGeom prst="rect">
            <a:avLst/>
          </a:prstGeom>
        </p:spPr>
        <p:txBody>
          <a:bodyPr lIns="94851" tIns="47425" rIns="94851" bIns="47425"/>
          <a:lstStyle/>
          <a:p>
            <a:pPr>
              <a:defRPr/>
            </a:pPr>
            <a:r>
              <a:rPr lang="en-US" altLang="zh-CN" sz="500" baseline="0" dirty="0" smtClean="0"/>
              <a:t>Basic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t>5/23/2019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2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971" y="4772489"/>
            <a:ext cx="6107314" cy="3903610"/>
          </a:xfrm>
          <a:prstGeom prst="rect">
            <a:avLst/>
          </a:prstGeom>
        </p:spPr>
        <p:txBody>
          <a:bodyPr lIns="94851" tIns="47425" rIns="94851" bIns="47425"/>
          <a:lstStyle/>
          <a:p>
            <a:pPr>
              <a:defRPr/>
            </a:pPr>
            <a:endParaRPr lang="en-US" altLang="zh-CN" sz="5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t>5/23/2019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4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971" y="4772489"/>
            <a:ext cx="6107314" cy="3903610"/>
          </a:xfrm>
          <a:prstGeom prst="rect">
            <a:avLst/>
          </a:prstGeom>
        </p:spPr>
        <p:txBody>
          <a:bodyPr lIns="94851" tIns="47425" rIns="94851" bIns="47425"/>
          <a:lstStyle/>
          <a:p>
            <a:pPr>
              <a:defRPr/>
            </a:pPr>
            <a:endParaRPr lang="en-US" altLang="zh-CN" sz="5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t>5/23/2019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08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971" y="4772489"/>
            <a:ext cx="6107314" cy="3903610"/>
          </a:xfrm>
          <a:prstGeom prst="rect">
            <a:avLst/>
          </a:prstGeom>
        </p:spPr>
        <p:txBody>
          <a:bodyPr lIns="94851" tIns="47425" rIns="94851" bIns="47425"/>
          <a:lstStyle/>
          <a:p>
            <a:pPr>
              <a:defRPr/>
            </a:pPr>
            <a:endParaRPr lang="en-US" altLang="zh-CN" sz="5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t>5/23/2019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03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C4975F-9BD4-41F3-BD87-B9C9BFD400E0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1972E-AA5F-4EE2-A01B-FB5DE3149F38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6A00CB-3CEB-4171-9255-BE12C939701B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B39854-C05F-4902-A011-7BF47DB38DA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C08CF1-D9F2-44BA-9B50-AE8BD8C0A6FE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5396AC-FA0B-4E9F-8AB6-7278AE7AB50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DABDC-7873-40FD-8EBD-960AA0738E86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358847-81BF-4E52-BEBD-03E9574E2C7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9B53A-EFBC-4CEC-95CA-14C20B5232C3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3E08B-61DF-40DB-99B4-5A23F7B3F53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E79CD-DA0E-4A14-9AB8-DA2430F309C0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1E37F6-5F06-4210-B5A4-3168A0C39B35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B5B66D-43AD-40D3-BDA3-356BEF7B41B0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557B2-9798-4A45-B816-8BFD0CE0505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ACA5A-B7C1-42E3-B1F8-90BA73F67788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85DAA-CD81-4415-89E4-EEB526B747C2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5E3F88-CECB-4C06-BC58-5646F20C2CC7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40B113-6D99-4C27-A2E2-3D58A5F3928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16EDB6-187D-4B19-94F2-D1EC2E01559D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27795-10FB-42B9-A376-D8A5A623354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1CBC28-8221-4747-B0B8-0F34D4CDA99A}" type="datetime1">
              <a:rPr lang="en-US" altLang="en-US"/>
              <a:pPr>
                <a:defRPr/>
              </a:pPr>
              <a:t>5/23/2019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514CB4-8A5B-433E-8776-4B254B5368CC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5746A6-3535-404A-8223-D62DC0E33F2A}" type="datetime1">
              <a:rPr lang="en-US" altLang="en-US"/>
              <a:pPr>
                <a:defRPr/>
              </a:pPr>
              <a:t>5/23/2019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9E8597-F81E-4D52-8A71-449ED0D3E356}" type="slidenum">
              <a:rPr lang="en-US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SimSun" pitchFamily="2" charset="-122"/>
          <a:cs typeface="+mj-cs"/>
          <a:sym typeface="Calibri" pitchFamily="34" charset="0"/>
        </a:defRPr>
      </a:lvl1pPr>
      <a:lvl2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4097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669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3241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813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57188" indent="-357188" algn="l" defTabSz="9525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>
          <a:solidFill>
            <a:schemeClr val="tx1"/>
          </a:solidFill>
          <a:latin typeface="+mn-lt"/>
          <a:ea typeface="SimSun" pitchFamily="2" charset="-122"/>
          <a:cs typeface="+mn-cs"/>
          <a:sym typeface="Calibri" pitchFamily="34" charset="0"/>
        </a:defRPr>
      </a:lvl1pPr>
      <a:lvl2pPr marL="774700" indent="-298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2pPr>
      <a:lvl3pPr marL="11906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3pPr>
      <a:lvl4pPr marL="166687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4pPr>
      <a:lvl5pPr marL="21431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5pPr>
      <a:lvl6pPr marL="26003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30575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5147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9719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ti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2583771" y="533400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</a:t>
            </a:r>
            <a:r>
              <a:rPr lang="en-US" altLang="zh-CN" sz="1600" dirty="0"/>
              <a:t>1</a:t>
            </a:r>
            <a:endParaRPr lang="en-US" altLang="en-US" sz="1600" dirty="0"/>
          </a:p>
        </p:txBody>
      </p:sp>
      <p:sp>
        <p:nvSpPr>
          <p:cNvPr id="77" name="文本框 17"/>
          <p:cNvSpPr txBox="1"/>
          <p:nvPr/>
        </p:nvSpPr>
        <p:spPr>
          <a:xfrm>
            <a:off x="674801" y="1873953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137" y="1981903"/>
            <a:ext cx="1755855" cy="2756568"/>
            <a:chOff x="782686" y="1992358"/>
            <a:chExt cx="1755855" cy="2897810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24" r="41638"/>
            <a:stretch/>
          </p:blipFill>
          <p:spPr>
            <a:xfrm>
              <a:off x="1421572" y="2153718"/>
              <a:ext cx="1049984" cy="2736450"/>
            </a:xfrm>
            <a:prstGeom prst="rect">
              <a:avLst/>
            </a:prstGeom>
          </p:spPr>
        </p:pic>
        <p:sp>
          <p:nvSpPr>
            <p:cNvPr id="149" name="矩形 148"/>
            <p:cNvSpPr/>
            <p:nvPr/>
          </p:nvSpPr>
          <p:spPr>
            <a:xfrm>
              <a:off x="1368136" y="2250258"/>
              <a:ext cx="1126222" cy="980144"/>
            </a:xfrm>
            <a:prstGeom prst="rect">
              <a:avLst/>
            </a:prstGeom>
            <a:solidFill>
              <a:srgbClr val="649EFC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368136" y="3861480"/>
              <a:ext cx="1126222" cy="944472"/>
            </a:xfrm>
            <a:prstGeom prst="rect">
              <a:avLst/>
            </a:prstGeom>
            <a:solidFill>
              <a:srgbClr val="649EFC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38924" y="1992358"/>
              <a:ext cx="1099617" cy="246222"/>
              <a:chOff x="248276" y="2621200"/>
              <a:chExt cx="1370832" cy="306950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847040" y="2621202"/>
                <a:ext cx="467511" cy="30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Cd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2" name="图片 151" descr="屏幕剪辑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577" y="2715063"/>
                <a:ext cx="113993" cy="133232"/>
              </a:xfrm>
              <a:prstGeom prst="rect">
                <a:avLst/>
              </a:prstGeom>
            </p:spPr>
          </p:pic>
          <p:sp>
            <p:nvSpPr>
              <p:cNvPr id="154" name="文本框 153"/>
              <p:cNvSpPr txBox="1"/>
              <p:nvPr/>
            </p:nvSpPr>
            <p:spPr>
              <a:xfrm>
                <a:off x="370360" y="2621200"/>
                <a:ext cx="420098" cy="30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273067" y="2621201"/>
                <a:ext cx="346041" cy="30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7" name="图片 156" descr="屏幕剪辑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276" y="2663086"/>
                <a:ext cx="191615" cy="210083"/>
              </a:xfrm>
              <a:prstGeom prst="rect">
                <a:avLst/>
              </a:prstGeom>
            </p:spPr>
          </p:pic>
          <p:pic>
            <p:nvPicPr>
              <p:cNvPr id="16" name="图片 15" descr="屏幕剪辑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599" t="4626" r="1925"/>
              <a:stretch/>
            </p:blipFill>
            <p:spPr>
              <a:xfrm>
                <a:off x="711369" y="2672652"/>
                <a:ext cx="197931" cy="190952"/>
              </a:xfrm>
              <a:prstGeom prst="rect">
                <a:avLst/>
              </a:prstGeom>
            </p:spPr>
          </p:pic>
        </p:grpSp>
        <p:sp>
          <p:nvSpPr>
            <p:cNvPr id="159" name="文本框 158"/>
            <p:cNvSpPr txBox="1"/>
            <p:nvPr/>
          </p:nvSpPr>
          <p:spPr>
            <a:xfrm>
              <a:off x="782686" y="4129638"/>
              <a:ext cx="695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</a:t>
              </a:r>
              <a:r>
                <a:rPr lang="en-US" altLang="zh-CN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 rot="5400000">
              <a:off x="1325039" y="3455324"/>
              <a:ext cx="444938" cy="29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34341" y="3413010"/>
              <a:ext cx="1167302" cy="290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68136" y="3230401"/>
              <a:ext cx="1126222" cy="631079"/>
            </a:xfrm>
            <a:prstGeom prst="rect">
              <a:avLst/>
            </a:prstGeom>
            <a:solidFill>
              <a:srgbClr val="FCEE9C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07497" y="3462161"/>
              <a:ext cx="392862" cy="1842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809047" y="3462161"/>
              <a:ext cx="392862" cy="1842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131074" y="3462161"/>
              <a:ext cx="392862" cy="1842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4825" y="3443158"/>
              <a:ext cx="611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CdO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158"/>
            <p:cNvSpPr txBox="1"/>
            <p:nvPr/>
          </p:nvSpPr>
          <p:spPr>
            <a:xfrm>
              <a:off x="782686" y="2599185"/>
              <a:ext cx="695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</a:t>
              </a:r>
              <a:r>
                <a:rPr lang="en-US" altLang="zh-CN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11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1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文本框 32"/>
          <p:cNvSpPr txBox="1"/>
          <p:nvPr/>
        </p:nvSpPr>
        <p:spPr>
          <a:xfrm>
            <a:off x="2427948" y="1873953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32"/>
          <p:cNvSpPr txBox="1"/>
          <p:nvPr/>
        </p:nvSpPr>
        <p:spPr>
          <a:xfrm>
            <a:off x="4201318" y="1873953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32"/>
          <p:cNvSpPr txBox="1"/>
          <p:nvPr/>
        </p:nvSpPr>
        <p:spPr>
          <a:xfrm>
            <a:off x="2427948" y="3248403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32"/>
          <p:cNvSpPr txBox="1"/>
          <p:nvPr/>
        </p:nvSpPr>
        <p:spPr>
          <a:xfrm>
            <a:off x="4201318" y="3248403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图片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14130" r="29748" b="19916"/>
          <a:stretch/>
        </p:blipFill>
        <p:spPr>
          <a:xfrm>
            <a:off x="2669511" y="2126072"/>
            <a:ext cx="1617138" cy="1155099"/>
          </a:xfrm>
          <a:prstGeom prst="rect">
            <a:avLst/>
          </a:prstGeom>
        </p:spPr>
      </p:pic>
      <p:pic>
        <p:nvPicPr>
          <p:cNvPr id="99" name="图片 5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19793" r="26648" b="19734"/>
          <a:stretch/>
        </p:blipFill>
        <p:spPr>
          <a:xfrm>
            <a:off x="4467863" y="2126072"/>
            <a:ext cx="1617138" cy="1155099"/>
          </a:xfrm>
          <a:prstGeom prst="rect">
            <a:avLst/>
          </a:prstGeom>
        </p:spPr>
      </p:pic>
      <p:pic>
        <p:nvPicPr>
          <p:cNvPr id="100" name="图片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6288" r="28126" b="20420"/>
          <a:stretch/>
        </p:blipFill>
        <p:spPr>
          <a:xfrm>
            <a:off x="2669511" y="3499156"/>
            <a:ext cx="1617138" cy="1155099"/>
          </a:xfrm>
          <a:prstGeom prst="rect">
            <a:avLst/>
          </a:prstGeom>
        </p:spPr>
      </p:pic>
      <p:pic>
        <p:nvPicPr>
          <p:cNvPr id="101" name="图片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0" t="7938" r="23141" b="23416"/>
          <a:stretch/>
        </p:blipFill>
        <p:spPr>
          <a:xfrm>
            <a:off x="4467863" y="3499156"/>
            <a:ext cx="1617138" cy="1155099"/>
          </a:xfrm>
          <a:prstGeom prst="rect">
            <a:avLst/>
          </a:prstGeom>
        </p:spPr>
      </p:pic>
      <p:sp>
        <p:nvSpPr>
          <p:cNvPr id="109" name="文本框 10"/>
          <p:cNvSpPr txBox="1"/>
          <p:nvPr/>
        </p:nvSpPr>
        <p:spPr>
          <a:xfrm>
            <a:off x="2996224" y="3056050"/>
            <a:ext cx="995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MgO [100]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39"/>
          <p:cNvSpPr txBox="1"/>
          <p:nvPr/>
        </p:nvSpPr>
        <p:spPr>
          <a:xfrm>
            <a:off x="2996224" y="4426632"/>
            <a:ext cx="995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CdO [100]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44"/>
          <p:cNvSpPr txBox="1"/>
          <p:nvPr/>
        </p:nvSpPr>
        <p:spPr>
          <a:xfrm>
            <a:off x="4467863" y="4413111"/>
            <a:ext cx="1617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Top-Fe</a:t>
            </a:r>
            <a:r>
              <a:rPr lang="en-US" altLang="zh-CN" sz="1000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1000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[100]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21"/>
          <p:cNvSpPr txBox="1"/>
          <p:nvPr/>
        </p:nvSpPr>
        <p:spPr>
          <a:xfrm>
            <a:off x="4512048" y="3042528"/>
            <a:ext cx="1537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Bottom-Fe</a:t>
            </a:r>
            <a:r>
              <a:rPr lang="en-US" altLang="zh-CN" sz="1000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1000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[100]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17"/>
          <p:cNvSpPr txBox="1"/>
          <p:nvPr/>
        </p:nvSpPr>
        <p:spPr>
          <a:xfrm>
            <a:off x="674801" y="4584700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17"/>
          <p:cNvSpPr txBox="1"/>
          <p:nvPr/>
        </p:nvSpPr>
        <p:spPr>
          <a:xfrm>
            <a:off x="3357041" y="4584700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9805" y="4788251"/>
            <a:ext cx="2415939" cy="2010151"/>
            <a:chOff x="581521" y="4983482"/>
            <a:chExt cx="2839050" cy="2362197"/>
          </a:xfrm>
        </p:grpSpPr>
        <p:grpSp>
          <p:nvGrpSpPr>
            <p:cNvPr id="58" name="组合 3"/>
            <p:cNvGrpSpPr/>
            <p:nvPr/>
          </p:nvGrpSpPr>
          <p:grpSpPr>
            <a:xfrm rot="5400000">
              <a:off x="833988" y="4759097"/>
              <a:ext cx="2362197" cy="2810968"/>
              <a:chOff x="455203" y="5066349"/>
              <a:chExt cx="2362197" cy="2810968"/>
            </a:xfrm>
          </p:grpSpPr>
          <p:pic>
            <p:nvPicPr>
              <p:cNvPr id="59" name="图片 3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7" r="15517" b="4193"/>
              <a:stretch/>
            </p:blipFill>
            <p:spPr>
              <a:xfrm>
                <a:off x="455203" y="5066349"/>
                <a:ext cx="2362197" cy="2810968"/>
              </a:xfrm>
              <a:prstGeom prst="rect">
                <a:avLst/>
              </a:prstGeom>
            </p:spPr>
          </p:pic>
          <p:sp>
            <p:nvSpPr>
              <p:cNvPr id="60" name="文本框 47"/>
              <p:cNvSpPr txBox="1"/>
              <p:nvPr/>
            </p:nvSpPr>
            <p:spPr>
              <a:xfrm rot="16200000">
                <a:off x="446485" y="5331124"/>
                <a:ext cx="673681" cy="30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r>
                  <a:rPr lang="en-US" altLang="zh-CN" sz="1100" b="1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sz="1100" b="1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11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48"/>
              <p:cNvSpPr txBox="1"/>
              <p:nvPr/>
            </p:nvSpPr>
            <p:spPr>
              <a:xfrm rot="16200000">
                <a:off x="1377018" y="5369194"/>
                <a:ext cx="592043" cy="30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CdO</a:t>
                </a:r>
                <a:endParaRPr lang="zh-CN" alt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49"/>
              <p:cNvSpPr txBox="1"/>
              <p:nvPr/>
            </p:nvSpPr>
            <p:spPr>
              <a:xfrm rot="16200000">
                <a:off x="2172291" y="5331124"/>
                <a:ext cx="673681" cy="30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r>
                  <a:rPr lang="en-US" altLang="zh-CN" sz="1100" b="1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sz="1100" b="1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11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组合 10"/>
            <p:cNvGrpSpPr/>
            <p:nvPr/>
          </p:nvGrpSpPr>
          <p:grpSpPr>
            <a:xfrm>
              <a:off x="581521" y="6821522"/>
              <a:ext cx="752179" cy="303829"/>
              <a:chOff x="542678" y="7264462"/>
              <a:chExt cx="752179" cy="303829"/>
            </a:xfrm>
          </p:grpSpPr>
          <p:cxnSp>
            <p:nvCxnSpPr>
              <p:cNvPr id="70" name="直接连接符 8"/>
              <p:cNvCxnSpPr/>
              <p:nvPr/>
            </p:nvCxnSpPr>
            <p:spPr>
              <a:xfrm rot="5400000">
                <a:off x="924694" y="7420691"/>
                <a:ext cx="0" cy="2952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139"/>
              <p:cNvSpPr txBox="1"/>
              <p:nvPr/>
            </p:nvSpPr>
            <p:spPr>
              <a:xfrm>
                <a:off x="542678" y="7264462"/>
                <a:ext cx="752179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nm</a:t>
                </a:r>
                <a:endParaRPr lang="zh-CN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文本框 17"/>
          <p:cNvSpPr txBox="1"/>
          <p:nvPr/>
        </p:nvSpPr>
        <p:spPr>
          <a:xfrm>
            <a:off x="3357041" y="5560970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17"/>
          <p:cNvSpPr txBox="1"/>
          <p:nvPr/>
        </p:nvSpPr>
        <p:spPr>
          <a:xfrm>
            <a:off x="4702547" y="5560970"/>
            <a:ext cx="365760" cy="26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9396" y="4795849"/>
            <a:ext cx="2496077" cy="797280"/>
            <a:chOff x="3674974" y="5243243"/>
            <a:chExt cx="2144534" cy="684994"/>
          </a:xfrm>
        </p:grpSpPr>
        <p:pic>
          <p:nvPicPr>
            <p:cNvPr id="66" name="图片 5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45" t="27472" r="39437" b="5161"/>
            <a:stretch/>
          </p:blipFill>
          <p:spPr>
            <a:xfrm rot="5400000">
              <a:off x="4434156" y="4542885"/>
              <a:ext cx="684994" cy="2085710"/>
            </a:xfrm>
            <a:prstGeom prst="rect">
              <a:avLst/>
            </a:prstGeom>
          </p:spPr>
        </p:pic>
        <p:cxnSp>
          <p:nvCxnSpPr>
            <p:cNvPr id="76" name="直接连接符 63"/>
            <p:cNvCxnSpPr/>
            <p:nvPr/>
          </p:nvCxnSpPr>
          <p:spPr>
            <a:xfrm rot="5400000">
              <a:off x="4085838" y="5601386"/>
              <a:ext cx="0" cy="493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39"/>
            <p:cNvSpPr txBox="1"/>
            <p:nvPr/>
          </p:nvSpPr>
          <p:spPr>
            <a:xfrm>
              <a:off x="3674974" y="5648704"/>
              <a:ext cx="792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nm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2" name="图片 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7817" y="5730900"/>
            <a:ext cx="1050467" cy="1050468"/>
          </a:xfrm>
          <a:prstGeom prst="rect">
            <a:avLst/>
          </a:prstGeom>
        </p:spPr>
      </p:pic>
      <p:pic>
        <p:nvPicPr>
          <p:cNvPr id="83" name="图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9200" y="5730900"/>
            <a:ext cx="1050467" cy="1050468"/>
          </a:xfrm>
          <a:prstGeom prst="rect">
            <a:avLst/>
          </a:prstGeom>
        </p:spPr>
      </p:pic>
      <p:sp>
        <p:nvSpPr>
          <p:cNvPr id="87" name="矩形 13"/>
          <p:cNvSpPr/>
          <p:nvPr/>
        </p:nvSpPr>
        <p:spPr>
          <a:xfrm>
            <a:off x="3640103" y="5720800"/>
            <a:ext cx="373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67"/>
          <p:cNvSpPr/>
          <p:nvPr/>
        </p:nvSpPr>
        <p:spPr>
          <a:xfrm>
            <a:off x="5007802" y="5720800"/>
            <a:ext cx="3497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190500" y="2794000"/>
          <a:ext cx="22860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Graph" r:id="rId4" imgW="1828800" imgH="1097280" progId="Origin50.Graph">
                  <p:embed/>
                </p:oleObj>
              </mc:Choice>
              <mc:Fallback>
                <p:oleObj name="Graph" r:id="rId4" imgW="1828800" imgH="1097280" progId="Origin50.Graph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" y="2794000"/>
                        <a:ext cx="2286000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/>
          </p:nvPr>
        </p:nvGraphicFramePr>
        <p:xfrm>
          <a:off x="190500" y="3905250"/>
          <a:ext cx="2284413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Graph" r:id="rId6" imgW="1828800" imgH="1463040" progId="Origin50.Graph">
                  <p:embed/>
                </p:oleObj>
              </mc:Choice>
              <mc:Fallback>
                <p:oleObj name="Graph" r:id="rId6" imgW="1828800" imgH="1463040" progId="Origin50.Graph">
                  <p:embed/>
                  <p:pic>
                    <p:nvPicPr>
                      <p:cNvPr id="78" name="Object 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" y="3905250"/>
                        <a:ext cx="2284413" cy="183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2</a:t>
            </a:r>
            <a:endParaRPr lang="en-US" altLang="en-US" sz="1600" dirty="0"/>
          </a:p>
        </p:txBody>
      </p:sp>
      <p:sp>
        <p:nvSpPr>
          <p:cNvPr id="77" name="文本框 17"/>
          <p:cNvSpPr txBox="1"/>
          <p:nvPr/>
        </p:nvSpPr>
        <p:spPr>
          <a:xfrm>
            <a:off x="132698" y="258443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文本框 8"/>
          <p:cNvSpPr txBox="1"/>
          <p:nvPr/>
        </p:nvSpPr>
        <p:spPr>
          <a:xfrm>
            <a:off x="635388" y="5577214"/>
            <a:ext cx="16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(K)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7"/>
          <p:cNvSpPr txBox="1"/>
          <p:nvPr/>
        </p:nvSpPr>
        <p:spPr>
          <a:xfrm>
            <a:off x="4870450" y="5577214"/>
            <a:ext cx="1961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8"/>
          <p:cNvSpPr txBox="1"/>
          <p:nvPr/>
        </p:nvSpPr>
        <p:spPr>
          <a:xfrm rot="16200000">
            <a:off x="3494011" y="4529289"/>
            <a:ext cx="1961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1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8"/>
          <p:cNvSpPr txBox="1"/>
          <p:nvPr/>
        </p:nvSpPr>
        <p:spPr>
          <a:xfrm rot="16200000">
            <a:off x="-304545" y="3280600"/>
            <a:ext cx="108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1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□</a:t>
            </a:r>
            <a:r>
              <a:rPr lang="en-US" altLang="zh-CN" sz="11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1327" y="4029071"/>
            <a:ext cx="837246" cy="635318"/>
            <a:chOff x="629905" y="4148982"/>
            <a:chExt cx="837246" cy="582025"/>
          </a:xfrm>
        </p:grpSpPr>
        <p:sp>
          <p:nvSpPr>
            <p:cNvPr id="125" name="矩形 148"/>
            <p:cNvSpPr/>
            <p:nvPr/>
          </p:nvSpPr>
          <p:spPr>
            <a:xfrm>
              <a:off x="738578" y="4186637"/>
              <a:ext cx="623268" cy="143664"/>
            </a:xfrm>
            <a:prstGeom prst="rect">
              <a:avLst/>
            </a:prstGeom>
            <a:solidFill>
              <a:srgbClr val="649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49"/>
            <p:cNvSpPr/>
            <p:nvPr/>
          </p:nvSpPr>
          <p:spPr>
            <a:xfrm>
              <a:off x="738578" y="4549028"/>
              <a:ext cx="623268" cy="160989"/>
            </a:xfrm>
            <a:prstGeom prst="rect">
              <a:avLst/>
            </a:prstGeom>
            <a:solidFill>
              <a:srgbClr val="649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文本框 158"/>
            <p:cNvSpPr txBox="1"/>
            <p:nvPr/>
          </p:nvSpPr>
          <p:spPr>
            <a:xfrm>
              <a:off x="644191" y="4515563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UC Fe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47"/>
            <p:cNvSpPr/>
            <p:nvPr/>
          </p:nvSpPr>
          <p:spPr>
            <a:xfrm>
              <a:off x="738578" y="4330300"/>
              <a:ext cx="623268" cy="218728"/>
            </a:xfrm>
            <a:prstGeom prst="rect">
              <a:avLst/>
            </a:prstGeom>
            <a:solidFill>
              <a:srgbClr val="FC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文本框 158"/>
            <p:cNvSpPr txBox="1"/>
            <p:nvPr/>
          </p:nvSpPr>
          <p:spPr>
            <a:xfrm>
              <a:off x="644191" y="4148982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UC Fe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8"/>
            <p:cNvSpPr txBox="1"/>
            <p:nvPr/>
          </p:nvSpPr>
          <p:spPr>
            <a:xfrm>
              <a:off x="629905" y="4330980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r>
                <a: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UC </a:t>
              </a:r>
              <a:r>
                <a:rPr lang="en-US" altLang="zh-CN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CdO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327" y="3548543"/>
            <a:ext cx="822960" cy="323645"/>
            <a:chOff x="644191" y="3510439"/>
            <a:chExt cx="822960" cy="323645"/>
          </a:xfrm>
        </p:grpSpPr>
        <p:sp>
          <p:nvSpPr>
            <p:cNvPr id="166" name="矩形 148"/>
            <p:cNvSpPr/>
            <p:nvPr/>
          </p:nvSpPr>
          <p:spPr>
            <a:xfrm>
              <a:off x="738578" y="3510439"/>
              <a:ext cx="640080" cy="323645"/>
            </a:xfrm>
            <a:prstGeom prst="rect">
              <a:avLst/>
            </a:prstGeom>
            <a:solidFill>
              <a:srgbClr val="649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文本框 158"/>
            <p:cNvSpPr txBox="1"/>
            <p:nvPr/>
          </p:nvSpPr>
          <p:spPr>
            <a:xfrm>
              <a:off x="644191" y="3568004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UC Fe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文本框 8"/>
          <p:cNvSpPr txBox="1"/>
          <p:nvPr/>
        </p:nvSpPr>
        <p:spPr>
          <a:xfrm rot="16200000">
            <a:off x="3715272" y="3275038"/>
            <a:ext cx="15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M/M</a:t>
            </a:r>
            <a:r>
              <a:rPr lang="en-US" altLang="zh-CN" sz="11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"/>
          <p:cNvSpPr txBox="1"/>
          <p:nvPr/>
        </p:nvSpPr>
        <p:spPr>
          <a:xfrm>
            <a:off x="2385948" y="258443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52408" y="2844800"/>
            <a:ext cx="1766858" cy="2570728"/>
            <a:chOff x="3218028" y="5553432"/>
            <a:chExt cx="3145505" cy="2980968"/>
          </a:xfrm>
        </p:grpSpPr>
        <p:sp>
          <p:nvSpPr>
            <p:cNvPr id="38" name="文本框 17"/>
            <p:cNvSpPr txBox="1"/>
            <p:nvPr/>
          </p:nvSpPr>
          <p:spPr>
            <a:xfrm>
              <a:off x="4662397" y="5553432"/>
              <a:ext cx="345126" cy="31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3366829" y="7116803"/>
              <a:ext cx="639306" cy="311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200" b="1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2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15"/>
            <p:cNvSpPr txBox="1"/>
            <p:nvPr/>
          </p:nvSpPr>
          <p:spPr>
            <a:xfrm>
              <a:off x="3264427" y="6351618"/>
              <a:ext cx="1175038" cy="29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Cd’s 5s </a:t>
              </a:r>
              <a:endParaRPr lang="zh-CN" alt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15"/>
            <p:cNvSpPr txBox="1"/>
            <p:nvPr/>
          </p:nvSpPr>
          <p:spPr>
            <a:xfrm>
              <a:off x="3218028" y="7752775"/>
              <a:ext cx="1211492" cy="29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O’s 2p</a:t>
              </a:r>
              <a:endParaRPr lang="zh-CN" alt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15"/>
            <p:cNvSpPr txBox="1"/>
            <p:nvPr/>
          </p:nvSpPr>
          <p:spPr>
            <a:xfrm>
              <a:off x="5142143" y="7669051"/>
              <a:ext cx="1143922" cy="29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E02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Fe’s </a:t>
              </a:r>
              <a:r>
                <a:rPr lang="en-US" altLang="zh-CN" sz="1050" b="1" dirty="0" err="1" smtClean="0">
                  <a:solidFill>
                    <a:srgbClr val="FE02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050" b="1" baseline="-25000" dirty="0" err="1" smtClean="0">
                  <a:solidFill>
                    <a:srgbClr val="FE02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1050" b="1" dirty="0">
                <a:solidFill>
                  <a:srgbClr val="FE02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15"/>
            <p:cNvSpPr txBox="1"/>
            <p:nvPr/>
          </p:nvSpPr>
          <p:spPr>
            <a:xfrm>
              <a:off x="5142142" y="6363898"/>
              <a:ext cx="1221391" cy="29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Fe’s t</a:t>
              </a:r>
              <a:r>
                <a:rPr lang="en-US" altLang="zh-CN" sz="1050" b="1" baseline="-25000" dirty="0" smtClean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zh-CN" altLang="en-US" sz="105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126637" y="7929961"/>
              <a:ext cx="1066406" cy="45954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Pie 44"/>
            <p:cNvSpPr/>
            <p:nvPr/>
          </p:nvSpPr>
          <p:spPr>
            <a:xfrm>
              <a:off x="4233403" y="6369050"/>
              <a:ext cx="799849" cy="799849"/>
            </a:xfrm>
            <a:prstGeom prst="pie">
              <a:avLst>
                <a:gd name="adj1" fmla="val 5370076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6" name="Pie 45"/>
            <p:cNvSpPr/>
            <p:nvPr/>
          </p:nvSpPr>
          <p:spPr>
            <a:xfrm flipH="1">
              <a:off x="4271503" y="6431148"/>
              <a:ext cx="799849" cy="799849"/>
            </a:xfrm>
            <a:prstGeom prst="pie">
              <a:avLst>
                <a:gd name="adj1" fmla="val 5370076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905637" y="7273241"/>
              <a:ext cx="1465101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Pie 47"/>
            <p:cNvSpPr/>
            <p:nvPr/>
          </p:nvSpPr>
          <p:spPr>
            <a:xfrm flipH="1">
              <a:off x="3493987" y="7367926"/>
              <a:ext cx="2350928" cy="318537"/>
            </a:xfrm>
            <a:prstGeom prst="pie">
              <a:avLst>
                <a:gd name="adj1" fmla="val 5370073"/>
                <a:gd name="adj2" fmla="val 16200000"/>
              </a:avLst>
            </a:prstGeom>
            <a:solidFill>
              <a:srgbClr val="FE02B6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9" name="Pie 48"/>
            <p:cNvSpPr/>
            <p:nvPr/>
          </p:nvSpPr>
          <p:spPr>
            <a:xfrm flipH="1">
              <a:off x="3495689" y="6024214"/>
              <a:ext cx="2350928" cy="318537"/>
            </a:xfrm>
            <a:prstGeom prst="pie">
              <a:avLst>
                <a:gd name="adj1" fmla="val 5370073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0" name="Group 11"/>
            <p:cNvGrpSpPr>
              <a:grpSpLocks noChangeAspect="1"/>
            </p:cNvGrpSpPr>
            <p:nvPr/>
          </p:nvGrpSpPr>
          <p:grpSpPr>
            <a:xfrm>
              <a:off x="5452400" y="7327708"/>
              <a:ext cx="150809" cy="398972"/>
              <a:chOff x="996950" y="1532824"/>
              <a:chExt cx="622300" cy="1476375"/>
            </a:xfrm>
            <a:solidFill>
              <a:srgbClr val="FF0000"/>
            </a:solidFill>
          </p:grpSpPr>
          <p:sp>
            <p:nvSpPr>
              <p:cNvPr id="70" name="Down Arrow 69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996950" y="2076450"/>
                <a:ext cx="622300" cy="62230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4652220" y="579120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11"/>
            <p:cNvGrpSpPr>
              <a:grpSpLocks noChangeAspect="1"/>
            </p:cNvGrpSpPr>
            <p:nvPr/>
          </p:nvGrpSpPr>
          <p:grpSpPr>
            <a:xfrm>
              <a:off x="5090167" y="7327708"/>
              <a:ext cx="150809" cy="398972"/>
              <a:chOff x="961960" y="1532824"/>
              <a:chExt cx="622300" cy="1476375"/>
            </a:xfrm>
            <a:solidFill>
              <a:srgbClr val="FF0000"/>
            </a:solidFill>
          </p:grpSpPr>
          <p:sp>
            <p:nvSpPr>
              <p:cNvPr id="68" name="Down Arrow 67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961960" y="2076451"/>
                <a:ext cx="622300" cy="622301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4" name="Group 11"/>
            <p:cNvGrpSpPr>
              <a:grpSpLocks noChangeAspect="1"/>
            </p:cNvGrpSpPr>
            <p:nvPr/>
          </p:nvGrpSpPr>
          <p:grpSpPr>
            <a:xfrm>
              <a:off x="4744895" y="7327708"/>
              <a:ext cx="150809" cy="398972"/>
              <a:chOff x="996950" y="1532824"/>
              <a:chExt cx="622300" cy="1476375"/>
            </a:xfrm>
            <a:solidFill>
              <a:srgbClr val="FF0000"/>
            </a:solidFill>
          </p:grpSpPr>
          <p:sp>
            <p:nvSpPr>
              <p:cNvPr id="66" name="Down Arrow 65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996950" y="2076450"/>
                <a:ext cx="622300" cy="62230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" name="Down Arrow 54"/>
            <p:cNvSpPr/>
            <p:nvPr/>
          </p:nvSpPr>
          <p:spPr bwMode="auto">
            <a:xfrm flipV="1">
              <a:off x="4712775" y="6575382"/>
              <a:ext cx="207343" cy="554839"/>
            </a:xfrm>
            <a:prstGeom prst="downArrow">
              <a:avLst>
                <a:gd name="adj1" fmla="val 43570"/>
                <a:gd name="adj2" fmla="val 69411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4379533" y="6501653"/>
              <a:ext cx="207343" cy="554839"/>
            </a:xfrm>
            <a:prstGeom prst="downArrow">
              <a:avLst>
                <a:gd name="adj1" fmla="val 43570"/>
                <a:gd name="adj2" fmla="val 69411"/>
              </a:avLst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11"/>
            <p:cNvGrpSpPr>
              <a:grpSpLocks noChangeAspect="1"/>
            </p:cNvGrpSpPr>
            <p:nvPr/>
          </p:nvGrpSpPr>
          <p:grpSpPr>
            <a:xfrm flipV="1">
              <a:off x="5452400" y="6006212"/>
              <a:ext cx="150809" cy="398972"/>
              <a:chOff x="996950" y="1532824"/>
              <a:chExt cx="622300" cy="1476375"/>
            </a:xfrm>
            <a:solidFill>
              <a:srgbClr val="002060"/>
            </a:solidFill>
          </p:grpSpPr>
          <p:sp>
            <p:nvSpPr>
              <p:cNvPr id="64" name="Down Arrow 63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996950" y="2076450"/>
                <a:ext cx="622300" cy="62230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8" name="Group 11"/>
            <p:cNvGrpSpPr>
              <a:grpSpLocks noChangeAspect="1"/>
            </p:cNvGrpSpPr>
            <p:nvPr/>
          </p:nvGrpSpPr>
          <p:grpSpPr>
            <a:xfrm flipV="1">
              <a:off x="5092995" y="6006212"/>
              <a:ext cx="150809" cy="398972"/>
              <a:chOff x="973626" y="1532824"/>
              <a:chExt cx="622300" cy="1476375"/>
            </a:xfrm>
            <a:solidFill>
              <a:srgbClr val="002060"/>
            </a:solidFill>
          </p:grpSpPr>
          <p:sp>
            <p:nvSpPr>
              <p:cNvPr id="62" name="Down Arrow 61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973626" y="2076451"/>
                <a:ext cx="622300" cy="622301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9" name="Group 11"/>
            <p:cNvGrpSpPr>
              <a:grpSpLocks noChangeAspect="1"/>
            </p:cNvGrpSpPr>
            <p:nvPr/>
          </p:nvGrpSpPr>
          <p:grpSpPr>
            <a:xfrm flipV="1">
              <a:off x="4744895" y="6006212"/>
              <a:ext cx="150809" cy="398972"/>
              <a:chOff x="996950" y="1532824"/>
              <a:chExt cx="622300" cy="1476375"/>
            </a:xfrm>
            <a:solidFill>
              <a:srgbClr val="002060"/>
            </a:solidFill>
          </p:grpSpPr>
          <p:sp>
            <p:nvSpPr>
              <p:cNvPr id="60" name="Down Arrow 59"/>
              <p:cNvSpPr/>
              <p:nvPr/>
            </p:nvSpPr>
            <p:spPr bwMode="auto">
              <a:xfrm flipV="1">
                <a:off x="1055900" y="1532824"/>
                <a:ext cx="490148" cy="1476375"/>
              </a:xfrm>
              <a:prstGeom prst="downArrow">
                <a:avLst>
                  <a:gd name="adj1" fmla="val 28257"/>
                  <a:gd name="adj2" fmla="val 9238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996950" y="2076450"/>
                <a:ext cx="622300" cy="622300"/>
              </a:xfrm>
              <a:prstGeom prst="ellipse">
                <a:avLst/>
              </a:prstGeom>
              <a:grpFill/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9" name="文本框 8"/>
          <p:cNvSpPr txBox="1"/>
          <p:nvPr/>
        </p:nvSpPr>
        <p:spPr>
          <a:xfrm rot="16200000">
            <a:off x="-461576" y="4596771"/>
            <a:ext cx="1403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11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□</a:t>
            </a:r>
            <a:r>
              <a:rPr lang="en-US" altLang="zh-CN" sz="11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3135" y="2863149"/>
            <a:ext cx="1854395" cy="2615880"/>
          </a:xfrm>
          <a:prstGeom prst="roundRect">
            <a:avLst>
              <a:gd name="adj" fmla="val 1078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17"/>
          <p:cNvSpPr txBox="1"/>
          <p:nvPr/>
        </p:nvSpPr>
        <p:spPr>
          <a:xfrm>
            <a:off x="4491608" y="258443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31161" y="2794000"/>
          <a:ext cx="2286000" cy="137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Graph" r:id="rId8" imgW="1828800" imgH="1097280" progId="Origin50.Graph">
                  <p:embed/>
                </p:oleObj>
              </mc:Choice>
              <mc:Fallback>
                <p:oleObj name="Graph" r:id="rId8" imgW="1828800" imgH="1097280" progId="Origin50.Graph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31161" y="2794000"/>
                        <a:ext cx="2286000" cy="1371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>
            <p:extLst/>
          </p:nvPr>
        </p:nvGraphicFramePr>
        <p:xfrm>
          <a:off x="4529574" y="3905250"/>
          <a:ext cx="2286000" cy="1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Graph" r:id="rId10" imgW="1828800" imgH="1463040" progId="Origin50.Graph">
                  <p:embed/>
                </p:oleObj>
              </mc:Choice>
              <mc:Fallback>
                <p:oleObj name="Graph" r:id="rId10" imgW="1828800" imgH="1463040" progId="Origin50.Graph">
                  <p:embed/>
                  <p:pic>
                    <p:nvPicPr>
                      <p:cNvPr id="87" name="Object 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29574" y="3905250"/>
                        <a:ext cx="2286000" cy="1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 87"/>
          <p:cNvGrpSpPr/>
          <p:nvPr/>
        </p:nvGrpSpPr>
        <p:grpSpPr>
          <a:xfrm>
            <a:off x="4934727" y="4011361"/>
            <a:ext cx="837246" cy="635318"/>
            <a:chOff x="629905" y="4148982"/>
            <a:chExt cx="837246" cy="582025"/>
          </a:xfrm>
        </p:grpSpPr>
        <p:sp>
          <p:nvSpPr>
            <p:cNvPr id="89" name="矩形 148"/>
            <p:cNvSpPr/>
            <p:nvPr/>
          </p:nvSpPr>
          <p:spPr>
            <a:xfrm>
              <a:off x="738578" y="4186637"/>
              <a:ext cx="623268" cy="143664"/>
            </a:xfrm>
            <a:prstGeom prst="rect">
              <a:avLst/>
            </a:prstGeom>
            <a:solidFill>
              <a:srgbClr val="649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149"/>
            <p:cNvSpPr/>
            <p:nvPr/>
          </p:nvSpPr>
          <p:spPr>
            <a:xfrm>
              <a:off x="738578" y="4549028"/>
              <a:ext cx="623268" cy="160989"/>
            </a:xfrm>
            <a:prstGeom prst="rect">
              <a:avLst/>
            </a:prstGeom>
            <a:solidFill>
              <a:srgbClr val="649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158"/>
            <p:cNvSpPr txBox="1"/>
            <p:nvPr/>
          </p:nvSpPr>
          <p:spPr>
            <a:xfrm>
              <a:off x="644191" y="4515563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UC Fe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47"/>
            <p:cNvSpPr/>
            <p:nvPr/>
          </p:nvSpPr>
          <p:spPr>
            <a:xfrm>
              <a:off x="738578" y="4330300"/>
              <a:ext cx="623268" cy="218728"/>
            </a:xfrm>
            <a:prstGeom prst="rect">
              <a:avLst/>
            </a:prstGeom>
            <a:solidFill>
              <a:srgbClr val="FCE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158"/>
            <p:cNvSpPr txBox="1"/>
            <p:nvPr/>
          </p:nvSpPr>
          <p:spPr>
            <a:xfrm>
              <a:off x="644191" y="4148982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UC Fe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zh-CN" sz="800" baseline="-25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18"/>
            <p:cNvSpPr txBox="1"/>
            <p:nvPr/>
          </p:nvSpPr>
          <p:spPr>
            <a:xfrm>
              <a:off x="629905" y="4330980"/>
              <a:ext cx="8229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r>
                <a: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UC </a:t>
              </a:r>
              <a:r>
                <a:rPr lang="en-US" altLang="zh-CN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CdO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3</a:t>
            </a:r>
            <a:endParaRPr lang="en-US" altLang="en-US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55577"/>
              </p:ext>
            </p:extLst>
          </p:nvPr>
        </p:nvGraphicFramePr>
        <p:xfrm>
          <a:off x="1772307" y="2554288"/>
          <a:ext cx="32035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" name="Graph" r:id="rId4" imgW="2560320" imgH="2011680" progId="Origin50.Graph">
                  <p:embed/>
                </p:oleObj>
              </mc:Choice>
              <mc:Fallback>
                <p:oleObj name="Graph" r:id="rId4" imgW="2560320" imgH="201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2307" y="2554288"/>
                        <a:ext cx="32035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本框 17"/>
          <p:cNvSpPr txBox="1"/>
          <p:nvPr/>
        </p:nvSpPr>
        <p:spPr>
          <a:xfrm>
            <a:off x="1891847" y="237446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文本框 8"/>
          <p:cNvSpPr txBox="1"/>
          <p:nvPr/>
        </p:nvSpPr>
        <p:spPr>
          <a:xfrm>
            <a:off x="2779003" y="4817517"/>
            <a:ext cx="16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文本框 8"/>
          <p:cNvSpPr txBox="1"/>
          <p:nvPr/>
        </p:nvSpPr>
        <p:spPr>
          <a:xfrm rot="16200000">
            <a:off x="1221574" y="3553330"/>
            <a:ext cx="144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Δρ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l-GR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(B=0)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07589" y="2675526"/>
            <a:ext cx="715403" cy="524874"/>
            <a:chOff x="3962400" y="2505527"/>
            <a:chExt cx="1008592" cy="653344"/>
          </a:xfrm>
        </p:grpSpPr>
        <p:cxnSp>
          <p:nvCxnSpPr>
            <p:cNvPr id="33" name="直接连接符 33"/>
            <p:cNvCxnSpPr/>
            <p:nvPr/>
          </p:nvCxnSpPr>
          <p:spPr>
            <a:xfrm>
              <a:off x="3962400" y="2879384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4"/>
            <p:cNvCxnSpPr/>
            <p:nvPr/>
          </p:nvCxnSpPr>
          <p:spPr>
            <a:xfrm>
              <a:off x="3962400" y="3026218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5"/>
            <p:cNvCxnSpPr/>
            <p:nvPr/>
          </p:nvCxnSpPr>
          <p:spPr>
            <a:xfrm rot="16200000">
              <a:off x="4195347" y="2813488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6"/>
            <p:cNvCxnSpPr/>
            <p:nvPr/>
          </p:nvCxnSpPr>
          <p:spPr>
            <a:xfrm rot="16200000">
              <a:off x="4195346" y="3092974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7"/>
            <p:cNvCxnSpPr/>
            <p:nvPr/>
          </p:nvCxnSpPr>
          <p:spPr>
            <a:xfrm flipH="1">
              <a:off x="4317274" y="2879968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8"/>
            <p:cNvCxnSpPr/>
            <p:nvPr/>
          </p:nvCxnSpPr>
          <p:spPr>
            <a:xfrm flipH="1">
              <a:off x="4317272" y="3026804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9"/>
            <p:cNvCxnSpPr/>
            <p:nvPr/>
          </p:nvCxnSpPr>
          <p:spPr>
            <a:xfrm rot="5400000" flipH="1">
              <a:off x="4251379" y="2813488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0"/>
            <p:cNvCxnSpPr/>
            <p:nvPr/>
          </p:nvCxnSpPr>
          <p:spPr>
            <a:xfrm rot="5400000" flipH="1">
              <a:off x="4251380" y="3092976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1"/>
            <p:cNvCxnSpPr/>
            <p:nvPr/>
          </p:nvCxnSpPr>
          <p:spPr>
            <a:xfrm rot="5400000" flipH="1">
              <a:off x="4551777" y="2813488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2"/>
            <p:cNvCxnSpPr/>
            <p:nvPr/>
          </p:nvCxnSpPr>
          <p:spPr>
            <a:xfrm rot="5400000" flipH="1">
              <a:off x="4551776" y="3092976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3"/>
            <p:cNvCxnSpPr/>
            <p:nvPr/>
          </p:nvCxnSpPr>
          <p:spPr>
            <a:xfrm flipH="1">
              <a:off x="4672150" y="2879383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4"/>
            <p:cNvCxnSpPr/>
            <p:nvPr/>
          </p:nvCxnSpPr>
          <p:spPr>
            <a:xfrm flipH="1">
              <a:off x="4672150" y="3026218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5"/>
            <p:cNvCxnSpPr/>
            <p:nvPr/>
          </p:nvCxnSpPr>
          <p:spPr>
            <a:xfrm rot="5400000" flipH="1">
              <a:off x="4606253" y="2813488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6"/>
            <p:cNvCxnSpPr/>
            <p:nvPr/>
          </p:nvCxnSpPr>
          <p:spPr>
            <a:xfrm rot="5400000" flipH="1">
              <a:off x="4606253" y="3092976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右箭头 47"/>
            <p:cNvSpPr>
              <a:spLocks/>
            </p:cNvSpPr>
            <p:nvPr/>
          </p:nvSpPr>
          <p:spPr>
            <a:xfrm>
              <a:off x="4225248" y="2927794"/>
              <a:ext cx="414194" cy="64008"/>
            </a:xfrm>
            <a:prstGeom prst="rightArrow">
              <a:avLst>
                <a:gd name="adj1" fmla="val 50000"/>
                <a:gd name="adj2" fmla="val 128838"/>
              </a:avLst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>
                    <a:lumMod val="65000"/>
                    <a:lumOff val="35000"/>
                    <a:tint val="44500"/>
                    <a:satMod val="16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cxnSp>
          <p:nvCxnSpPr>
            <p:cNvPr id="48" name="直接箭头连接符 48"/>
            <p:cNvCxnSpPr/>
            <p:nvPr/>
          </p:nvCxnSpPr>
          <p:spPr>
            <a:xfrm flipV="1">
              <a:off x="4456752" y="2640864"/>
              <a:ext cx="0" cy="21345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9"/>
            <p:cNvSpPr txBox="1"/>
            <p:nvPr/>
          </p:nvSpPr>
          <p:spPr>
            <a:xfrm>
              <a:off x="4037443" y="2793774"/>
              <a:ext cx="99170" cy="3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50"/>
            <p:cNvSpPr txBox="1"/>
            <p:nvPr/>
          </p:nvSpPr>
          <p:spPr>
            <a:xfrm>
              <a:off x="4553583" y="2505527"/>
              <a:ext cx="99170" cy="3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3222" y="3602969"/>
            <a:ext cx="715403" cy="524874"/>
            <a:chOff x="3962400" y="3719401"/>
            <a:chExt cx="1008592" cy="653344"/>
          </a:xfrm>
        </p:grpSpPr>
        <p:cxnSp>
          <p:nvCxnSpPr>
            <p:cNvPr id="11" name="直接连接符 33"/>
            <p:cNvCxnSpPr/>
            <p:nvPr/>
          </p:nvCxnSpPr>
          <p:spPr>
            <a:xfrm>
              <a:off x="3962400" y="4093258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4"/>
            <p:cNvCxnSpPr/>
            <p:nvPr/>
          </p:nvCxnSpPr>
          <p:spPr>
            <a:xfrm>
              <a:off x="3962400" y="4240092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35"/>
            <p:cNvCxnSpPr/>
            <p:nvPr/>
          </p:nvCxnSpPr>
          <p:spPr>
            <a:xfrm rot="16200000">
              <a:off x="4195347" y="4027362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6"/>
            <p:cNvCxnSpPr/>
            <p:nvPr/>
          </p:nvCxnSpPr>
          <p:spPr>
            <a:xfrm rot="16200000">
              <a:off x="4195346" y="4306848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7"/>
            <p:cNvCxnSpPr/>
            <p:nvPr/>
          </p:nvCxnSpPr>
          <p:spPr>
            <a:xfrm flipH="1">
              <a:off x="4317274" y="4093842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8"/>
            <p:cNvCxnSpPr/>
            <p:nvPr/>
          </p:nvCxnSpPr>
          <p:spPr>
            <a:xfrm flipH="1">
              <a:off x="4317274" y="4240678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9"/>
            <p:cNvCxnSpPr/>
            <p:nvPr/>
          </p:nvCxnSpPr>
          <p:spPr>
            <a:xfrm rot="5400000" flipH="1">
              <a:off x="4251379" y="4027362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40"/>
            <p:cNvCxnSpPr/>
            <p:nvPr/>
          </p:nvCxnSpPr>
          <p:spPr>
            <a:xfrm rot="5400000" flipH="1">
              <a:off x="4251380" y="4306850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41"/>
            <p:cNvCxnSpPr/>
            <p:nvPr/>
          </p:nvCxnSpPr>
          <p:spPr>
            <a:xfrm rot="5400000" flipH="1">
              <a:off x="4551777" y="4027362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42"/>
            <p:cNvCxnSpPr/>
            <p:nvPr/>
          </p:nvCxnSpPr>
          <p:spPr>
            <a:xfrm rot="5400000" flipH="1">
              <a:off x="4551776" y="4306850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3"/>
            <p:cNvCxnSpPr/>
            <p:nvPr/>
          </p:nvCxnSpPr>
          <p:spPr>
            <a:xfrm flipH="1">
              <a:off x="4672150" y="4093257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44"/>
            <p:cNvCxnSpPr/>
            <p:nvPr/>
          </p:nvCxnSpPr>
          <p:spPr>
            <a:xfrm flipH="1">
              <a:off x="4672150" y="4240092"/>
              <a:ext cx="2988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45"/>
            <p:cNvCxnSpPr/>
            <p:nvPr/>
          </p:nvCxnSpPr>
          <p:spPr>
            <a:xfrm rot="5400000" flipH="1">
              <a:off x="4606253" y="4027362"/>
              <a:ext cx="1317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46"/>
            <p:cNvCxnSpPr/>
            <p:nvPr/>
          </p:nvCxnSpPr>
          <p:spPr>
            <a:xfrm rot="5400000" flipH="1">
              <a:off x="4606253" y="4306850"/>
              <a:ext cx="13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48"/>
            <p:cNvCxnSpPr/>
            <p:nvPr/>
          </p:nvCxnSpPr>
          <p:spPr>
            <a:xfrm rot="5400000" flipV="1">
              <a:off x="4466278" y="3911894"/>
              <a:ext cx="0" cy="2134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49"/>
            <p:cNvSpPr txBox="1"/>
            <p:nvPr/>
          </p:nvSpPr>
          <p:spPr>
            <a:xfrm>
              <a:off x="4037443" y="4009463"/>
              <a:ext cx="99170" cy="3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50"/>
            <p:cNvSpPr txBox="1"/>
            <p:nvPr/>
          </p:nvSpPr>
          <p:spPr>
            <a:xfrm>
              <a:off x="4539296" y="3719401"/>
              <a:ext cx="99170" cy="316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右箭头 47"/>
            <p:cNvSpPr>
              <a:spLocks/>
            </p:cNvSpPr>
            <p:nvPr/>
          </p:nvSpPr>
          <p:spPr>
            <a:xfrm>
              <a:off x="4225248" y="4134117"/>
              <a:ext cx="414194" cy="64008"/>
            </a:xfrm>
            <a:prstGeom prst="rightArrow">
              <a:avLst>
                <a:gd name="adj1" fmla="val 50000"/>
                <a:gd name="adj2" fmla="val 128838"/>
              </a:avLst>
            </a:prstGeom>
            <a:gradFill flip="none" rotWithShape="1">
              <a:gsLst>
                <a:gs pos="0">
                  <a:srgbClr val="FF0000"/>
                </a:gs>
                <a:gs pos="100000">
                  <a:schemeClr val="tx1">
                    <a:lumMod val="65000"/>
                    <a:lumOff val="35000"/>
                    <a:tint val="44500"/>
                    <a:satMod val="160000"/>
                  </a:schemeClr>
                </a:gs>
                <a:gs pos="100000">
                  <a:schemeClr val="tx1">
                    <a:lumMod val="65000"/>
                    <a:lumOff val="3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54" name="文本框 8"/>
          <p:cNvSpPr txBox="1"/>
          <p:nvPr/>
        </p:nvSpPr>
        <p:spPr>
          <a:xfrm>
            <a:off x="2353136" y="2703890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= 10 K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2428899" y="3819281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×10</a:t>
            </a:r>
            <a:r>
              <a:rPr lang="en-US" altLang="zh-CN" sz="11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zh-CN" altLang="en-US" sz="11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93299"/>
              </p:ext>
            </p:extLst>
          </p:nvPr>
        </p:nvGraphicFramePr>
        <p:xfrm>
          <a:off x="1772307" y="4972050"/>
          <a:ext cx="3203575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6" name="Graph" r:id="rId6" imgW="2560320" imgH="2011680" progId="Origin50.Graph">
                  <p:embed/>
                </p:oleObj>
              </mc:Choice>
              <mc:Fallback>
                <p:oleObj name="Graph" r:id="rId6" imgW="2560320" imgH="201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2307" y="4972050"/>
                        <a:ext cx="3203575" cy="251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文本框 8"/>
          <p:cNvSpPr txBox="1"/>
          <p:nvPr/>
        </p:nvSpPr>
        <p:spPr>
          <a:xfrm rot="16200000">
            <a:off x="1240624" y="5979030"/>
            <a:ext cx="144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Δρ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l-GR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(B=0) (10</a:t>
            </a:r>
            <a:r>
              <a:rPr lang="en-US" altLang="zh-CN" sz="12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en-US" altLang="zh-CN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文本框 8"/>
          <p:cNvSpPr txBox="1"/>
          <p:nvPr/>
        </p:nvSpPr>
        <p:spPr>
          <a:xfrm>
            <a:off x="2749897" y="7238226"/>
            <a:ext cx="16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(K)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8"/>
          <p:cNvSpPr txBox="1"/>
          <p:nvPr/>
        </p:nvSpPr>
        <p:spPr>
          <a:xfrm rot="16200000">
            <a:off x="4604367" y="5979030"/>
            <a:ext cx="144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8"/>
          <p:cNvSpPr txBox="1"/>
          <p:nvPr/>
        </p:nvSpPr>
        <p:spPr>
          <a:xfrm>
            <a:off x="4856819" y="6978650"/>
            <a:ext cx="629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8"/>
          <p:cNvSpPr txBox="1"/>
          <p:nvPr/>
        </p:nvSpPr>
        <p:spPr>
          <a:xfrm>
            <a:off x="4856819" y="6553200"/>
            <a:ext cx="629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8"/>
          <p:cNvSpPr txBox="1"/>
          <p:nvPr/>
        </p:nvSpPr>
        <p:spPr>
          <a:xfrm>
            <a:off x="4856819" y="6120290"/>
            <a:ext cx="629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0.06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8"/>
          <p:cNvSpPr txBox="1"/>
          <p:nvPr/>
        </p:nvSpPr>
        <p:spPr>
          <a:xfrm>
            <a:off x="4856819" y="5679012"/>
            <a:ext cx="629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0.09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文本框 8"/>
          <p:cNvSpPr txBox="1"/>
          <p:nvPr/>
        </p:nvSpPr>
        <p:spPr>
          <a:xfrm>
            <a:off x="4856819" y="5243840"/>
            <a:ext cx="629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0.12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17"/>
          <p:cNvSpPr txBox="1"/>
          <p:nvPr/>
        </p:nvSpPr>
        <p:spPr>
          <a:xfrm>
            <a:off x="1891847" y="478869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32430"/>
              </p:ext>
            </p:extLst>
          </p:nvPr>
        </p:nvGraphicFramePr>
        <p:xfrm>
          <a:off x="3371215" y="2530475"/>
          <a:ext cx="2740025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5" name="Graph" r:id="rId4" imgW="2194560" imgH="1828800" progId="Origin50.Graph">
                  <p:embed/>
                </p:oleObj>
              </mc:Choice>
              <mc:Fallback>
                <p:oleObj name="Graph" r:id="rId4" imgW="2194560" imgH="1828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1215" y="2530475"/>
                        <a:ext cx="2740025" cy="228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45874"/>
              </p:ext>
            </p:extLst>
          </p:nvPr>
        </p:nvGraphicFramePr>
        <p:xfrm>
          <a:off x="1058863" y="2530475"/>
          <a:ext cx="2743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6" name="Graph" r:id="rId6" imgW="2194560" imgH="1828800" progId="Origin50.Graph">
                  <p:embed/>
                </p:oleObj>
              </mc:Choice>
              <mc:Fallback>
                <p:oleObj name="Graph" r:id="rId6" imgW="2194560" imgH="1828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8863" y="2530475"/>
                        <a:ext cx="27432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34756"/>
              </p:ext>
            </p:extLst>
          </p:nvPr>
        </p:nvGraphicFramePr>
        <p:xfrm>
          <a:off x="908050" y="4545013"/>
          <a:ext cx="2743200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7" name="Graph" r:id="rId8" imgW="2194560" imgH="1828800" progId="Origin50.Graph">
                  <p:embed/>
                </p:oleObj>
              </mc:Choice>
              <mc:Fallback>
                <p:oleObj name="Graph" r:id="rId8" imgW="2194560" imgH="1828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8050" y="4545013"/>
                        <a:ext cx="2743200" cy="228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168268"/>
              </p:ext>
            </p:extLst>
          </p:nvPr>
        </p:nvGraphicFramePr>
        <p:xfrm>
          <a:off x="3390900" y="4543565"/>
          <a:ext cx="2743200" cy="228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" name="Graph" r:id="rId10" imgW="2194560" imgH="1828800" progId="Origin50.Graph">
                  <p:embed/>
                </p:oleObj>
              </mc:Choice>
              <mc:Fallback>
                <p:oleObj name="Graph" r:id="rId10" imgW="2194560" imgH="1828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90900" y="4543565"/>
                        <a:ext cx="2743200" cy="2286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4</a:t>
            </a:r>
            <a:endParaRPr lang="en-US" altLang="en-US" sz="1600" dirty="0"/>
          </a:p>
        </p:txBody>
      </p:sp>
      <p:sp>
        <p:nvSpPr>
          <p:cNvPr id="108" name="文本框 8"/>
          <p:cNvSpPr txBox="1"/>
          <p:nvPr/>
        </p:nvSpPr>
        <p:spPr>
          <a:xfrm>
            <a:off x="1647963" y="4544455"/>
            <a:ext cx="16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(K)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8"/>
          <p:cNvSpPr txBox="1"/>
          <p:nvPr/>
        </p:nvSpPr>
        <p:spPr>
          <a:xfrm rot="16200000">
            <a:off x="449628" y="3505005"/>
            <a:ext cx="134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Ω•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cm)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8"/>
          <p:cNvSpPr txBox="1"/>
          <p:nvPr/>
        </p:nvSpPr>
        <p:spPr>
          <a:xfrm rot="16200000">
            <a:off x="2869930" y="3505005"/>
            <a:ext cx="134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Δρ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l-GR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(B=0)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17"/>
          <p:cNvSpPr txBox="1"/>
          <p:nvPr/>
        </p:nvSpPr>
        <p:spPr>
          <a:xfrm>
            <a:off x="1090173" y="252919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17"/>
          <p:cNvSpPr txBox="1"/>
          <p:nvPr/>
        </p:nvSpPr>
        <p:spPr>
          <a:xfrm>
            <a:off x="3395354" y="252919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3100" y="2823570"/>
            <a:ext cx="870300" cy="687669"/>
            <a:chOff x="1886368" y="2915010"/>
            <a:chExt cx="767012" cy="606056"/>
          </a:xfrm>
        </p:grpSpPr>
        <p:grpSp>
          <p:nvGrpSpPr>
            <p:cNvPr id="98" name="Group 97"/>
            <p:cNvGrpSpPr/>
            <p:nvPr/>
          </p:nvGrpSpPr>
          <p:grpSpPr>
            <a:xfrm>
              <a:off x="1886368" y="2915010"/>
              <a:ext cx="717134" cy="606056"/>
              <a:chOff x="581307" y="4154799"/>
              <a:chExt cx="837248" cy="555218"/>
            </a:xfrm>
          </p:grpSpPr>
          <p:sp>
            <p:nvSpPr>
              <p:cNvPr id="99" name="矩形 148"/>
              <p:cNvSpPr/>
              <p:nvPr/>
            </p:nvSpPr>
            <p:spPr>
              <a:xfrm>
                <a:off x="738578" y="4186637"/>
                <a:ext cx="623268" cy="143664"/>
              </a:xfrm>
              <a:prstGeom prst="rect">
                <a:avLst/>
              </a:prstGeom>
              <a:solidFill>
                <a:srgbClr val="649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149"/>
              <p:cNvSpPr/>
              <p:nvPr/>
            </p:nvSpPr>
            <p:spPr>
              <a:xfrm>
                <a:off x="738578" y="4549028"/>
                <a:ext cx="623268" cy="160989"/>
              </a:xfrm>
              <a:prstGeom prst="rect">
                <a:avLst/>
              </a:prstGeom>
              <a:solidFill>
                <a:srgbClr val="649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文本框 158"/>
              <p:cNvSpPr txBox="1"/>
              <p:nvPr/>
            </p:nvSpPr>
            <p:spPr>
              <a:xfrm>
                <a:off x="595595" y="4515563"/>
                <a:ext cx="822960" cy="186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r>
                  <a:rPr lang="en-US" altLang="zh-CN" sz="900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9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sz="900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9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47"/>
              <p:cNvSpPr/>
              <p:nvPr/>
            </p:nvSpPr>
            <p:spPr>
              <a:xfrm>
                <a:off x="738578" y="4330300"/>
                <a:ext cx="623268" cy="218728"/>
              </a:xfrm>
              <a:prstGeom prst="rect">
                <a:avLst/>
              </a:prstGeom>
              <a:solidFill>
                <a:srgbClr val="FCEE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文本框 158"/>
              <p:cNvSpPr txBox="1"/>
              <p:nvPr/>
            </p:nvSpPr>
            <p:spPr>
              <a:xfrm>
                <a:off x="595592" y="4154799"/>
                <a:ext cx="822958" cy="186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</a:t>
                </a:r>
                <a:r>
                  <a:rPr lang="en-US" altLang="zh-CN" sz="900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9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sz="900" baseline="-25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9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8"/>
              <p:cNvSpPr txBox="1"/>
              <p:nvPr/>
            </p:nvSpPr>
            <p:spPr>
              <a:xfrm>
                <a:off x="581307" y="4330980"/>
                <a:ext cx="822960" cy="186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CdO</a:t>
                </a:r>
                <a:r>
                  <a:rPr lang="en-US" altLang="zh-CN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>
              <a:off x="2431252" y="3096233"/>
              <a:ext cx="0" cy="256032"/>
            </a:xfrm>
            <a:prstGeom prst="straightConnector1">
              <a:avLst/>
            </a:prstGeom>
            <a:ln w="1524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35"/>
            <p:cNvSpPr txBox="1"/>
            <p:nvPr/>
          </p:nvSpPr>
          <p:spPr>
            <a:xfrm>
              <a:off x="2346818" y="3124055"/>
              <a:ext cx="306562" cy="21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文本框 8"/>
          <p:cNvSpPr txBox="1"/>
          <p:nvPr/>
        </p:nvSpPr>
        <p:spPr>
          <a:xfrm>
            <a:off x="3863657" y="4178772"/>
            <a:ext cx="70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10 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8"/>
          <p:cNvSpPr txBox="1"/>
          <p:nvPr/>
        </p:nvSpPr>
        <p:spPr>
          <a:xfrm>
            <a:off x="3962896" y="4544455"/>
            <a:ext cx="16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CdO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(UC)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7"/>
          <p:cNvSpPr txBox="1"/>
          <p:nvPr/>
        </p:nvSpPr>
        <p:spPr>
          <a:xfrm>
            <a:off x="1090173" y="45236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7"/>
          <p:cNvSpPr txBox="1"/>
          <p:nvPr/>
        </p:nvSpPr>
        <p:spPr>
          <a:xfrm>
            <a:off x="3395354" y="45236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8"/>
          <p:cNvSpPr txBox="1"/>
          <p:nvPr/>
        </p:nvSpPr>
        <p:spPr>
          <a:xfrm rot="16200000">
            <a:off x="2726012" y="5512475"/>
            <a:ext cx="1634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000" i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sz="1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•cm</a:t>
            </a:r>
            <a:r>
              <a:rPr lang="en-US" altLang="zh-CN" sz="1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8"/>
          <p:cNvSpPr txBox="1"/>
          <p:nvPr/>
        </p:nvSpPr>
        <p:spPr>
          <a:xfrm>
            <a:off x="3962896" y="6566368"/>
            <a:ext cx="16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CdO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(UC)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本框 8"/>
          <p:cNvSpPr txBox="1"/>
          <p:nvPr/>
        </p:nvSpPr>
        <p:spPr>
          <a:xfrm>
            <a:off x="3880167" y="6204562"/>
            <a:ext cx="708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= 10 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文本框 8"/>
          <p:cNvSpPr txBox="1"/>
          <p:nvPr/>
        </p:nvSpPr>
        <p:spPr>
          <a:xfrm rot="16200000">
            <a:off x="308584" y="5509600"/>
            <a:ext cx="1628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altLang="zh-CN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AH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文本框 8"/>
          <p:cNvSpPr txBox="1"/>
          <p:nvPr/>
        </p:nvSpPr>
        <p:spPr>
          <a:xfrm>
            <a:off x="1642187" y="6566368"/>
            <a:ext cx="16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(T)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8"/>
          <p:cNvSpPr txBox="1"/>
          <p:nvPr/>
        </p:nvSpPr>
        <p:spPr>
          <a:xfrm>
            <a:off x="1642187" y="5918200"/>
            <a:ext cx="565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UC</a:t>
            </a:r>
            <a:endParaRPr lang="zh-CN" altLang="en-US" sz="9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文本框 8"/>
          <p:cNvSpPr txBox="1"/>
          <p:nvPr/>
        </p:nvSpPr>
        <p:spPr>
          <a:xfrm>
            <a:off x="1642187" y="5527909"/>
            <a:ext cx="565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UC</a:t>
            </a:r>
            <a:endParaRPr lang="zh-CN" altLang="en-US" sz="9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40866</TotalTime>
  <Pages>0</Pages>
  <Words>260</Words>
  <Characters>0</Characters>
  <Application>Microsoft Office PowerPoint</Application>
  <DocSecurity>0</DocSecurity>
  <PresentationFormat>全屏显示(4:3)</PresentationFormat>
  <Lines>0</Lines>
  <Paragraphs>103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SimSun</vt:lpstr>
      <vt:lpstr>Arial</vt:lpstr>
      <vt:lpstr>Calibri</vt:lpstr>
      <vt:lpstr>Times New Roman</vt:lpstr>
      <vt:lpstr>Office Theme</vt:lpstr>
      <vt:lpstr>Graph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Ma</dc:creator>
  <cp:lastModifiedBy>MYoung</cp:lastModifiedBy>
  <cp:revision>3048</cp:revision>
  <cp:lastPrinted>2018-11-13T02:30:12Z</cp:lastPrinted>
  <dcterms:created xsi:type="dcterms:W3CDTF">2013-03-02T07:51:00Z</dcterms:created>
  <dcterms:modified xsi:type="dcterms:W3CDTF">2019-05-23T01:56:19Z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1033-8.1.0.3375</vt:lpwstr>
  </property>
</Properties>
</file>