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9040" y="1419225"/>
            <a:ext cx="78460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i="1">
                <a:solidFill>
                  <a:schemeClr val="tx1"/>
                </a:solidFill>
              </a:rPr>
              <a:t>Synthesis of freestanding single-crystal perovskite films and heterostructures</a:t>
            </a:r>
            <a:endParaRPr lang="zh-CN" altLang="en-US" sz="3200" i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6740" y="3727450"/>
            <a:ext cx="1961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1601210123</a:t>
            </a:r>
            <a:endParaRPr lang="en-US" altLang="zh-CN" i="1"/>
          </a:p>
          <a:p>
            <a:r>
              <a:rPr lang="zh-CN" altLang="en-US" i="1"/>
              <a:t>李鑫</a:t>
            </a:r>
            <a:endParaRPr lang="zh-CN" altLang="en-US" i="1"/>
          </a:p>
          <a:p>
            <a:r>
              <a:rPr lang="zh-CN" altLang="en-US" i="1"/>
              <a:t>导师：韩景智</a:t>
            </a:r>
            <a:endParaRPr lang="zh-CN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690" y="392430"/>
            <a:ext cx="2656840" cy="2682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4490" y="3164840"/>
            <a:ext cx="4298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a, Cubic</a:t>
            </a:r>
            <a:endParaRPr lang="zh-CN" altLang="en-US"/>
          </a:p>
          <a:p>
            <a:r>
              <a:rPr lang="zh-CN" altLang="en-US"/>
              <a:t>lattice structure of Sr3Al2O6. b, (Top) Top 1/4 of the Sr3Al2O6 unit cell</a:t>
            </a:r>
            <a:endParaRPr lang="zh-CN" altLang="en-US"/>
          </a:p>
          <a:p>
            <a:r>
              <a:rPr lang="zh-CN" altLang="en-US"/>
              <a:t>projected onto the (001) plane. Dashed circles indicate vacancy sites.</a:t>
            </a:r>
            <a:endParaRPr lang="zh-CN" altLang="en-US"/>
          </a:p>
          <a:p>
            <a:r>
              <a:rPr lang="zh-CN" altLang="en-US"/>
              <a:t>(Bottom) 4_x0002_4 unit cells of the SrTiO3 crystal structure projected onto the</a:t>
            </a:r>
            <a:endParaRPr lang="zh-CN" altLang="en-US"/>
          </a:p>
          <a:p>
            <a:r>
              <a:rPr lang="zh-CN" altLang="en-US"/>
              <a:t>(001) plane. c, Al6O18</a:t>
            </a:r>
            <a:endParaRPr lang="zh-CN" altLang="en-US"/>
          </a:p>
          <a:p>
            <a:r>
              <a:rPr lang="zh-CN" altLang="en-US"/>
              <a:t>18􀀀 rings in Sr3Al2O6 consisting of AlO4 tetrahedra.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" y="232410"/>
            <a:ext cx="6071870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440690"/>
            <a:ext cx="8630920" cy="587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988060"/>
            <a:ext cx="5365750" cy="3225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5080" y="4367530"/>
            <a:ext cx="7705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freestanding membranes of oxide single crystals and heterostructures o</a:t>
            </a:r>
            <a:r>
              <a:rPr lang="en-US" altLang="zh-CN" i="1"/>
              <a:t>ff</a:t>
            </a:r>
            <a:r>
              <a:rPr lang="zh-CN" altLang="en-US" i="1"/>
              <a:t>er a unique opportunity to combine thin film heterostructure approaches with semiconductor device architectures32, flexible electronics33, and the growing family of exfoliated 2D materials.</a:t>
            </a:r>
            <a:endParaRPr lang="zh-CN" alt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281305"/>
            <a:ext cx="7058660" cy="597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336550"/>
            <a:ext cx="7112000" cy="6045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5340" y="381635"/>
            <a:ext cx="2020570" cy="187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95" y="2747010"/>
            <a:ext cx="6367780" cy="3531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2747010"/>
            <a:ext cx="5249545" cy="3750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45920" y="716280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现在的工作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Windli</cp:lastModifiedBy>
  <cp:revision>2</cp:revision>
  <dcterms:created xsi:type="dcterms:W3CDTF">2015-05-05T08:02:00Z</dcterms:created>
  <dcterms:modified xsi:type="dcterms:W3CDTF">2017-12-14T15:01:31Z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