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</a:rPr>
              <a:t>A brief introduction of spintronics</a:t>
            </a:r>
            <a:endParaRPr lang="en-US" altLang="zh-CN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</a:rPr>
              <a:t>CRR</a:t>
            </a:r>
            <a:endParaRPr lang="en-US" altLang="zh-CN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</a:endParaRPr>
          </a:p>
          <a:p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</a:rPr>
              <a:t>1701110127</a:t>
            </a:r>
            <a:endParaRPr lang="en-US" altLang="zh-CN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725" y="306070"/>
            <a:ext cx="10515600" cy="566420"/>
          </a:xfrm>
        </p:spPr>
        <p:txBody>
          <a:bodyPr>
            <a:noAutofit/>
          </a:bodyPr>
          <a:p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</a:rPr>
              <a:t>What is the spintronics</a:t>
            </a:r>
            <a:r>
              <a:rPr lang="zh-CN" altLang="en-US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</a:rPr>
              <a:t>？</a:t>
            </a:r>
            <a:endParaRPr lang="zh-CN" alt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013960" y="2114550"/>
            <a:ext cx="10515600" cy="3496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305" y="1096645"/>
            <a:ext cx="3256915" cy="4095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930" y="5341620"/>
            <a:ext cx="57016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>
                <a:latin typeface="Times New Roman" panose="02020603050405020304" charset="0"/>
              </a:rPr>
              <a:t>Spin is the basic physical parameter of electrons.</a:t>
            </a:r>
            <a:endParaRPr lang="en-US" altLang="zh-CN" sz="2000">
              <a:latin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>
                <a:latin typeface="Times New Roman" panose="02020603050405020304" charset="0"/>
              </a:rPr>
              <a:t>Spin has two orientations in any direction (spin-up and spin down), which is the result of quantum  mechanics.</a:t>
            </a:r>
            <a:endParaRPr lang="en-US" altLang="zh-CN" sz="2000">
              <a:latin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90" y="2114550"/>
            <a:ext cx="3624580" cy="21837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35345" y="4725670"/>
            <a:ext cx="61988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latin typeface="Times New Roman" panose="02020603050405020304" charset="0"/>
              </a:rPr>
              <a:t>Spintronics originated from giant magnetoresistance effect</a:t>
            </a:r>
            <a:endParaRPr lang="zh-CN" altLang="en-US" sz="2000">
              <a:latin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latin typeface="Times New Roman" panose="02020603050405020304" charset="0"/>
              </a:rPr>
              <a:t> </a:t>
            </a:r>
            <a:r>
              <a:rPr lang="en-US" altLang="zh-CN" sz="2000">
                <a:latin typeface="Times New Roman" panose="02020603050405020304" charset="0"/>
              </a:rPr>
              <a:t>Spintronics is a multidisciplinary filed whose central theme is the active manipulation of spin degree of freedom, to find some novel physics phenomenons.</a:t>
            </a:r>
            <a:endParaRPr lang="en-US" altLang="zh-CN" sz="2000">
              <a:latin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latin typeface="Times New Roman" panose="02020603050405020304" charset="0"/>
              </a:rPr>
              <a:t>Traditional electr</a:t>
            </a:r>
            <a:r>
              <a:rPr lang="en-US" altLang="zh-CN" sz="2000">
                <a:latin typeface="Times New Roman" panose="02020603050405020304" charset="0"/>
              </a:rPr>
              <a:t>onics</a:t>
            </a:r>
            <a:r>
              <a:rPr lang="zh-CN" altLang="en-US" sz="2000">
                <a:latin typeface="Times New Roman" panose="02020603050405020304" charset="0"/>
              </a:rPr>
              <a:t> is to manipulate charge freedom</a:t>
            </a:r>
            <a:endParaRPr lang="zh-CN" altLang="en-US" sz="2000">
              <a:latin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27520" y="1432560"/>
            <a:ext cx="4413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latin typeface="Times New Roman" panose="02020603050405020304" charset="0"/>
              </a:rPr>
              <a:t>2007 Nobel Prize of  Physics——GMR</a:t>
            </a:r>
            <a:endParaRPr lang="en-US" altLang="zh-CN" sz="20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725" y="306070"/>
            <a:ext cx="10515600" cy="566420"/>
          </a:xfrm>
        </p:spPr>
        <p:txBody>
          <a:bodyPr>
            <a:noAutofit/>
          </a:bodyPr>
          <a:p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</a:rPr>
              <a:t>Conventional method to generate spin current</a:t>
            </a:r>
            <a:endParaRPr lang="zh-CN" alt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013960" y="2114550"/>
            <a:ext cx="10515600" cy="3496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2367915"/>
            <a:ext cx="4204335" cy="18872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245" y="2182495"/>
            <a:ext cx="2426970" cy="2493645"/>
          </a:xfrm>
          <a:prstGeom prst="rect">
            <a:avLst/>
          </a:prstGeom>
        </p:spPr>
      </p:pic>
      <p:pic>
        <p:nvPicPr>
          <p:cNvPr id="11" name="图片 10" descr="B9C0BD524632BFC05054E5276C361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495" y="2429510"/>
            <a:ext cx="3893820" cy="20002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83970" y="1617980"/>
            <a:ext cx="2061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</a:rPr>
              <a:t>Electrical method</a:t>
            </a:r>
            <a:endParaRPr lang="en-US" altLang="zh-CN" sz="200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5800" y="1617980"/>
            <a:ext cx="2061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</a:rPr>
              <a:t>Optical method</a:t>
            </a:r>
            <a:endParaRPr lang="en-US" altLang="zh-CN" sz="200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53575" y="1617980"/>
            <a:ext cx="2359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</a:rPr>
              <a:t>Dynamical method</a:t>
            </a:r>
            <a:endParaRPr lang="en-US" altLang="zh-CN" sz="200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08325" y="5212080"/>
            <a:ext cx="7376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latin typeface="Times New Roman" panose="02020603050405020304" charset="0"/>
              </a:rPr>
              <a:t>Generating spin current is an important step in spintronics</a:t>
            </a:r>
            <a:endParaRPr lang="en-US" altLang="zh-CN" sz="20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725" y="306070"/>
            <a:ext cx="10515600" cy="566420"/>
          </a:xfrm>
        </p:spPr>
        <p:txBody>
          <a:bodyPr>
            <a:noAutofit/>
          </a:bodyPr>
          <a:p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</a:rPr>
              <a:t>Spin current in some special materials</a:t>
            </a:r>
            <a:endParaRPr lang="zh-CN" alt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" y="1042670"/>
            <a:ext cx="3180715" cy="1344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70" y="2386965"/>
            <a:ext cx="2171700" cy="2084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60" y="4712970"/>
            <a:ext cx="2228850" cy="2066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02505" y="1372870"/>
            <a:ext cx="4413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latin typeface="Times New Roman" panose="02020603050405020304" charset="0"/>
              </a:rPr>
              <a:t>Spin Hall Effect in heavy metal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2505" y="3375660"/>
            <a:ext cx="4413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latin typeface="Times New Roman" panose="02020603050405020304" charset="0"/>
              </a:rPr>
              <a:t>Rashba Effect in 2DEG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02505" y="5421630"/>
            <a:ext cx="4413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latin typeface="Times New Roman" panose="02020603050405020304" charset="0"/>
              </a:rPr>
              <a:t>Spin-Momentum locking in TI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8275955" y="1604645"/>
            <a:ext cx="297815" cy="40786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740140" y="3375660"/>
            <a:ext cx="29851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latin typeface="Times New Roman" panose="02020603050405020304" charset="0"/>
              </a:rPr>
              <a:t>Spin-Oribt coupling</a:t>
            </a:r>
            <a:endParaRPr lang="en-US" altLang="zh-CN" sz="20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725" y="306070"/>
            <a:ext cx="10515600" cy="566420"/>
          </a:xfrm>
        </p:spPr>
        <p:txBody>
          <a:bodyPr>
            <a:noAutofit/>
          </a:bodyPr>
          <a:p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</a:rPr>
              <a:t>Spin wave in magenatical materials</a:t>
            </a:r>
            <a:endParaRPr lang="zh-CN" alt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7727315" y="1795780"/>
            <a:ext cx="297815" cy="40786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191500" y="3635375"/>
            <a:ext cx="29851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latin typeface="Times New Roman" panose="02020603050405020304" charset="0"/>
              </a:rPr>
              <a:t>Thermal activation 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5130" y="872490"/>
            <a:ext cx="11320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latin typeface="Times New Roman" panose="02020603050405020304" charset="0"/>
              </a:rPr>
              <a:t>Spin current also can exit in </a:t>
            </a:r>
            <a:r>
              <a:rPr lang="en-US" altLang="zh-CN" sz="2000">
                <a:latin typeface="Times New Roman" panose="02020603050405020304" charset="0"/>
                <a:sym typeface="+mn-ea"/>
              </a:rPr>
              <a:t>magenatical insulators without itinerant electron in the form of spin wave </a:t>
            </a:r>
            <a:endParaRPr lang="en-US" altLang="zh-CN" sz="2000">
              <a:latin typeface="Times New Roman" panose="0202060305040502030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135" y="1316990"/>
            <a:ext cx="2950210" cy="13252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2842260"/>
            <a:ext cx="2323465" cy="17246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90" y="4658360"/>
            <a:ext cx="2323465" cy="17310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74285" y="1795780"/>
            <a:ext cx="4413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latin typeface="Times New Roman" panose="02020603050405020304" charset="0"/>
              </a:rPr>
              <a:t>Spin Seebeck Effect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74285" y="3505200"/>
            <a:ext cx="2158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latin typeface="Times New Roman" panose="02020603050405020304" charset="0"/>
              </a:rPr>
              <a:t>Spin Nernst Effect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74285" y="5345430"/>
            <a:ext cx="4413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latin typeface="Times New Roman" panose="02020603050405020304" charset="0"/>
              </a:rPr>
              <a:t>Thermal Hall Effect  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25130" y="4566920"/>
            <a:ext cx="398843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</a:rPr>
              <a:t>spin thermal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activation is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</a:rPr>
              <a:t> a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</a:rPr>
              <a:t> powerful method for identification of new quantum magnetic materials </a:t>
            </a:r>
            <a:endParaRPr lang="zh-CN" altLang="en-US" sz="200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73400" y="2829560"/>
            <a:ext cx="70504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72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ea typeface="+mj-ea"/>
                <a:cs typeface="+mj-cs"/>
              </a:rPr>
              <a:t>To be continued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1150</Words>
  <Application>WPS 演示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Wingdings</vt:lpstr>
      <vt:lpstr>微软雅黑</vt:lpstr>
      <vt:lpstr>Arial Unicode MS</vt:lpstr>
      <vt:lpstr>Calibri Light</vt:lpstr>
      <vt:lpstr>Calibri</vt:lpstr>
      <vt:lpstr>Office 主题</vt:lpstr>
      <vt:lpstr>A brief introduction of spintronics</vt:lpstr>
      <vt:lpstr>What is the spintronics？</vt:lpstr>
      <vt:lpstr>What is the spintronics？</vt:lpstr>
      <vt:lpstr>Charge current——Spin current</vt:lpstr>
      <vt:lpstr>Spin current in some special materials</vt:lpstr>
      <vt:lpstr>Spin current in some special materials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5</cp:revision>
  <dcterms:created xsi:type="dcterms:W3CDTF">2017-12-08T14:20:00Z</dcterms:created>
  <dcterms:modified xsi:type="dcterms:W3CDTF">2017-12-09T04:48:47Z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