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251F-7F65-46D1-A23C-661CD5B49695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BFE-74DA-45B2-AD17-7A0766ADC3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251F-7F65-46D1-A23C-661CD5B49695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BFE-74DA-45B2-AD17-7A0766ADC3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251F-7F65-46D1-A23C-661CD5B49695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BFE-74DA-45B2-AD17-7A0766ADC3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251F-7F65-46D1-A23C-661CD5B49695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BFE-74DA-45B2-AD17-7A0766ADC3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251F-7F65-46D1-A23C-661CD5B49695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BFE-74DA-45B2-AD17-7A0766ADC3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251F-7F65-46D1-A23C-661CD5B49695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BFE-74DA-45B2-AD17-7A0766ADC3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251F-7F65-46D1-A23C-661CD5B49695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BFE-74DA-45B2-AD17-7A0766ADC3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251F-7F65-46D1-A23C-661CD5B49695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BFE-74DA-45B2-AD17-7A0766ADC3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251F-7F65-46D1-A23C-661CD5B49695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BFE-74DA-45B2-AD17-7A0766ADC3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251F-7F65-46D1-A23C-661CD5B49695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BFE-74DA-45B2-AD17-7A0766ADC3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251F-7F65-46D1-A23C-661CD5B49695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BFE-74DA-45B2-AD17-7A0766ADC3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1251F-7F65-46D1-A23C-661CD5B49695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FCBFE-74DA-45B2-AD17-7A0766ADC3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59" y="1068836"/>
            <a:ext cx="1865745" cy="187498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19448" y="1587001"/>
            <a:ext cx="1875600" cy="1875600"/>
          </a:xfrm>
          <a:prstGeom prst="rect">
            <a:avLst/>
          </a:prstGeom>
          <a:solidFill>
            <a:srgbClr val="FF69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519448" y="1744717"/>
            <a:ext cx="214411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Jul. 2019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91303" y="2133391"/>
            <a:ext cx="214411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</a:t>
            </a: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270" y="3543948"/>
            <a:ext cx="1676634" cy="169568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rcRect l="48348" t="29924" r="40606" b="50482"/>
          <a:stretch>
            <a:fillRect/>
          </a:stretch>
        </p:blipFill>
        <p:spPr>
          <a:xfrm>
            <a:off x="4020243" y="3894969"/>
            <a:ext cx="1437005" cy="14331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4240" y="2360295"/>
            <a:ext cx="1447800" cy="14287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040" y="4452056"/>
            <a:ext cx="1448002" cy="14575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0351" y="3894969"/>
            <a:ext cx="1419225" cy="1343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4B9748-887B-4C89-B544-478A151393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1914" y="674505"/>
            <a:ext cx="1447800" cy="14318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MYoung</dc:creator>
  <cp:lastModifiedBy>Ji Yuan</cp:lastModifiedBy>
  <cp:revision>14</cp:revision>
  <dcterms:created xsi:type="dcterms:W3CDTF">2016-11-12T02:03:00Z</dcterms:created>
  <dcterms:modified xsi:type="dcterms:W3CDTF">2019-07-04T07:23:07Z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