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607695"/>
            <a:ext cx="11505565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760" y="307975"/>
            <a:ext cx="11083925" cy="5595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625" y="1558925"/>
            <a:ext cx="10040620" cy="44386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注意：</a:t>
            </a:r>
            <a:r>
              <a:rPr lang="en-US" altLang="zh-CN" sz="18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ALU_B</a:t>
            </a:r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为低有效，其他为高有效。（所以初始状态</a:t>
            </a:r>
            <a:r>
              <a:rPr lang="en-US" altLang="zh-CN" sz="18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ALU_B</a:t>
            </a:r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</a:rPr>
              <a:t>为高电平，其他为低电平）</a:t>
            </a:r>
            <a:endParaRPr lang="zh-CN" altLang="en-US" sz="1800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0505" y="237490"/>
            <a:ext cx="8479790" cy="6234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020" y="189230"/>
            <a:ext cx="9190355" cy="5823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0" y="365125"/>
            <a:ext cx="8492490" cy="5900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6565" y="179070"/>
            <a:ext cx="6628765" cy="6161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1480" y="572770"/>
            <a:ext cx="7737475" cy="553339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10029190" y="2850515"/>
            <a:ext cx="1770380" cy="703580"/>
          </a:xfrm>
          <a:prstGeom prst="borderCallout1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实验报告要写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g2ODVhOGNlMWMyNzY1YjhkNTZmZmJjYzg3ZjdmZD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张淑清</dc:creator>
  <cp:lastModifiedBy>李剑雄</cp:lastModifiedBy>
  <cp:revision>4</cp:revision>
  <dcterms:created xsi:type="dcterms:W3CDTF">2023-08-09T12:44:00Z</dcterms:created>
  <dcterms:modified xsi:type="dcterms:W3CDTF">2024-04-20T11:16:03Z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C896B6A2C35D4D168AED5BE8F9F982C6_13</vt:lpwstr>
  </property>
  <property fmtid="{D5CDD505-2E9C-101B-9397-08002B2CF9AE}" pid="3" name="KSOProductBuildVer">
    <vt:lpwstr>2052-12.1.0.16729</vt:lpwstr>
  </property>
</Properties>
</file>