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972800" cy="4664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34544-98F8-144B-B166-2956C8FBEA89}" v="11" dt="2020-04-15T04:24:13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0"/>
    <p:restoredTop sz="94694"/>
  </p:normalViewPr>
  <p:slideViewPr>
    <p:cSldViewPr snapToGrid="0" snapToObjects="1">
      <p:cViewPr varScale="1">
        <p:scale>
          <a:sx n="170" d="100"/>
          <a:sy n="170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3311"/>
            <a:ext cx="8229600" cy="1623789"/>
          </a:xfrm>
        </p:spPr>
        <p:txBody>
          <a:bodyPr anchor="b"/>
          <a:lstStyle>
            <a:lvl1pPr algn="ctr">
              <a:defRPr sz="4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9720"/>
            <a:ext cx="8229600" cy="1126071"/>
          </a:xfrm>
        </p:spPr>
        <p:txBody>
          <a:bodyPr/>
          <a:lstStyle>
            <a:lvl1pPr marL="0" indent="0" algn="ctr">
              <a:buNone/>
              <a:defRPr sz="1632"/>
            </a:lvl1pPr>
            <a:lvl2pPr marL="310942" indent="0" algn="ctr">
              <a:buNone/>
              <a:defRPr sz="1360"/>
            </a:lvl2pPr>
            <a:lvl3pPr marL="621883" indent="0" algn="ctr">
              <a:buNone/>
              <a:defRPr sz="1224"/>
            </a:lvl3pPr>
            <a:lvl4pPr marL="932825" indent="0" algn="ctr">
              <a:buNone/>
              <a:defRPr sz="1088"/>
            </a:lvl4pPr>
            <a:lvl5pPr marL="1243767" indent="0" algn="ctr">
              <a:buNone/>
              <a:defRPr sz="1088"/>
            </a:lvl5pPr>
            <a:lvl6pPr marL="1554709" indent="0" algn="ctr">
              <a:buNone/>
              <a:defRPr sz="1088"/>
            </a:lvl6pPr>
            <a:lvl7pPr marL="1865650" indent="0" algn="ctr">
              <a:buNone/>
              <a:defRPr sz="1088"/>
            </a:lvl7pPr>
            <a:lvl8pPr marL="2176592" indent="0" algn="ctr">
              <a:buNone/>
              <a:defRPr sz="1088"/>
            </a:lvl8pPr>
            <a:lvl9pPr marL="2487534" indent="0" algn="ctr">
              <a:buNone/>
              <a:defRPr sz="10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2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8319"/>
            <a:ext cx="2366010" cy="3952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8319"/>
            <a:ext cx="6960870" cy="3952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2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62781"/>
            <a:ext cx="9464040" cy="1940125"/>
          </a:xfrm>
        </p:spPr>
        <p:txBody>
          <a:bodyPr anchor="b"/>
          <a:lstStyle>
            <a:lvl1pPr>
              <a:defRPr sz="4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121260"/>
            <a:ext cx="9464040" cy="1020266"/>
          </a:xfrm>
        </p:spPr>
        <p:txBody>
          <a:bodyPr/>
          <a:lstStyle>
            <a:lvl1pPr marL="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1pPr>
            <a:lvl2pPr marL="310942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621883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2825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4pPr>
            <a:lvl5pPr marL="1243767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5pPr>
            <a:lvl6pPr marL="1554709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6pPr>
            <a:lvl7pPr marL="1865650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7pPr>
            <a:lvl8pPr marL="2176592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8pPr>
            <a:lvl9pPr marL="2487534" indent="0">
              <a:buNone/>
              <a:defRPr sz="10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7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41594"/>
            <a:ext cx="4663440" cy="295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41594"/>
            <a:ext cx="4663440" cy="295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6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8319"/>
            <a:ext cx="9464040" cy="901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43347"/>
            <a:ext cx="4642008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703683"/>
            <a:ext cx="4642008" cy="250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43347"/>
            <a:ext cx="4664869" cy="560336"/>
          </a:xfrm>
        </p:spPr>
        <p:txBody>
          <a:bodyPr anchor="b"/>
          <a:lstStyle>
            <a:lvl1pPr marL="0" indent="0">
              <a:buNone/>
              <a:defRPr sz="1632" b="1"/>
            </a:lvl1pPr>
            <a:lvl2pPr marL="310942" indent="0">
              <a:buNone/>
              <a:defRPr sz="1360" b="1"/>
            </a:lvl2pPr>
            <a:lvl3pPr marL="621883" indent="0">
              <a:buNone/>
              <a:defRPr sz="1224" b="1"/>
            </a:lvl3pPr>
            <a:lvl4pPr marL="932825" indent="0">
              <a:buNone/>
              <a:defRPr sz="1088" b="1"/>
            </a:lvl4pPr>
            <a:lvl5pPr marL="1243767" indent="0">
              <a:buNone/>
              <a:defRPr sz="1088" b="1"/>
            </a:lvl5pPr>
            <a:lvl6pPr marL="1554709" indent="0">
              <a:buNone/>
              <a:defRPr sz="1088" b="1"/>
            </a:lvl6pPr>
            <a:lvl7pPr marL="1865650" indent="0">
              <a:buNone/>
              <a:defRPr sz="1088" b="1"/>
            </a:lvl7pPr>
            <a:lvl8pPr marL="2176592" indent="0">
              <a:buNone/>
              <a:defRPr sz="1088" b="1"/>
            </a:lvl8pPr>
            <a:lvl9pPr marL="2487534" indent="0">
              <a:buNone/>
              <a:defRPr sz="10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703683"/>
            <a:ext cx="4664869" cy="25058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10938"/>
            <a:ext cx="3539013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71541"/>
            <a:ext cx="5554980" cy="3314516"/>
          </a:xfrm>
        </p:spPr>
        <p:txBody>
          <a:bodyPr/>
          <a:lstStyle>
            <a:lvl1pPr>
              <a:defRPr sz="2176"/>
            </a:lvl1pPr>
            <a:lvl2pPr>
              <a:defRPr sz="1904"/>
            </a:lvl2pPr>
            <a:lvl3pPr>
              <a:defRPr sz="1632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99222"/>
            <a:ext cx="3539013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9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10938"/>
            <a:ext cx="3539013" cy="1088284"/>
          </a:xfrm>
        </p:spPr>
        <p:txBody>
          <a:bodyPr anchor="b"/>
          <a:lstStyle>
            <a:lvl1pPr>
              <a:defRPr sz="21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71541"/>
            <a:ext cx="5554980" cy="3314516"/>
          </a:xfrm>
        </p:spPr>
        <p:txBody>
          <a:bodyPr anchor="t"/>
          <a:lstStyle>
            <a:lvl1pPr marL="0" indent="0">
              <a:buNone/>
              <a:defRPr sz="2176"/>
            </a:lvl1pPr>
            <a:lvl2pPr marL="310942" indent="0">
              <a:buNone/>
              <a:defRPr sz="1904"/>
            </a:lvl2pPr>
            <a:lvl3pPr marL="621883" indent="0">
              <a:buNone/>
              <a:defRPr sz="1632"/>
            </a:lvl3pPr>
            <a:lvl4pPr marL="932825" indent="0">
              <a:buNone/>
              <a:defRPr sz="1360"/>
            </a:lvl4pPr>
            <a:lvl5pPr marL="1243767" indent="0">
              <a:buNone/>
              <a:defRPr sz="1360"/>
            </a:lvl5pPr>
            <a:lvl6pPr marL="1554709" indent="0">
              <a:buNone/>
              <a:defRPr sz="1360"/>
            </a:lvl6pPr>
            <a:lvl7pPr marL="1865650" indent="0">
              <a:buNone/>
              <a:defRPr sz="1360"/>
            </a:lvl7pPr>
            <a:lvl8pPr marL="2176592" indent="0">
              <a:buNone/>
              <a:defRPr sz="1360"/>
            </a:lvl8pPr>
            <a:lvl9pPr marL="2487534" indent="0">
              <a:buNone/>
              <a:defRPr sz="13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99222"/>
            <a:ext cx="3539013" cy="2592233"/>
          </a:xfrm>
        </p:spPr>
        <p:txBody>
          <a:bodyPr/>
          <a:lstStyle>
            <a:lvl1pPr marL="0" indent="0">
              <a:buNone/>
              <a:defRPr sz="1088"/>
            </a:lvl1pPr>
            <a:lvl2pPr marL="310942" indent="0">
              <a:buNone/>
              <a:defRPr sz="952"/>
            </a:lvl2pPr>
            <a:lvl3pPr marL="621883" indent="0">
              <a:buNone/>
              <a:defRPr sz="816"/>
            </a:lvl3pPr>
            <a:lvl4pPr marL="932825" indent="0">
              <a:buNone/>
              <a:defRPr sz="680"/>
            </a:lvl4pPr>
            <a:lvl5pPr marL="1243767" indent="0">
              <a:buNone/>
              <a:defRPr sz="680"/>
            </a:lvl5pPr>
            <a:lvl6pPr marL="1554709" indent="0">
              <a:buNone/>
              <a:defRPr sz="680"/>
            </a:lvl6pPr>
            <a:lvl7pPr marL="1865650" indent="0">
              <a:buNone/>
              <a:defRPr sz="680"/>
            </a:lvl7pPr>
            <a:lvl8pPr marL="2176592" indent="0">
              <a:buNone/>
              <a:defRPr sz="680"/>
            </a:lvl8pPr>
            <a:lvl9pPr marL="2487534" indent="0">
              <a:buNone/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4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8319"/>
            <a:ext cx="9464040" cy="90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41594"/>
            <a:ext cx="9464040" cy="29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322907"/>
            <a:ext cx="246888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D9C2E-299D-8F4E-B839-6838C3236DDB}" type="datetimeFigureOut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322907"/>
            <a:ext cx="370332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322907"/>
            <a:ext cx="2468880" cy="248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736FF-FE9F-5942-9CBF-2A0465A88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6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21883" rtl="0" eaLnBrk="1" latinLnBrk="0" hangingPunct="1">
        <a:lnSpc>
          <a:spcPct val="90000"/>
        </a:lnSpc>
        <a:spcBef>
          <a:spcPct val="0"/>
        </a:spcBef>
        <a:buNone/>
        <a:defRPr sz="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471" indent="-155471" algn="l" defTabSz="621883" rtl="0" eaLnBrk="1" latinLnBrk="0" hangingPunct="1">
        <a:lnSpc>
          <a:spcPct val="90000"/>
        </a:lnSpc>
        <a:spcBef>
          <a:spcPts val="680"/>
        </a:spcBef>
        <a:buFont typeface="Arial" panose="020B0604020202020204" pitchFamily="34" charset="0"/>
        <a:buChar char="•"/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6641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777354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3pPr>
      <a:lvl4pPr marL="1088296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399238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10179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1121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2063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3005" indent="-155471" algn="l" defTabSz="621883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094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1883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2825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3767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4709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5650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76592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87534" algn="l" defTabSz="621883" rtl="0" eaLnBrk="1" latinLnBrk="0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9C142DC-1D1B-F649-9422-954CBDD24406}"/>
              </a:ext>
            </a:extLst>
          </p:cNvPr>
          <p:cNvGrpSpPr/>
          <p:nvPr/>
        </p:nvGrpSpPr>
        <p:grpSpPr>
          <a:xfrm>
            <a:off x="76892" y="-89529"/>
            <a:ext cx="10891443" cy="4747341"/>
            <a:chOff x="76892" y="-89529"/>
            <a:chExt cx="10891443" cy="474734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30D09F-FCA9-DB45-B6D4-BA7774D8C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10535" y="238212"/>
              <a:ext cx="5257800" cy="44196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328B911-3DBB-E048-89F3-B7F564AC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92" y="238212"/>
              <a:ext cx="5257800" cy="44196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FA25D9-E713-1D4F-B3FC-F99BAD1625C1}"/>
                </a:ext>
              </a:extLst>
            </p:cNvPr>
            <p:cNvSpPr txBox="1"/>
            <p:nvPr/>
          </p:nvSpPr>
          <p:spPr>
            <a:xfrm>
              <a:off x="76892" y="-8952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8BA472-703F-8341-9FD6-9DDAEFC8DAFE}"/>
                </a:ext>
              </a:extLst>
            </p:cNvPr>
            <p:cNvSpPr txBox="1"/>
            <p:nvPr/>
          </p:nvSpPr>
          <p:spPr>
            <a:xfrm>
              <a:off x="5710535" y="-89529"/>
              <a:ext cx="4812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1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Bloom PhD, Jesse D</dc:creator>
  <cp:lastModifiedBy>Bloom PhD, Jesse D</cp:lastModifiedBy>
  <cp:revision>1</cp:revision>
  <dcterms:created xsi:type="dcterms:W3CDTF">2020-04-15T04:20:23Z</dcterms:created>
  <dcterms:modified xsi:type="dcterms:W3CDTF">2020-04-15T04:24:21Z</dcterms:modified>
</cp:coreProperties>
</file>