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0"/>
  </p:normalViewPr>
  <p:slideViewPr>
    <p:cSldViewPr snapToGrid="0" snapToObjects="1" showGuides="1">
      <p:cViewPr>
        <p:scale>
          <a:sx n="80" d="100"/>
          <a:sy n="80" d="100"/>
        </p:scale>
        <p:origin x="1704" y="816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FCEC-F006-104A-BBCF-37BA4B0B8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0757E-5A91-FE4B-A633-A9CCCAB78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26BBF-8625-B74E-82CA-DFDC18F7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EC57-D451-6F41-9DCB-57AC082A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9204-1CC8-A849-87B6-C0E305B8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4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FDE0-1F68-8647-9ED6-3622FD40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420EC-0C74-1F43-800F-914D10086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61C94-BA61-334F-AD09-0AF36EC4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274C-C67D-484F-B906-FC668050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7D8D-9BA3-1C46-8B34-269D0685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792B9-7997-6C4E-B4FF-DBF9ECB21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CCA66-95B7-A645-A0FC-07AA78CB4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A59D1-00C1-754C-90BA-A4F76D3B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F7B47-B82D-B64A-B8A9-8AB309F9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B0A78-6CCE-4845-B969-5C1FF574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4FB3-9F3C-9941-8405-C9904CED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225A-E78E-1F42-911E-F6164A44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D1D8C-5697-054F-A9C9-D23F61F1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C16CD-1B31-2541-AFD5-5EE35AF7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690B-00B1-B941-8A84-16C6C93C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9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2A6B-B922-B540-B4A1-D2E2DA70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9540B-439D-9340-B7A1-B0188CDE7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22357-DD78-E04E-A8EE-A6D3858C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B7CA-3967-ED43-A394-035F3C72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77AEE-44A9-0E44-95E1-DF79FC81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1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7A71-60F0-3649-AC76-F8506167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ED6A-AAF7-2C45-BAC8-E31CFF6EA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589E7-5AD7-914B-8399-23F76171F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655D8-3F46-0146-8BBF-DBD1340A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54F5C-A303-7D4F-9E7E-1F41655B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8B33-8DF5-EB46-9316-AD426020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8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A58E-93F1-524F-A714-88163ACB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AC7B9-511F-7247-9AC5-3A3C68736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CFB2F-EF95-3B47-96AE-0C8279FD6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6B8B1-1646-ED4A-A835-9B6A1B3F5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0DBCC-EEEF-434F-B4C2-6FBC06553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905A-5C4D-FE42-B826-395C95E2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DE5C8-3344-F848-B6B3-A37FC906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9C0B7-0B56-D645-B67E-966DA2BE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1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45F5-6E5E-3642-9294-743A8324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E8C35-AFB1-1440-8098-0A8CF5CC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97232-45EA-CA47-8C5D-97716426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A9770-0F95-744D-A47C-EDE0DD46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9D1E6-2210-694B-A667-6DE96D08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8DB58-BDED-B645-B81C-430C42E5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0588B-D270-1849-B76D-2AC378B6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C59C-D487-C242-9ACF-E60BE15B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8420-DD75-A841-A9A4-AC3B707D4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37F99-86C2-634B-8538-92F1293C5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22C96-C50E-7C4D-97B0-ADA6FEC2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2C0B0-048F-1F48-A63E-89DD6130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BE2F9-15D9-6D4D-BFE5-B4AF16A2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0A6D-4D63-9243-B20A-7A43B6B6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43E54-F805-B741-9908-EACDD1E3D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0557C-F911-5F41-8B89-C9223CB9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1565A-10DB-FA4C-B68A-99EFFBE2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D1B98-AADF-9A46-A8FF-4E73EA3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4FBB5-A4E1-1346-AB43-712A31A7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17708-077B-424A-8247-574FC47C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91573-FA67-4548-B010-619E87EF2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ECA9E-7073-2249-9F93-B2A5A64B6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E3636-6CEE-624E-99CB-F229DA9C266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58B-5F9D-9C47-8147-4DDD6A4E2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5D6CD-7E87-5C44-93A9-DC1FAA1FF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5113D50E-32BF-EB43-9B39-A6008C0A317A}"/>
              </a:ext>
            </a:extLst>
          </p:cNvPr>
          <p:cNvGrpSpPr/>
          <p:nvPr/>
        </p:nvGrpSpPr>
        <p:grpSpPr>
          <a:xfrm>
            <a:off x="-131645" y="213300"/>
            <a:ext cx="12253270" cy="3627674"/>
            <a:chOff x="-131645" y="213300"/>
            <a:chExt cx="12253270" cy="3627674"/>
          </a:xfrm>
        </p:grpSpPr>
        <p:pic>
          <p:nvPicPr>
            <p:cNvPr id="11" name="Picture 10" descr="A picture containing green, laptop, sitting, computer&#10;&#10;Description automatically generated">
              <a:extLst>
                <a:ext uri="{FF2B5EF4-FFF2-40B4-BE49-F238E27FC236}">
                  <a16:creationId xmlns:a16="http://schemas.microsoft.com/office/drawing/2014/main" id="{4E28EB22-E9C5-1547-A71B-8C3965486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8458" y="2181327"/>
              <a:ext cx="1710406" cy="1277890"/>
            </a:xfrm>
            <a:prstGeom prst="rect">
              <a:avLst/>
            </a:prstGeom>
          </p:spPr>
        </p:pic>
        <p:pic>
          <p:nvPicPr>
            <p:cNvPr id="13" name="Picture 12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52A21B9F-C1A8-E848-93EF-A2791D4BF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8458" y="856886"/>
              <a:ext cx="1710406" cy="1277890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3AF3747-2FEE-0E46-A41F-691F3B157DC0}"/>
                </a:ext>
              </a:extLst>
            </p:cNvPr>
            <p:cNvGrpSpPr/>
            <p:nvPr/>
          </p:nvGrpSpPr>
          <p:grpSpPr>
            <a:xfrm>
              <a:off x="-131645" y="460880"/>
              <a:ext cx="3496058" cy="3380094"/>
              <a:chOff x="325665" y="840431"/>
              <a:chExt cx="4747985" cy="4678811"/>
            </a:xfrm>
          </p:grpSpPr>
          <p:pic>
            <p:nvPicPr>
              <p:cNvPr id="5" name="Picture 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578D025-481E-B548-B876-27F8933E5C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4525"/>
              <a:stretch/>
            </p:blipFill>
            <p:spPr>
              <a:xfrm>
                <a:off x="325665" y="840431"/>
                <a:ext cx="4747985" cy="4612539"/>
              </a:xfrm>
              <a:prstGeom prst="rect">
                <a:avLst/>
              </a:prstGeom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466165F-47D3-1B4D-A913-B9BF30F80048}"/>
                  </a:ext>
                </a:extLst>
              </p:cNvPr>
              <p:cNvGrpSpPr/>
              <p:nvPr/>
            </p:nvGrpSpPr>
            <p:grpSpPr>
              <a:xfrm>
                <a:off x="3146148" y="3086072"/>
                <a:ext cx="1430215" cy="606724"/>
                <a:chOff x="2231746" y="5348626"/>
                <a:chExt cx="1430215" cy="6067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AE90-5EAF-E94F-BEE6-2D64BD8B5DB7}"/>
                    </a:ext>
                  </a:extLst>
                </p:cNvPr>
                <p:cNvSpPr/>
                <p:nvPr/>
              </p:nvSpPr>
              <p:spPr>
                <a:xfrm>
                  <a:off x="2231746" y="5348626"/>
                  <a:ext cx="1430215" cy="4747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BC300F2-E2A2-E74C-9E4E-EBE52316215F}"/>
                    </a:ext>
                  </a:extLst>
                </p:cNvPr>
                <p:cNvSpPr txBox="1"/>
                <p:nvPr/>
              </p:nvSpPr>
              <p:spPr>
                <a:xfrm>
                  <a:off x="2567582" y="5586018"/>
                  <a:ext cx="75854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84.3%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5D22B9C-3935-904E-96C9-E5CDE9BA38FC}"/>
                  </a:ext>
                </a:extLst>
              </p:cNvPr>
              <p:cNvGrpSpPr/>
              <p:nvPr/>
            </p:nvGrpSpPr>
            <p:grpSpPr>
              <a:xfrm>
                <a:off x="2117023" y="4950105"/>
                <a:ext cx="1430216" cy="569137"/>
                <a:chOff x="2080426" y="5386515"/>
                <a:chExt cx="1430216" cy="569137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4129BC9-D03F-4F43-BDFA-2BEC2E992274}"/>
                    </a:ext>
                  </a:extLst>
                </p:cNvPr>
                <p:cNvSpPr/>
                <p:nvPr/>
              </p:nvSpPr>
              <p:spPr>
                <a:xfrm>
                  <a:off x="2080426" y="5480866"/>
                  <a:ext cx="1430216" cy="4747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8295819-7C05-B246-9D4A-C3417ECB9F78}"/>
                    </a:ext>
                  </a:extLst>
                </p:cNvPr>
                <p:cNvSpPr txBox="1"/>
                <p:nvPr/>
              </p:nvSpPr>
              <p:spPr>
                <a:xfrm>
                  <a:off x="2102213" y="5386515"/>
                  <a:ext cx="12570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ACE2 (FITC)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584272C-808E-3A47-BF36-32771A31CAE0}"/>
                  </a:ext>
                </a:extLst>
              </p:cNvPr>
              <p:cNvGrpSpPr/>
              <p:nvPr/>
            </p:nvGrpSpPr>
            <p:grpSpPr>
              <a:xfrm rot="16200000">
                <a:off x="-622000" y="2791164"/>
                <a:ext cx="2842718" cy="589815"/>
                <a:chOff x="2394444" y="5365537"/>
                <a:chExt cx="1430215" cy="589815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A41C815-B779-C046-ABAF-8BE7CA869C79}"/>
                    </a:ext>
                  </a:extLst>
                </p:cNvPr>
                <p:cNvSpPr/>
                <p:nvPr/>
              </p:nvSpPr>
              <p:spPr>
                <a:xfrm>
                  <a:off x="2394444" y="5365537"/>
                  <a:ext cx="1430215" cy="5898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D772C2D-2AD8-8748-AB74-F4896D8B7C82}"/>
                    </a:ext>
                  </a:extLst>
                </p:cNvPr>
                <p:cNvSpPr txBox="1"/>
                <p:nvPr/>
              </p:nvSpPr>
              <p:spPr>
                <a:xfrm>
                  <a:off x="2720562" y="5480566"/>
                  <a:ext cx="77797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Relative Count</a:t>
                  </a:r>
                </a:p>
              </p:txBody>
            </p: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695BBA-2EC7-BF4F-87AD-BBCD46BA4862}"/>
                </a:ext>
              </a:extLst>
            </p:cNvPr>
            <p:cNvSpPr txBox="1"/>
            <p:nvPr/>
          </p:nvSpPr>
          <p:spPr>
            <a:xfrm>
              <a:off x="4354323" y="131116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293T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66B998-2304-5743-BA19-0DD6E0305591}"/>
                </a:ext>
              </a:extLst>
            </p:cNvPr>
            <p:cNvSpPr txBox="1"/>
            <p:nvPr/>
          </p:nvSpPr>
          <p:spPr>
            <a:xfrm>
              <a:off x="3817766" y="2635606"/>
              <a:ext cx="1184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293T-ACE2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EC60D7-CED1-244A-8866-EB795A9FC7AE}"/>
                </a:ext>
              </a:extLst>
            </p:cNvPr>
            <p:cNvSpPr/>
            <p:nvPr/>
          </p:nvSpPr>
          <p:spPr>
            <a:xfrm>
              <a:off x="5123713" y="856886"/>
              <a:ext cx="1710407" cy="12778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F85A37-6348-D743-8991-689011AEA056}"/>
                </a:ext>
              </a:extLst>
            </p:cNvPr>
            <p:cNvSpPr/>
            <p:nvPr/>
          </p:nvSpPr>
          <p:spPr>
            <a:xfrm>
              <a:off x="8643976" y="856886"/>
              <a:ext cx="1710407" cy="12778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97986EC-A128-0F4C-96AE-9B0CCEF0AB98}"/>
                </a:ext>
              </a:extLst>
            </p:cNvPr>
            <p:cNvSpPr/>
            <p:nvPr/>
          </p:nvSpPr>
          <p:spPr>
            <a:xfrm>
              <a:off x="10411218" y="856886"/>
              <a:ext cx="1710407" cy="12778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6A4F488-0D4F-304D-BEF0-7C03DEE79A92}"/>
                </a:ext>
              </a:extLst>
            </p:cNvPr>
            <p:cNvSpPr/>
            <p:nvPr/>
          </p:nvSpPr>
          <p:spPr>
            <a:xfrm>
              <a:off x="8643975" y="2181327"/>
              <a:ext cx="1710407" cy="12778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38FAD1-27E2-564F-B3D7-994140999791}"/>
                </a:ext>
              </a:extLst>
            </p:cNvPr>
            <p:cNvSpPr/>
            <p:nvPr/>
          </p:nvSpPr>
          <p:spPr>
            <a:xfrm>
              <a:off x="5123713" y="2181327"/>
              <a:ext cx="1710407" cy="12778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156249-65F3-DF49-A8F7-BB32CB663C04}"/>
                </a:ext>
              </a:extLst>
            </p:cNvPr>
            <p:cNvSpPr/>
            <p:nvPr/>
          </p:nvSpPr>
          <p:spPr>
            <a:xfrm>
              <a:off x="10411218" y="2181327"/>
              <a:ext cx="1710407" cy="12778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A48315-3CBE-6F45-909C-99B48B65748C}"/>
                </a:ext>
              </a:extLst>
            </p:cNvPr>
            <p:cNvSpPr txBox="1"/>
            <p:nvPr/>
          </p:nvSpPr>
          <p:spPr>
            <a:xfrm>
              <a:off x="4106" y="2133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7EA388-573B-E845-8631-B4812B1687E1}"/>
                </a:ext>
              </a:extLst>
            </p:cNvPr>
            <p:cNvSpPr txBox="1"/>
            <p:nvPr/>
          </p:nvSpPr>
          <p:spPr>
            <a:xfrm>
              <a:off x="3573458" y="213300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FC600C-8C94-E945-A745-6E67074998A7}"/>
                </a:ext>
              </a:extLst>
            </p:cNvPr>
            <p:cNvSpPr txBox="1"/>
            <p:nvPr/>
          </p:nvSpPr>
          <p:spPr>
            <a:xfrm>
              <a:off x="5721410" y="457055"/>
              <a:ext cx="749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VSV G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AB72F2-0CE4-7244-9682-402A0C7B4D50}"/>
                </a:ext>
              </a:extLst>
            </p:cNvPr>
            <p:cNvSpPr txBox="1"/>
            <p:nvPr/>
          </p:nvSpPr>
          <p:spPr>
            <a:xfrm>
              <a:off x="7227056" y="457055"/>
              <a:ext cx="677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Spike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B29B4C-CD8C-DD4D-8E1C-D5D53D2F9DE8}"/>
                </a:ext>
              </a:extLst>
            </p:cNvPr>
            <p:cNvSpPr txBox="1"/>
            <p:nvPr/>
          </p:nvSpPr>
          <p:spPr>
            <a:xfrm>
              <a:off x="8819505" y="457055"/>
              <a:ext cx="1359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Spike, ALAYT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C48A3FE-C2FD-194C-A0C9-CA8849C07A27}"/>
                </a:ext>
              </a:extLst>
            </p:cNvPr>
            <p:cNvSpPr txBox="1"/>
            <p:nvPr/>
          </p:nvSpPr>
          <p:spPr>
            <a:xfrm>
              <a:off x="10552026" y="457055"/>
              <a:ext cx="1428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Spike, HA Tail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254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D Crawford</dc:creator>
  <cp:lastModifiedBy>Kate D Crawford</cp:lastModifiedBy>
  <cp:revision>8</cp:revision>
  <dcterms:created xsi:type="dcterms:W3CDTF">2020-04-16T01:25:29Z</dcterms:created>
  <dcterms:modified xsi:type="dcterms:W3CDTF">2020-04-16T02:16:42Z</dcterms:modified>
</cp:coreProperties>
</file>