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0972800" cy="7497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750AC1-FCBC-C64B-9154-23FC45454528}" v="8" dt="2020-04-15T23:06:48.858"/>
    <p1510:client id="{E3934544-98F8-144B-B166-2956C8FBEA89}" v="11" dt="2020-04-15T04:24:13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81"/>
    <p:restoredTop sz="94694"/>
  </p:normalViewPr>
  <p:slideViewPr>
    <p:cSldViewPr snapToGrid="0" snapToObjects="1">
      <p:cViewPr varScale="1">
        <p:scale>
          <a:sx n="100" d="100"/>
          <a:sy n="100" d="100"/>
        </p:scale>
        <p:origin x="1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227065"/>
            <a:ext cx="9326880" cy="2610332"/>
          </a:xfrm>
        </p:spPr>
        <p:txBody>
          <a:bodyPr anchor="b"/>
          <a:lstStyle>
            <a:lvl1pPr algn="ctr">
              <a:defRPr sz="6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38062"/>
            <a:ext cx="8229600" cy="1810223"/>
          </a:xfrm>
        </p:spPr>
        <p:txBody>
          <a:bodyPr/>
          <a:lstStyle>
            <a:lvl1pPr marL="0" indent="0" algn="ctr">
              <a:buNone/>
              <a:defRPr sz="2624"/>
            </a:lvl1pPr>
            <a:lvl2pPr marL="499857" indent="0" algn="ctr">
              <a:buNone/>
              <a:defRPr sz="2187"/>
            </a:lvl2pPr>
            <a:lvl3pPr marL="999714" indent="0" algn="ctr">
              <a:buNone/>
              <a:defRPr sz="1968"/>
            </a:lvl3pPr>
            <a:lvl4pPr marL="1499570" indent="0" algn="ctr">
              <a:buNone/>
              <a:defRPr sz="1749"/>
            </a:lvl4pPr>
            <a:lvl5pPr marL="1999427" indent="0" algn="ctr">
              <a:buNone/>
              <a:defRPr sz="1749"/>
            </a:lvl5pPr>
            <a:lvl6pPr marL="2499284" indent="0" algn="ctr">
              <a:buNone/>
              <a:defRPr sz="1749"/>
            </a:lvl6pPr>
            <a:lvl7pPr marL="2999141" indent="0" algn="ctr">
              <a:buNone/>
              <a:defRPr sz="1749"/>
            </a:lvl7pPr>
            <a:lvl8pPr marL="3498997" indent="0" algn="ctr">
              <a:buNone/>
              <a:defRPr sz="1749"/>
            </a:lvl8pPr>
            <a:lvl9pPr marL="3998854" indent="0" algn="ctr">
              <a:buNone/>
              <a:defRPr sz="174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9C2E-299D-8F4E-B839-6838C3236DDB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36FF-FE9F-5942-9CBF-2A0465A8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7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9C2E-299D-8F4E-B839-6838C3236DDB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36FF-FE9F-5942-9CBF-2A0465A8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8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399186"/>
            <a:ext cx="2366010" cy="63540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399186"/>
            <a:ext cx="6960870" cy="63540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9C2E-299D-8F4E-B839-6838C3236DDB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36FF-FE9F-5942-9CBF-2A0465A8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6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9C2E-299D-8F4E-B839-6838C3236DDB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36FF-FE9F-5942-9CBF-2A0465A8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8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1869236"/>
            <a:ext cx="9464040" cy="3118861"/>
          </a:xfrm>
        </p:spPr>
        <p:txBody>
          <a:bodyPr anchor="b"/>
          <a:lstStyle>
            <a:lvl1pPr>
              <a:defRPr sz="6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5017602"/>
            <a:ext cx="9464040" cy="1640135"/>
          </a:xfrm>
        </p:spPr>
        <p:txBody>
          <a:bodyPr/>
          <a:lstStyle>
            <a:lvl1pPr marL="0" indent="0">
              <a:buNone/>
              <a:defRPr sz="2624">
                <a:solidFill>
                  <a:schemeClr val="tx1"/>
                </a:solidFill>
              </a:defRPr>
            </a:lvl1pPr>
            <a:lvl2pPr marL="499857" indent="0">
              <a:buNone/>
              <a:defRPr sz="2187">
                <a:solidFill>
                  <a:schemeClr val="tx1">
                    <a:tint val="75000"/>
                  </a:schemeClr>
                </a:solidFill>
              </a:defRPr>
            </a:lvl2pPr>
            <a:lvl3pPr marL="999714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3pPr>
            <a:lvl4pPr marL="1499570" indent="0">
              <a:buNone/>
              <a:defRPr sz="1749">
                <a:solidFill>
                  <a:schemeClr val="tx1">
                    <a:tint val="75000"/>
                  </a:schemeClr>
                </a:solidFill>
              </a:defRPr>
            </a:lvl4pPr>
            <a:lvl5pPr marL="1999427" indent="0">
              <a:buNone/>
              <a:defRPr sz="1749">
                <a:solidFill>
                  <a:schemeClr val="tx1">
                    <a:tint val="75000"/>
                  </a:schemeClr>
                </a:solidFill>
              </a:defRPr>
            </a:lvl5pPr>
            <a:lvl6pPr marL="2499284" indent="0">
              <a:buNone/>
              <a:defRPr sz="1749">
                <a:solidFill>
                  <a:schemeClr val="tx1">
                    <a:tint val="75000"/>
                  </a:schemeClr>
                </a:solidFill>
              </a:defRPr>
            </a:lvl6pPr>
            <a:lvl7pPr marL="2999141" indent="0">
              <a:buNone/>
              <a:defRPr sz="1749">
                <a:solidFill>
                  <a:schemeClr val="tx1">
                    <a:tint val="75000"/>
                  </a:schemeClr>
                </a:solidFill>
              </a:defRPr>
            </a:lvl7pPr>
            <a:lvl8pPr marL="3498997" indent="0">
              <a:buNone/>
              <a:defRPr sz="1749">
                <a:solidFill>
                  <a:schemeClr val="tx1">
                    <a:tint val="75000"/>
                  </a:schemeClr>
                </a:solidFill>
              </a:defRPr>
            </a:lvl8pPr>
            <a:lvl9pPr marL="3998854" indent="0">
              <a:buNone/>
              <a:defRPr sz="17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9C2E-299D-8F4E-B839-6838C3236DDB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36FF-FE9F-5942-9CBF-2A0465A8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4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995932"/>
            <a:ext cx="4663440" cy="4757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995932"/>
            <a:ext cx="4663440" cy="4757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9C2E-299D-8F4E-B839-6838C3236DDB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36FF-FE9F-5942-9CBF-2A0465A8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5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99188"/>
            <a:ext cx="9464040" cy="1449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837994"/>
            <a:ext cx="4642008" cy="900772"/>
          </a:xfrm>
        </p:spPr>
        <p:txBody>
          <a:bodyPr anchor="b"/>
          <a:lstStyle>
            <a:lvl1pPr marL="0" indent="0">
              <a:buNone/>
              <a:defRPr sz="2624" b="1"/>
            </a:lvl1pPr>
            <a:lvl2pPr marL="499857" indent="0">
              <a:buNone/>
              <a:defRPr sz="2187" b="1"/>
            </a:lvl2pPr>
            <a:lvl3pPr marL="999714" indent="0">
              <a:buNone/>
              <a:defRPr sz="1968" b="1"/>
            </a:lvl3pPr>
            <a:lvl4pPr marL="1499570" indent="0">
              <a:buNone/>
              <a:defRPr sz="1749" b="1"/>
            </a:lvl4pPr>
            <a:lvl5pPr marL="1999427" indent="0">
              <a:buNone/>
              <a:defRPr sz="1749" b="1"/>
            </a:lvl5pPr>
            <a:lvl6pPr marL="2499284" indent="0">
              <a:buNone/>
              <a:defRPr sz="1749" b="1"/>
            </a:lvl6pPr>
            <a:lvl7pPr marL="2999141" indent="0">
              <a:buNone/>
              <a:defRPr sz="1749" b="1"/>
            </a:lvl7pPr>
            <a:lvl8pPr marL="3498997" indent="0">
              <a:buNone/>
              <a:defRPr sz="1749" b="1"/>
            </a:lvl8pPr>
            <a:lvl9pPr marL="3998854" indent="0">
              <a:buNone/>
              <a:defRPr sz="17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738766"/>
            <a:ext cx="4642008" cy="402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1837994"/>
            <a:ext cx="4664869" cy="900772"/>
          </a:xfrm>
        </p:spPr>
        <p:txBody>
          <a:bodyPr anchor="b"/>
          <a:lstStyle>
            <a:lvl1pPr marL="0" indent="0">
              <a:buNone/>
              <a:defRPr sz="2624" b="1"/>
            </a:lvl1pPr>
            <a:lvl2pPr marL="499857" indent="0">
              <a:buNone/>
              <a:defRPr sz="2187" b="1"/>
            </a:lvl2pPr>
            <a:lvl3pPr marL="999714" indent="0">
              <a:buNone/>
              <a:defRPr sz="1968" b="1"/>
            </a:lvl3pPr>
            <a:lvl4pPr marL="1499570" indent="0">
              <a:buNone/>
              <a:defRPr sz="1749" b="1"/>
            </a:lvl4pPr>
            <a:lvl5pPr marL="1999427" indent="0">
              <a:buNone/>
              <a:defRPr sz="1749" b="1"/>
            </a:lvl5pPr>
            <a:lvl6pPr marL="2499284" indent="0">
              <a:buNone/>
              <a:defRPr sz="1749" b="1"/>
            </a:lvl6pPr>
            <a:lvl7pPr marL="2999141" indent="0">
              <a:buNone/>
              <a:defRPr sz="1749" b="1"/>
            </a:lvl7pPr>
            <a:lvl8pPr marL="3498997" indent="0">
              <a:buNone/>
              <a:defRPr sz="1749" b="1"/>
            </a:lvl8pPr>
            <a:lvl9pPr marL="3998854" indent="0">
              <a:buNone/>
              <a:defRPr sz="17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2738766"/>
            <a:ext cx="4664869" cy="4028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9C2E-299D-8F4E-B839-6838C3236DDB}" type="datetimeFigureOut">
              <a:rPr lang="en-US" smtClean="0"/>
              <a:t>5/6/20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36FF-FE9F-5942-9CBF-2A0465A8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2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9C2E-299D-8F4E-B839-6838C3236DDB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36FF-FE9F-5942-9CBF-2A0465A8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5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9C2E-299D-8F4E-B839-6838C3236DDB}" type="datetimeFigureOut">
              <a:rPr lang="en-US" smtClean="0"/>
              <a:t>5/6/20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36FF-FE9F-5942-9CBF-2A0465A8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0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99851"/>
            <a:ext cx="3539014" cy="1749478"/>
          </a:xfrm>
        </p:spPr>
        <p:txBody>
          <a:bodyPr anchor="b"/>
          <a:lstStyle>
            <a:lvl1pPr>
              <a:defRPr sz="34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079541"/>
            <a:ext cx="5554980" cy="5328271"/>
          </a:xfrm>
        </p:spPr>
        <p:txBody>
          <a:bodyPr/>
          <a:lstStyle>
            <a:lvl1pPr>
              <a:defRPr sz="3499"/>
            </a:lvl1pPr>
            <a:lvl2pPr>
              <a:defRPr sz="3061"/>
            </a:lvl2pPr>
            <a:lvl3pPr>
              <a:defRPr sz="2624"/>
            </a:lvl3pPr>
            <a:lvl4pPr>
              <a:defRPr sz="2187"/>
            </a:lvl4pPr>
            <a:lvl5pPr>
              <a:defRPr sz="2187"/>
            </a:lvl5pPr>
            <a:lvl6pPr>
              <a:defRPr sz="2187"/>
            </a:lvl6pPr>
            <a:lvl7pPr>
              <a:defRPr sz="2187"/>
            </a:lvl7pPr>
            <a:lvl8pPr>
              <a:defRPr sz="2187"/>
            </a:lvl8pPr>
            <a:lvl9pPr>
              <a:defRPr sz="21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249329"/>
            <a:ext cx="3539014" cy="4167160"/>
          </a:xfrm>
        </p:spPr>
        <p:txBody>
          <a:bodyPr/>
          <a:lstStyle>
            <a:lvl1pPr marL="0" indent="0">
              <a:buNone/>
              <a:defRPr sz="1749"/>
            </a:lvl1pPr>
            <a:lvl2pPr marL="499857" indent="0">
              <a:buNone/>
              <a:defRPr sz="1531"/>
            </a:lvl2pPr>
            <a:lvl3pPr marL="999714" indent="0">
              <a:buNone/>
              <a:defRPr sz="1312"/>
            </a:lvl3pPr>
            <a:lvl4pPr marL="1499570" indent="0">
              <a:buNone/>
              <a:defRPr sz="1093"/>
            </a:lvl4pPr>
            <a:lvl5pPr marL="1999427" indent="0">
              <a:buNone/>
              <a:defRPr sz="1093"/>
            </a:lvl5pPr>
            <a:lvl6pPr marL="2499284" indent="0">
              <a:buNone/>
              <a:defRPr sz="1093"/>
            </a:lvl6pPr>
            <a:lvl7pPr marL="2999141" indent="0">
              <a:buNone/>
              <a:defRPr sz="1093"/>
            </a:lvl7pPr>
            <a:lvl8pPr marL="3498997" indent="0">
              <a:buNone/>
              <a:defRPr sz="1093"/>
            </a:lvl8pPr>
            <a:lvl9pPr marL="3998854" indent="0">
              <a:buNone/>
              <a:defRPr sz="10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9C2E-299D-8F4E-B839-6838C3236DDB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36FF-FE9F-5942-9CBF-2A0465A8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9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99851"/>
            <a:ext cx="3539014" cy="1749478"/>
          </a:xfrm>
        </p:spPr>
        <p:txBody>
          <a:bodyPr anchor="b"/>
          <a:lstStyle>
            <a:lvl1pPr>
              <a:defRPr sz="34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079541"/>
            <a:ext cx="5554980" cy="5328271"/>
          </a:xfrm>
        </p:spPr>
        <p:txBody>
          <a:bodyPr anchor="t"/>
          <a:lstStyle>
            <a:lvl1pPr marL="0" indent="0">
              <a:buNone/>
              <a:defRPr sz="3499"/>
            </a:lvl1pPr>
            <a:lvl2pPr marL="499857" indent="0">
              <a:buNone/>
              <a:defRPr sz="3061"/>
            </a:lvl2pPr>
            <a:lvl3pPr marL="999714" indent="0">
              <a:buNone/>
              <a:defRPr sz="2624"/>
            </a:lvl3pPr>
            <a:lvl4pPr marL="1499570" indent="0">
              <a:buNone/>
              <a:defRPr sz="2187"/>
            </a:lvl4pPr>
            <a:lvl5pPr marL="1999427" indent="0">
              <a:buNone/>
              <a:defRPr sz="2187"/>
            </a:lvl5pPr>
            <a:lvl6pPr marL="2499284" indent="0">
              <a:buNone/>
              <a:defRPr sz="2187"/>
            </a:lvl6pPr>
            <a:lvl7pPr marL="2999141" indent="0">
              <a:buNone/>
              <a:defRPr sz="2187"/>
            </a:lvl7pPr>
            <a:lvl8pPr marL="3498997" indent="0">
              <a:buNone/>
              <a:defRPr sz="2187"/>
            </a:lvl8pPr>
            <a:lvl9pPr marL="3998854" indent="0">
              <a:buNone/>
              <a:defRPr sz="21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249329"/>
            <a:ext cx="3539014" cy="4167160"/>
          </a:xfrm>
        </p:spPr>
        <p:txBody>
          <a:bodyPr/>
          <a:lstStyle>
            <a:lvl1pPr marL="0" indent="0">
              <a:buNone/>
              <a:defRPr sz="1749"/>
            </a:lvl1pPr>
            <a:lvl2pPr marL="499857" indent="0">
              <a:buNone/>
              <a:defRPr sz="1531"/>
            </a:lvl2pPr>
            <a:lvl3pPr marL="999714" indent="0">
              <a:buNone/>
              <a:defRPr sz="1312"/>
            </a:lvl3pPr>
            <a:lvl4pPr marL="1499570" indent="0">
              <a:buNone/>
              <a:defRPr sz="1093"/>
            </a:lvl4pPr>
            <a:lvl5pPr marL="1999427" indent="0">
              <a:buNone/>
              <a:defRPr sz="1093"/>
            </a:lvl5pPr>
            <a:lvl6pPr marL="2499284" indent="0">
              <a:buNone/>
              <a:defRPr sz="1093"/>
            </a:lvl6pPr>
            <a:lvl7pPr marL="2999141" indent="0">
              <a:buNone/>
              <a:defRPr sz="1093"/>
            </a:lvl7pPr>
            <a:lvl8pPr marL="3498997" indent="0">
              <a:buNone/>
              <a:defRPr sz="1093"/>
            </a:lvl8pPr>
            <a:lvl9pPr marL="3998854" indent="0">
              <a:buNone/>
              <a:defRPr sz="10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9C2E-299D-8F4E-B839-6838C3236DDB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36FF-FE9F-5942-9CBF-2A0465A8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4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99188"/>
            <a:ext cx="9464040" cy="1449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995932"/>
            <a:ext cx="9464040" cy="475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949317"/>
            <a:ext cx="2468880" cy="399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D9C2E-299D-8F4E-B839-6838C3236DDB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949317"/>
            <a:ext cx="3703320" cy="399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949317"/>
            <a:ext cx="2468880" cy="3991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736FF-FE9F-5942-9CBF-2A0465A8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2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99714" rtl="0" eaLnBrk="1" latinLnBrk="0" hangingPunct="1">
        <a:lnSpc>
          <a:spcPct val="90000"/>
        </a:lnSpc>
        <a:spcBef>
          <a:spcPct val="0"/>
        </a:spcBef>
        <a:buNone/>
        <a:defRPr sz="48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9928" indent="-249928" algn="l" defTabSz="999714" rtl="0" eaLnBrk="1" latinLnBrk="0" hangingPunct="1">
        <a:lnSpc>
          <a:spcPct val="90000"/>
        </a:lnSpc>
        <a:spcBef>
          <a:spcPts val="1093"/>
        </a:spcBef>
        <a:buFont typeface="Arial" panose="020B0604020202020204" pitchFamily="34" charset="0"/>
        <a:buChar char="•"/>
        <a:defRPr sz="3061" kern="1200">
          <a:solidFill>
            <a:schemeClr val="tx1"/>
          </a:solidFill>
          <a:latin typeface="+mn-lt"/>
          <a:ea typeface="+mn-ea"/>
          <a:cs typeface="+mn-cs"/>
        </a:defRPr>
      </a:lvl1pPr>
      <a:lvl2pPr marL="749785" indent="-249928" algn="l" defTabSz="999714" rtl="0" eaLnBrk="1" latinLnBrk="0" hangingPunct="1">
        <a:lnSpc>
          <a:spcPct val="90000"/>
        </a:lnSpc>
        <a:spcBef>
          <a:spcPts val="547"/>
        </a:spcBef>
        <a:buFont typeface="Arial" panose="020B0604020202020204" pitchFamily="34" charset="0"/>
        <a:buChar char="•"/>
        <a:defRPr sz="2624" kern="1200">
          <a:solidFill>
            <a:schemeClr val="tx1"/>
          </a:solidFill>
          <a:latin typeface="+mn-lt"/>
          <a:ea typeface="+mn-ea"/>
          <a:cs typeface="+mn-cs"/>
        </a:defRPr>
      </a:lvl2pPr>
      <a:lvl3pPr marL="1249642" indent="-249928" algn="l" defTabSz="999714" rtl="0" eaLnBrk="1" latinLnBrk="0" hangingPunct="1">
        <a:lnSpc>
          <a:spcPct val="90000"/>
        </a:lnSpc>
        <a:spcBef>
          <a:spcPts val="547"/>
        </a:spcBef>
        <a:buFont typeface="Arial" panose="020B0604020202020204" pitchFamily="34" charset="0"/>
        <a:buChar char="•"/>
        <a:defRPr sz="2187" kern="1200">
          <a:solidFill>
            <a:schemeClr val="tx1"/>
          </a:solidFill>
          <a:latin typeface="+mn-lt"/>
          <a:ea typeface="+mn-ea"/>
          <a:cs typeface="+mn-cs"/>
        </a:defRPr>
      </a:lvl3pPr>
      <a:lvl4pPr marL="1749499" indent="-249928" algn="l" defTabSz="999714" rtl="0" eaLnBrk="1" latinLnBrk="0" hangingPunct="1">
        <a:lnSpc>
          <a:spcPct val="90000"/>
        </a:lnSpc>
        <a:spcBef>
          <a:spcPts val="547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4pPr>
      <a:lvl5pPr marL="2249355" indent="-249928" algn="l" defTabSz="999714" rtl="0" eaLnBrk="1" latinLnBrk="0" hangingPunct="1">
        <a:lnSpc>
          <a:spcPct val="90000"/>
        </a:lnSpc>
        <a:spcBef>
          <a:spcPts val="547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5pPr>
      <a:lvl6pPr marL="2749212" indent="-249928" algn="l" defTabSz="999714" rtl="0" eaLnBrk="1" latinLnBrk="0" hangingPunct="1">
        <a:lnSpc>
          <a:spcPct val="90000"/>
        </a:lnSpc>
        <a:spcBef>
          <a:spcPts val="547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6pPr>
      <a:lvl7pPr marL="3249069" indent="-249928" algn="l" defTabSz="999714" rtl="0" eaLnBrk="1" latinLnBrk="0" hangingPunct="1">
        <a:lnSpc>
          <a:spcPct val="90000"/>
        </a:lnSpc>
        <a:spcBef>
          <a:spcPts val="547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7pPr>
      <a:lvl8pPr marL="3748926" indent="-249928" algn="l" defTabSz="999714" rtl="0" eaLnBrk="1" latinLnBrk="0" hangingPunct="1">
        <a:lnSpc>
          <a:spcPct val="90000"/>
        </a:lnSpc>
        <a:spcBef>
          <a:spcPts val="547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8pPr>
      <a:lvl9pPr marL="4248782" indent="-249928" algn="l" defTabSz="999714" rtl="0" eaLnBrk="1" latinLnBrk="0" hangingPunct="1">
        <a:lnSpc>
          <a:spcPct val="90000"/>
        </a:lnSpc>
        <a:spcBef>
          <a:spcPts val="547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9714" rtl="0" eaLnBrk="1" latinLnBrk="0" hangingPunct="1">
        <a:defRPr sz="1968" kern="1200">
          <a:solidFill>
            <a:schemeClr val="tx1"/>
          </a:solidFill>
          <a:latin typeface="+mn-lt"/>
          <a:ea typeface="+mn-ea"/>
          <a:cs typeface="+mn-cs"/>
        </a:defRPr>
      </a:lvl1pPr>
      <a:lvl2pPr marL="499857" algn="l" defTabSz="999714" rtl="0" eaLnBrk="1" latinLnBrk="0" hangingPunct="1">
        <a:defRPr sz="1968" kern="1200">
          <a:solidFill>
            <a:schemeClr val="tx1"/>
          </a:solidFill>
          <a:latin typeface="+mn-lt"/>
          <a:ea typeface="+mn-ea"/>
          <a:cs typeface="+mn-cs"/>
        </a:defRPr>
      </a:lvl2pPr>
      <a:lvl3pPr marL="999714" algn="l" defTabSz="999714" rtl="0" eaLnBrk="1" latinLnBrk="0" hangingPunct="1"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499570" algn="l" defTabSz="999714" rtl="0" eaLnBrk="1" latinLnBrk="0" hangingPunct="1">
        <a:defRPr sz="1968" kern="1200">
          <a:solidFill>
            <a:schemeClr val="tx1"/>
          </a:solidFill>
          <a:latin typeface="+mn-lt"/>
          <a:ea typeface="+mn-ea"/>
          <a:cs typeface="+mn-cs"/>
        </a:defRPr>
      </a:lvl4pPr>
      <a:lvl5pPr marL="1999427" algn="l" defTabSz="999714" rtl="0" eaLnBrk="1" latinLnBrk="0" hangingPunct="1">
        <a:defRPr sz="1968" kern="1200">
          <a:solidFill>
            <a:schemeClr val="tx1"/>
          </a:solidFill>
          <a:latin typeface="+mn-lt"/>
          <a:ea typeface="+mn-ea"/>
          <a:cs typeface="+mn-cs"/>
        </a:defRPr>
      </a:lvl5pPr>
      <a:lvl6pPr marL="2499284" algn="l" defTabSz="999714" rtl="0" eaLnBrk="1" latinLnBrk="0" hangingPunct="1">
        <a:defRPr sz="1968" kern="1200">
          <a:solidFill>
            <a:schemeClr val="tx1"/>
          </a:solidFill>
          <a:latin typeface="+mn-lt"/>
          <a:ea typeface="+mn-ea"/>
          <a:cs typeface="+mn-cs"/>
        </a:defRPr>
      </a:lvl6pPr>
      <a:lvl7pPr marL="2999141" algn="l" defTabSz="999714" rtl="0" eaLnBrk="1" latinLnBrk="0" hangingPunct="1">
        <a:defRPr sz="1968" kern="1200">
          <a:solidFill>
            <a:schemeClr val="tx1"/>
          </a:solidFill>
          <a:latin typeface="+mn-lt"/>
          <a:ea typeface="+mn-ea"/>
          <a:cs typeface="+mn-cs"/>
        </a:defRPr>
      </a:lvl7pPr>
      <a:lvl8pPr marL="3498997" algn="l" defTabSz="999714" rtl="0" eaLnBrk="1" latinLnBrk="0" hangingPunct="1">
        <a:defRPr sz="1968" kern="1200">
          <a:solidFill>
            <a:schemeClr val="tx1"/>
          </a:solidFill>
          <a:latin typeface="+mn-lt"/>
          <a:ea typeface="+mn-ea"/>
          <a:cs typeface="+mn-cs"/>
        </a:defRPr>
      </a:lvl8pPr>
      <a:lvl9pPr marL="3998854" algn="l" defTabSz="999714" rtl="0" eaLnBrk="1" latinLnBrk="0" hangingPunct="1">
        <a:defRPr sz="1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6D7E673-286E-DB4E-A9CA-91364D1A3E51}"/>
              </a:ext>
            </a:extLst>
          </p:cNvPr>
          <p:cNvGrpSpPr/>
          <p:nvPr/>
        </p:nvGrpSpPr>
        <p:grpSpPr>
          <a:xfrm>
            <a:off x="76892" y="-89529"/>
            <a:ext cx="10950576" cy="7529597"/>
            <a:chOff x="76892" y="-89529"/>
            <a:chExt cx="10950576" cy="752959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1C49904-0780-0346-ABAB-EAB84ACC90B6}"/>
                </a:ext>
              </a:extLst>
            </p:cNvPr>
            <p:cNvGrpSpPr/>
            <p:nvPr/>
          </p:nvGrpSpPr>
          <p:grpSpPr>
            <a:xfrm>
              <a:off x="76892" y="-89529"/>
              <a:ext cx="10891443" cy="4747341"/>
              <a:chOff x="76892" y="-89529"/>
              <a:chExt cx="10891443" cy="4747341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FA342735-974C-6349-9D98-25C53E28A1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710535" y="238212"/>
                <a:ext cx="5257800" cy="4419600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D871B5C-C0CC-2049-8EE4-39B41344A9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892" y="238212"/>
                <a:ext cx="5257800" cy="4419600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E36058-A69F-4546-8C77-ADD57E28048B}"/>
                  </a:ext>
                </a:extLst>
              </p:cNvPr>
              <p:cNvSpPr txBox="1"/>
              <p:nvPr/>
            </p:nvSpPr>
            <p:spPr>
              <a:xfrm>
                <a:off x="76892" y="-89529"/>
                <a:ext cx="4812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EF38BF9-28C2-3845-98F0-AD9502F31D2D}"/>
                  </a:ext>
                </a:extLst>
              </p:cNvPr>
              <p:cNvSpPr txBox="1"/>
              <p:nvPr/>
            </p:nvSpPr>
            <p:spPr>
              <a:xfrm>
                <a:off x="5710535" y="-89529"/>
                <a:ext cx="48122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76B6796-FF9F-A848-91C2-4DE9D8E58585}"/>
                </a:ext>
              </a:extLst>
            </p:cNvPr>
            <p:cNvGrpSpPr/>
            <p:nvPr/>
          </p:nvGrpSpPr>
          <p:grpSpPr>
            <a:xfrm>
              <a:off x="317503" y="4985553"/>
              <a:ext cx="10709965" cy="2454515"/>
              <a:chOff x="203617" y="195365"/>
              <a:chExt cx="10709965" cy="2454515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5B0701C-D9A8-9A45-B97C-4348380CC216}"/>
                  </a:ext>
                </a:extLst>
              </p:cNvPr>
              <p:cNvSpPr txBox="1"/>
              <p:nvPr/>
            </p:nvSpPr>
            <p:spPr>
              <a:xfrm>
                <a:off x="880676" y="543017"/>
                <a:ext cx="10903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Bright Field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BB19E0C-1722-3747-900F-4143B570B309}"/>
                  </a:ext>
                </a:extLst>
              </p:cNvPr>
              <p:cNvSpPr txBox="1"/>
              <p:nvPr/>
            </p:nvSpPr>
            <p:spPr>
              <a:xfrm>
                <a:off x="3332070" y="543017"/>
                <a:ext cx="12586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Fluorescence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B95F309-480F-114E-8F0E-EE3777AB4811}"/>
                  </a:ext>
                </a:extLst>
              </p:cNvPr>
              <p:cNvSpPr txBox="1"/>
              <p:nvPr/>
            </p:nvSpPr>
            <p:spPr>
              <a:xfrm>
                <a:off x="829183" y="201966"/>
                <a:ext cx="37289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Spike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pseudotyped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ZsGreen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backbone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9D4AFA-08F6-7E4B-8483-6E14F2277E49}"/>
                  </a:ext>
                </a:extLst>
              </p:cNvPr>
              <p:cNvSpPr txBox="1"/>
              <p:nvPr/>
            </p:nvSpPr>
            <p:spPr>
              <a:xfrm>
                <a:off x="5623351" y="195365"/>
                <a:ext cx="52902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Spike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pseudotyped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Luciferase-IRES-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ZsGreen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backbone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6507B3D-B7AC-5E44-B2AE-65A48DB9D271}"/>
                  </a:ext>
                </a:extLst>
              </p:cNvPr>
              <p:cNvSpPr txBox="1"/>
              <p:nvPr/>
            </p:nvSpPr>
            <p:spPr>
              <a:xfrm>
                <a:off x="6455506" y="543017"/>
                <a:ext cx="10903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Bright Field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A58D8EC-59B0-5B43-8FB1-84D935E3078E}"/>
                  </a:ext>
                </a:extLst>
              </p:cNvPr>
              <p:cNvSpPr txBox="1"/>
              <p:nvPr/>
            </p:nvSpPr>
            <p:spPr>
              <a:xfrm>
                <a:off x="8906900" y="543017"/>
                <a:ext cx="12586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Fluorescence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B481F3D-D960-4F4B-945C-E030E2BD7554}"/>
                  </a:ext>
                </a:extLst>
              </p:cNvPr>
              <p:cNvCxnSpPr/>
              <p:nvPr/>
            </p:nvCxnSpPr>
            <p:spPr>
              <a:xfrm>
                <a:off x="407633" y="541768"/>
                <a:ext cx="457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FF8CC19-ED2A-7649-B754-70CAB0ACE181}"/>
                  </a:ext>
                </a:extLst>
              </p:cNvPr>
              <p:cNvCxnSpPr/>
              <p:nvPr/>
            </p:nvCxnSpPr>
            <p:spPr>
              <a:xfrm>
                <a:off x="5982463" y="541768"/>
                <a:ext cx="4572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4" name="Picture 43" descr="A picture containing nature, old, rain, photo&#10;&#10;Description automatically generated">
                <a:extLst>
                  <a:ext uri="{FF2B5EF4-FFF2-40B4-BE49-F238E27FC236}">
                    <a16:creationId xmlns:a16="http://schemas.microsoft.com/office/drawing/2014/main" id="{6938CE89-768D-164E-B27E-CF4A9D1AAD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3617" y="821080"/>
                <a:ext cx="2447779" cy="1828800"/>
              </a:xfrm>
              <a:prstGeom prst="rect">
                <a:avLst/>
              </a:prstGeom>
            </p:spPr>
          </p:pic>
          <p:pic>
            <p:nvPicPr>
              <p:cNvPr id="45" name="Picture 44" descr="A picture containing object, green, clock, light&#10;&#10;Description automatically generated">
                <a:extLst>
                  <a:ext uri="{FF2B5EF4-FFF2-40B4-BE49-F238E27FC236}">
                    <a16:creationId xmlns:a16="http://schemas.microsoft.com/office/drawing/2014/main" id="{2EE856AC-B332-7A48-B168-4BB3B775BA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0120" y="821080"/>
                <a:ext cx="2447779" cy="1828800"/>
              </a:xfrm>
              <a:prstGeom prst="rect">
                <a:avLst/>
              </a:prstGeom>
            </p:spPr>
          </p:pic>
          <p:pic>
            <p:nvPicPr>
              <p:cNvPr id="46" name="Picture 45" descr="A picture containing nature, rain, black, white&#10;&#10;Description automatically generated">
                <a:extLst>
                  <a:ext uri="{FF2B5EF4-FFF2-40B4-BE49-F238E27FC236}">
                    <a16:creationId xmlns:a16="http://schemas.microsoft.com/office/drawing/2014/main" id="{A77CBC6A-223C-2640-8B45-9E709160E0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8449" y="821080"/>
                <a:ext cx="2447779" cy="1828800"/>
              </a:xfrm>
              <a:prstGeom prst="rect">
                <a:avLst/>
              </a:prstGeom>
            </p:spPr>
          </p:pic>
          <p:pic>
            <p:nvPicPr>
              <p:cNvPr id="47" name="Picture 46" descr="A picture containing playing, holding, sitting, laptop&#10;&#10;Description automatically generated">
                <a:extLst>
                  <a:ext uri="{FF2B5EF4-FFF2-40B4-BE49-F238E27FC236}">
                    <a16:creationId xmlns:a16="http://schemas.microsoft.com/office/drawing/2014/main" id="{9E902101-AC31-4248-B66C-4A1A8ECC42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12351" y="821080"/>
                <a:ext cx="2447779" cy="1828800"/>
              </a:xfrm>
              <a:prstGeom prst="rect">
                <a:avLst/>
              </a:prstGeom>
            </p:spPr>
          </p:pic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5849FDE-6CDA-CB43-89E9-77E91592C44B}"/>
                </a:ext>
              </a:extLst>
            </p:cNvPr>
            <p:cNvSpPr txBox="1"/>
            <p:nvPr/>
          </p:nvSpPr>
          <p:spPr>
            <a:xfrm>
              <a:off x="81148" y="4739332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35E4B9D-7E62-4140-A447-EF84FBEE1C04}"/>
                </a:ext>
              </a:extLst>
            </p:cNvPr>
            <p:cNvSpPr/>
            <p:nvPr/>
          </p:nvSpPr>
          <p:spPr>
            <a:xfrm>
              <a:off x="449825" y="635613"/>
              <a:ext cx="366925" cy="2975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4EBFA0F-D9DD-C540-91D4-4349EC69585C}"/>
                </a:ext>
              </a:extLst>
            </p:cNvPr>
            <p:cNvSpPr txBox="1"/>
            <p:nvPr/>
          </p:nvSpPr>
          <p:spPr>
            <a:xfrm>
              <a:off x="384662" y="3036468"/>
              <a:ext cx="497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+mj-lt"/>
                  <a:cs typeface="Arial" panose="020B0604020202020204" pitchFamily="34" charset="0"/>
                </a:rPr>
                <a:t>10</a:t>
              </a:r>
              <a:r>
                <a:rPr lang="en-US" baseline="30000" dirty="0">
                  <a:latin typeface="+mj-lt"/>
                  <a:cs typeface="Arial" panose="020B0604020202020204" pitchFamily="34" charset="0"/>
                </a:rPr>
                <a:t>1</a:t>
              </a:r>
              <a:endParaRPr lang="en-US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A990BE-5D9B-E842-BD8E-E309BACE20F9}"/>
                </a:ext>
              </a:extLst>
            </p:cNvPr>
            <p:cNvSpPr txBox="1"/>
            <p:nvPr/>
          </p:nvSpPr>
          <p:spPr>
            <a:xfrm>
              <a:off x="384662" y="2632770"/>
              <a:ext cx="497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+mj-lt"/>
                  <a:cs typeface="Arial" panose="020B0604020202020204" pitchFamily="34" charset="0"/>
                </a:rPr>
                <a:t>10</a:t>
              </a:r>
              <a:r>
                <a:rPr lang="en-US" baseline="30000" dirty="0">
                  <a:latin typeface="+mj-lt"/>
                  <a:cs typeface="Arial" panose="020B0604020202020204" pitchFamily="34" charset="0"/>
                </a:rPr>
                <a:t>2</a:t>
              </a:r>
              <a:endParaRPr lang="en-US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524CC7B-95E9-744F-8116-75FAFDCCF6F2}"/>
                </a:ext>
              </a:extLst>
            </p:cNvPr>
            <p:cNvSpPr txBox="1"/>
            <p:nvPr/>
          </p:nvSpPr>
          <p:spPr>
            <a:xfrm>
              <a:off x="386617" y="2224740"/>
              <a:ext cx="497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+mj-lt"/>
                  <a:cs typeface="Arial" panose="020B0604020202020204" pitchFamily="34" charset="0"/>
                </a:rPr>
                <a:t>10</a:t>
              </a:r>
              <a:r>
                <a:rPr lang="en-US" baseline="30000" dirty="0">
                  <a:latin typeface="+mj-lt"/>
                  <a:cs typeface="Arial" panose="020B0604020202020204" pitchFamily="34" charset="0"/>
                </a:rPr>
                <a:t>3</a:t>
              </a:r>
              <a:endParaRPr lang="en-US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E996BFF-DBAF-7640-B33A-9A87FA31B364}"/>
                </a:ext>
              </a:extLst>
            </p:cNvPr>
            <p:cNvSpPr txBox="1"/>
            <p:nvPr/>
          </p:nvSpPr>
          <p:spPr>
            <a:xfrm>
              <a:off x="384662" y="1831647"/>
              <a:ext cx="497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+mj-lt"/>
                  <a:cs typeface="Arial" panose="020B0604020202020204" pitchFamily="34" charset="0"/>
                </a:rPr>
                <a:t>10</a:t>
              </a:r>
              <a:r>
                <a:rPr lang="en-US" baseline="30000" dirty="0">
                  <a:latin typeface="+mj-lt"/>
                  <a:cs typeface="Arial" panose="020B0604020202020204" pitchFamily="34" charset="0"/>
                </a:rPr>
                <a:t>4</a:t>
              </a:r>
              <a:endParaRPr lang="en-US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02B3C49-872E-8D45-A4E1-3E7A7C1D6254}"/>
                </a:ext>
              </a:extLst>
            </p:cNvPr>
            <p:cNvSpPr txBox="1"/>
            <p:nvPr/>
          </p:nvSpPr>
          <p:spPr>
            <a:xfrm>
              <a:off x="387134" y="1428185"/>
              <a:ext cx="497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+mj-lt"/>
                  <a:cs typeface="Arial" panose="020B0604020202020204" pitchFamily="34" charset="0"/>
                </a:rPr>
                <a:t>10</a:t>
              </a:r>
              <a:r>
                <a:rPr lang="en-US" baseline="30000" dirty="0">
                  <a:latin typeface="+mj-lt"/>
                  <a:cs typeface="Arial" panose="020B0604020202020204" pitchFamily="34" charset="0"/>
                </a:rPr>
                <a:t>5</a:t>
              </a:r>
              <a:endParaRPr lang="en-US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B92AE96-9DCD-6446-8540-6194CF1A80D0}"/>
                </a:ext>
              </a:extLst>
            </p:cNvPr>
            <p:cNvSpPr txBox="1"/>
            <p:nvPr/>
          </p:nvSpPr>
          <p:spPr>
            <a:xfrm>
              <a:off x="387532" y="1027175"/>
              <a:ext cx="497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+mj-lt"/>
                  <a:cs typeface="Arial" panose="020B0604020202020204" pitchFamily="34" charset="0"/>
                </a:rPr>
                <a:t>10</a:t>
              </a:r>
              <a:r>
                <a:rPr lang="en-US" baseline="30000" dirty="0">
                  <a:latin typeface="+mj-lt"/>
                  <a:cs typeface="Arial" panose="020B0604020202020204" pitchFamily="34" charset="0"/>
                </a:rPr>
                <a:t>6</a:t>
              </a:r>
              <a:endParaRPr lang="en-US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852F51-45DD-3F4F-8D5B-07DF4998CE74}"/>
                </a:ext>
              </a:extLst>
            </p:cNvPr>
            <p:cNvSpPr txBox="1"/>
            <p:nvPr/>
          </p:nvSpPr>
          <p:spPr>
            <a:xfrm>
              <a:off x="384662" y="635613"/>
              <a:ext cx="497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+mj-lt"/>
                  <a:cs typeface="Arial" panose="020B0604020202020204" pitchFamily="34" charset="0"/>
                </a:rPr>
                <a:t>10</a:t>
              </a:r>
              <a:r>
                <a:rPr lang="en-US" baseline="30000" dirty="0">
                  <a:latin typeface="+mj-lt"/>
                  <a:cs typeface="Arial" panose="020B0604020202020204" pitchFamily="34" charset="0"/>
                </a:rPr>
                <a:t>7</a:t>
              </a:r>
              <a:endParaRPr lang="en-US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712177C-18A2-AE4D-8825-C7C5AA58E496}"/>
                </a:ext>
              </a:extLst>
            </p:cNvPr>
            <p:cNvSpPr/>
            <p:nvPr/>
          </p:nvSpPr>
          <p:spPr>
            <a:xfrm>
              <a:off x="6096349" y="394254"/>
              <a:ext cx="366925" cy="2975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F1F4360-4465-564C-B07D-A0C74FC45004}"/>
                </a:ext>
              </a:extLst>
            </p:cNvPr>
            <p:cNvSpPr txBox="1"/>
            <p:nvPr/>
          </p:nvSpPr>
          <p:spPr>
            <a:xfrm>
              <a:off x="6026320" y="3036417"/>
              <a:ext cx="497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+mj-lt"/>
                  <a:cs typeface="Arial" panose="020B0604020202020204" pitchFamily="34" charset="0"/>
                </a:rPr>
                <a:t>10</a:t>
              </a:r>
              <a:r>
                <a:rPr lang="en-US" baseline="30000" dirty="0">
                  <a:latin typeface="+mj-lt"/>
                  <a:cs typeface="Arial" panose="020B0604020202020204" pitchFamily="34" charset="0"/>
                </a:rPr>
                <a:t>2</a:t>
              </a:r>
              <a:endParaRPr lang="en-US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CAD0067-D35F-6543-93CA-B71D8B1269FF}"/>
                </a:ext>
              </a:extLst>
            </p:cNvPr>
            <p:cNvSpPr txBox="1"/>
            <p:nvPr/>
          </p:nvSpPr>
          <p:spPr>
            <a:xfrm>
              <a:off x="6026320" y="2696282"/>
              <a:ext cx="497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+mj-lt"/>
                  <a:cs typeface="Arial" panose="020B0604020202020204" pitchFamily="34" charset="0"/>
                </a:rPr>
                <a:t>10</a:t>
              </a:r>
              <a:r>
                <a:rPr lang="en-US" baseline="30000" dirty="0">
                  <a:latin typeface="+mj-lt"/>
                  <a:cs typeface="Arial" panose="020B0604020202020204" pitchFamily="34" charset="0"/>
                </a:rPr>
                <a:t>3</a:t>
              </a:r>
              <a:endParaRPr lang="en-US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C6AF6B4-9657-8541-BFFE-8F8DF8F6CB15}"/>
                </a:ext>
              </a:extLst>
            </p:cNvPr>
            <p:cNvSpPr txBox="1"/>
            <p:nvPr/>
          </p:nvSpPr>
          <p:spPr>
            <a:xfrm>
              <a:off x="6026320" y="2338839"/>
              <a:ext cx="497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+mj-lt"/>
                  <a:cs typeface="Arial" panose="020B0604020202020204" pitchFamily="34" charset="0"/>
                </a:rPr>
                <a:t>10</a:t>
              </a:r>
              <a:r>
                <a:rPr lang="en-US" baseline="30000" dirty="0">
                  <a:latin typeface="+mj-lt"/>
                  <a:cs typeface="Arial" panose="020B0604020202020204" pitchFamily="34" charset="0"/>
                </a:rPr>
                <a:t>4</a:t>
              </a:r>
              <a:endParaRPr lang="en-US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69FA8B0-D53E-A542-981B-6B8F2EEE09DE}"/>
                </a:ext>
              </a:extLst>
            </p:cNvPr>
            <p:cNvSpPr txBox="1"/>
            <p:nvPr/>
          </p:nvSpPr>
          <p:spPr>
            <a:xfrm>
              <a:off x="6026320" y="2004747"/>
              <a:ext cx="497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+mj-lt"/>
                  <a:cs typeface="Arial" panose="020B0604020202020204" pitchFamily="34" charset="0"/>
                </a:rPr>
                <a:t>10</a:t>
              </a:r>
              <a:r>
                <a:rPr lang="en-US" baseline="30000" dirty="0">
                  <a:latin typeface="+mj-lt"/>
                  <a:cs typeface="Arial" panose="020B0604020202020204" pitchFamily="34" charset="0"/>
                </a:rPr>
                <a:t>5</a:t>
              </a:r>
              <a:endParaRPr lang="en-US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1CF6F34-559A-3341-962A-21FD7D1E58B7}"/>
                </a:ext>
              </a:extLst>
            </p:cNvPr>
            <p:cNvSpPr txBox="1"/>
            <p:nvPr/>
          </p:nvSpPr>
          <p:spPr>
            <a:xfrm>
              <a:off x="6026320" y="1669432"/>
              <a:ext cx="497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+mj-lt"/>
                  <a:cs typeface="Arial" panose="020B0604020202020204" pitchFamily="34" charset="0"/>
                </a:rPr>
                <a:t>10</a:t>
              </a:r>
              <a:r>
                <a:rPr lang="en-US" baseline="30000" dirty="0">
                  <a:latin typeface="+mj-lt"/>
                  <a:cs typeface="Arial" panose="020B0604020202020204" pitchFamily="34" charset="0"/>
                </a:rPr>
                <a:t>6</a:t>
              </a:r>
              <a:endParaRPr lang="en-US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5E2AD82-497E-F243-B123-3EE43853BD5D}"/>
                </a:ext>
              </a:extLst>
            </p:cNvPr>
            <p:cNvSpPr txBox="1"/>
            <p:nvPr/>
          </p:nvSpPr>
          <p:spPr>
            <a:xfrm>
              <a:off x="6026320" y="1318120"/>
              <a:ext cx="497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+mj-lt"/>
                  <a:cs typeface="Arial" panose="020B0604020202020204" pitchFamily="34" charset="0"/>
                </a:rPr>
                <a:t>10</a:t>
              </a:r>
              <a:r>
                <a:rPr lang="en-US" baseline="30000" dirty="0">
                  <a:latin typeface="+mj-lt"/>
                  <a:cs typeface="Arial" panose="020B0604020202020204" pitchFamily="34" charset="0"/>
                </a:rPr>
                <a:t>7</a:t>
              </a:r>
              <a:endParaRPr lang="en-US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0F91302-ABB4-CD43-97FF-877A6B0D4708}"/>
                </a:ext>
              </a:extLst>
            </p:cNvPr>
            <p:cNvSpPr txBox="1"/>
            <p:nvPr/>
          </p:nvSpPr>
          <p:spPr>
            <a:xfrm>
              <a:off x="6026320" y="977480"/>
              <a:ext cx="497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+mj-lt"/>
                  <a:cs typeface="Arial" panose="020B0604020202020204" pitchFamily="34" charset="0"/>
                </a:rPr>
                <a:t>10</a:t>
              </a:r>
              <a:r>
                <a:rPr lang="en-US" baseline="30000" dirty="0">
                  <a:latin typeface="+mj-lt"/>
                  <a:cs typeface="Arial" panose="020B0604020202020204" pitchFamily="34" charset="0"/>
                </a:rPr>
                <a:t>8</a:t>
              </a:r>
              <a:endParaRPr lang="en-US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D9469B0-EEE0-FA46-8FA7-AE92E2B2CBE5}"/>
                </a:ext>
              </a:extLst>
            </p:cNvPr>
            <p:cNvSpPr txBox="1"/>
            <p:nvPr/>
          </p:nvSpPr>
          <p:spPr>
            <a:xfrm>
              <a:off x="6026320" y="638691"/>
              <a:ext cx="497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+mj-lt"/>
                  <a:cs typeface="Arial" panose="020B0604020202020204" pitchFamily="34" charset="0"/>
                </a:rPr>
                <a:t>10</a:t>
              </a:r>
              <a:r>
                <a:rPr lang="en-US" baseline="30000" dirty="0">
                  <a:latin typeface="+mj-lt"/>
                  <a:cs typeface="Arial" panose="020B0604020202020204" pitchFamily="34" charset="0"/>
                </a:rPr>
                <a:t>9</a:t>
              </a:r>
              <a:endParaRPr lang="en-US" dirty="0">
                <a:latin typeface="+mj-lt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411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32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Bloom PhD, Jesse D</dc:creator>
  <cp:lastModifiedBy>Kate D Crawford</cp:lastModifiedBy>
  <cp:revision>3</cp:revision>
  <dcterms:created xsi:type="dcterms:W3CDTF">2020-04-15T04:20:23Z</dcterms:created>
  <dcterms:modified xsi:type="dcterms:W3CDTF">2020-05-06T18:04:40Z</dcterms:modified>
</cp:coreProperties>
</file>