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29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9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A380E-990E-F440-8409-A46B3BA4865E}" v="6" dt="2020-04-20T18:14:54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0"/>
  </p:normalViewPr>
  <p:slideViewPr>
    <p:cSldViewPr snapToGrid="0" snapToObjects="1" showGuides="1">
      <p:cViewPr>
        <p:scale>
          <a:sx n="110" d="100"/>
          <a:sy n="110" d="100"/>
        </p:scale>
        <p:origin x="1176" y="1456"/>
      </p:cViewPr>
      <p:guideLst>
        <p:guide orient="horz" pos="1369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0BEA380E-990E-F440-8409-A46B3BA4865E}"/>
    <pc:docChg chg="modSld modMainMaster">
      <pc:chgData name="Bloom PhD, Jesse D" userId="e17e4af4-92ba-4f4f-89d8-f6d4f5501821" providerId="ADAL" clId="{0BEA380E-990E-F440-8409-A46B3BA4865E}" dt="2020-04-20T18:14:54.135" v="5"/>
      <pc:docMkLst>
        <pc:docMk/>
      </pc:docMkLst>
      <pc:sldChg chg="addSp delSp modSp">
        <pc:chgData name="Bloom PhD, Jesse D" userId="e17e4af4-92ba-4f4f-89d8-f6d4f5501821" providerId="ADAL" clId="{0BEA380E-990E-F440-8409-A46B3BA4865E}" dt="2020-04-20T18:14:54.135" v="5"/>
        <pc:sldMkLst>
          <pc:docMk/>
          <pc:sldMk cId="4002544939" sldId="256"/>
        </pc:sldMkLst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40" creationId="{CB1A06FB-C3A8-F846-9ECD-67B8E7F95F34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41" creationId="{E75417F5-A05B-8141-BAA7-5FB235A6CF24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42" creationId="{D6565A0F-FC83-C84F-9DCF-4272A5C4E0E8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43" creationId="{172A959D-4344-8B4C-96FF-D2AB29EF8C33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45" creationId="{A1C9EE59-3CB8-CB45-9B57-41801B2B5499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48" creationId="{C7178F0A-88C5-7148-82FF-65105ECBDD0D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51" creationId="{1E6C4230-A31D-3F4F-9310-1088D9928877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59" creationId="{AA21024A-D9B4-9340-A2B1-B4970B7ECB2F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64" creationId="{03434C9A-CF49-EF48-B63E-53B3CB4F19F6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65" creationId="{EEF70B19-2C1F-A244-AB96-7D35EDA8E91A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66" creationId="{63372067-340A-7F49-B72F-B0DC0426E031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67" creationId="{DF853FA5-322F-3043-A87F-74136291C16A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68" creationId="{9F473CC5-FE9E-3B4B-9089-227632089027}"/>
          </ac:spMkLst>
        </pc:spChg>
        <pc:spChg chg="mod">
          <ac:chgData name="Bloom PhD, Jesse D" userId="e17e4af4-92ba-4f4f-89d8-f6d4f5501821" providerId="ADAL" clId="{0BEA380E-990E-F440-8409-A46B3BA4865E}" dt="2020-04-20T18:14:36.433" v="2"/>
          <ac:spMkLst>
            <pc:docMk/>
            <pc:sldMk cId="4002544939" sldId="256"/>
            <ac:spMk id="69" creationId="{B31788BE-2713-CB44-B1E9-3C592CC60883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73" creationId="{CE940DD5-530C-4549-9588-D7247D0948BB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74" creationId="{A5032028-B4E4-3447-88E9-AB66851BFD6D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75" creationId="{4D079CCF-E585-AB47-B069-7F37B5843E16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76" creationId="{D44EF819-353F-B84C-885D-4B85EDDE003C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77" creationId="{8AC39CD9-1319-654B-A20E-2E8745F3CC4A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78" creationId="{4E42B301-6280-2840-A969-CDC50E4512BA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81" creationId="{0959EFE3-8476-134E-9676-BF5E8FB88C44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87" creationId="{AAF567C8-666B-DA45-A072-FF6E6253DCF3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92" creationId="{428DB490-98AC-024C-8BE0-99569C9765B9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93" creationId="{332D57CA-487C-714F-AFDF-381FF9F187B8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94" creationId="{CD93ED97-A20A-8249-B2FA-978CA34F6197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95" creationId="{6C92275D-4293-AD42-8DC7-175C8A9017F1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96" creationId="{B172B6DD-580D-B44E-912E-7001D0B00D77}"/>
          </ac:spMkLst>
        </pc:spChg>
        <pc:spChg chg="mod">
          <ac:chgData name="Bloom PhD, Jesse D" userId="e17e4af4-92ba-4f4f-89d8-f6d4f5501821" providerId="ADAL" clId="{0BEA380E-990E-F440-8409-A46B3BA4865E}" dt="2020-04-20T18:14:54.135" v="5"/>
          <ac:spMkLst>
            <pc:docMk/>
            <pc:sldMk cId="4002544939" sldId="256"/>
            <ac:spMk id="97" creationId="{4D04D4D6-C9CE-B348-B1E2-A1C5B3380ED1}"/>
          </ac:spMkLst>
        </pc:spChg>
        <pc:grpChg chg="add del mod">
          <ac:chgData name="Bloom PhD, Jesse D" userId="e17e4af4-92ba-4f4f-89d8-f6d4f5501821" providerId="ADAL" clId="{0BEA380E-990E-F440-8409-A46B3BA4865E}" dt="2020-04-20T18:14:44.696" v="3"/>
          <ac:grpSpMkLst>
            <pc:docMk/>
            <pc:sldMk cId="4002544939" sldId="256"/>
            <ac:grpSpMk id="30" creationId="{EF743A28-FCB4-C445-B374-73CA6156203E}"/>
          </ac:grpSpMkLst>
        </pc:grpChg>
        <pc:grpChg chg="mod">
          <ac:chgData name="Bloom PhD, Jesse D" userId="e17e4af4-92ba-4f4f-89d8-f6d4f5501821" providerId="ADAL" clId="{0BEA380E-990E-F440-8409-A46B3BA4865E}" dt="2020-04-20T18:14:36.433" v="2"/>
          <ac:grpSpMkLst>
            <pc:docMk/>
            <pc:sldMk cId="4002544939" sldId="256"/>
            <ac:grpSpMk id="39" creationId="{E5BD8B76-DBBA-AF47-9617-F3C570B7F11B}"/>
          </ac:grpSpMkLst>
        </pc:grpChg>
        <pc:grpChg chg="del">
          <ac:chgData name="Bloom PhD, Jesse D" userId="e17e4af4-92ba-4f4f-89d8-f6d4f5501821" providerId="ADAL" clId="{0BEA380E-990E-F440-8409-A46B3BA4865E}" dt="2020-04-20T18:14:25.429" v="0"/>
          <ac:grpSpMkLst>
            <pc:docMk/>
            <pc:sldMk cId="4002544939" sldId="256"/>
            <ac:grpSpMk id="54" creationId="{F63EB59B-5179-D54F-9453-40CE530D9D79}"/>
          </ac:grpSpMkLst>
        </pc:grpChg>
        <pc:grpChg chg="mod">
          <ac:chgData name="Bloom PhD, Jesse D" userId="e17e4af4-92ba-4f4f-89d8-f6d4f5501821" providerId="ADAL" clId="{0BEA380E-990E-F440-8409-A46B3BA4865E}" dt="2020-04-20T18:14:36.433" v="2"/>
          <ac:grpSpMkLst>
            <pc:docMk/>
            <pc:sldMk cId="4002544939" sldId="256"/>
            <ac:grpSpMk id="61" creationId="{83186413-6D88-2B43-9FDC-1FE488C10251}"/>
          </ac:grpSpMkLst>
        </pc:grpChg>
        <pc:grpChg chg="mod">
          <ac:chgData name="Bloom PhD, Jesse D" userId="e17e4af4-92ba-4f4f-89d8-f6d4f5501821" providerId="ADAL" clId="{0BEA380E-990E-F440-8409-A46B3BA4865E}" dt="2020-04-20T18:14:36.433" v="2"/>
          <ac:grpSpMkLst>
            <pc:docMk/>
            <pc:sldMk cId="4002544939" sldId="256"/>
            <ac:grpSpMk id="62" creationId="{E594E9A5-758A-394C-847C-14E1A500B7BF}"/>
          </ac:grpSpMkLst>
        </pc:grpChg>
        <pc:grpChg chg="mod">
          <ac:chgData name="Bloom PhD, Jesse D" userId="e17e4af4-92ba-4f4f-89d8-f6d4f5501821" providerId="ADAL" clId="{0BEA380E-990E-F440-8409-A46B3BA4865E}" dt="2020-04-20T18:14:36.433" v="2"/>
          <ac:grpSpMkLst>
            <pc:docMk/>
            <pc:sldMk cId="4002544939" sldId="256"/>
            <ac:grpSpMk id="63" creationId="{99480EAB-7E97-7E46-B092-A59A91E8E8C8}"/>
          </ac:grpSpMkLst>
        </pc:grpChg>
        <pc:grpChg chg="add mod">
          <ac:chgData name="Bloom PhD, Jesse D" userId="e17e4af4-92ba-4f4f-89d8-f6d4f5501821" providerId="ADAL" clId="{0BEA380E-990E-F440-8409-A46B3BA4865E}" dt="2020-04-20T18:14:54.135" v="5"/>
          <ac:grpSpMkLst>
            <pc:docMk/>
            <pc:sldMk cId="4002544939" sldId="256"/>
            <ac:grpSpMk id="70" creationId="{2CC2D490-FB9A-814D-9B02-7A48780F9355}"/>
          </ac:grpSpMkLst>
        </pc:grpChg>
        <pc:grpChg chg="mod">
          <ac:chgData name="Bloom PhD, Jesse D" userId="e17e4af4-92ba-4f4f-89d8-f6d4f5501821" providerId="ADAL" clId="{0BEA380E-990E-F440-8409-A46B3BA4865E}" dt="2020-04-20T18:14:54.135" v="5"/>
          <ac:grpSpMkLst>
            <pc:docMk/>
            <pc:sldMk cId="4002544939" sldId="256"/>
            <ac:grpSpMk id="72" creationId="{3AF85463-1FE1-534D-8189-16C044F23930}"/>
          </ac:grpSpMkLst>
        </pc:grpChg>
        <pc:grpChg chg="mod">
          <ac:chgData name="Bloom PhD, Jesse D" userId="e17e4af4-92ba-4f4f-89d8-f6d4f5501821" providerId="ADAL" clId="{0BEA380E-990E-F440-8409-A46B3BA4865E}" dt="2020-04-20T18:14:54.135" v="5"/>
          <ac:grpSpMkLst>
            <pc:docMk/>
            <pc:sldMk cId="4002544939" sldId="256"/>
            <ac:grpSpMk id="89" creationId="{33365247-A6DB-0147-9A01-F3B8A8F2051D}"/>
          </ac:grpSpMkLst>
        </pc:grpChg>
        <pc:grpChg chg="mod">
          <ac:chgData name="Bloom PhD, Jesse D" userId="e17e4af4-92ba-4f4f-89d8-f6d4f5501821" providerId="ADAL" clId="{0BEA380E-990E-F440-8409-A46B3BA4865E}" dt="2020-04-20T18:14:54.135" v="5"/>
          <ac:grpSpMkLst>
            <pc:docMk/>
            <pc:sldMk cId="4002544939" sldId="256"/>
            <ac:grpSpMk id="90" creationId="{17A89CFF-58F7-E44E-8BFC-BDC90C22A3D5}"/>
          </ac:grpSpMkLst>
        </pc:grpChg>
        <pc:grpChg chg="mod">
          <ac:chgData name="Bloom PhD, Jesse D" userId="e17e4af4-92ba-4f4f-89d8-f6d4f5501821" providerId="ADAL" clId="{0BEA380E-990E-F440-8409-A46B3BA4865E}" dt="2020-04-20T18:14:54.135" v="5"/>
          <ac:grpSpMkLst>
            <pc:docMk/>
            <pc:sldMk cId="4002544939" sldId="256"/>
            <ac:grpSpMk id="91" creationId="{26B26385-F39D-9E45-AAC1-0DAF15418F32}"/>
          </ac:grpSpMkLst>
        </pc:grpChg>
        <pc:picChg chg="mod">
          <ac:chgData name="Bloom PhD, Jesse D" userId="e17e4af4-92ba-4f4f-89d8-f6d4f5501821" providerId="ADAL" clId="{0BEA380E-990E-F440-8409-A46B3BA4865E}" dt="2020-04-20T18:14:36.433" v="2"/>
          <ac:picMkLst>
            <pc:docMk/>
            <pc:sldMk cId="4002544939" sldId="256"/>
            <ac:picMk id="37" creationId="{7B910B56-5EF4-F842-A169-9233F3EC8BED}"/>
          </ac:picMkLst>
        </pc:picChg>
        <pc:picChg chg="mod">
          <ac:chgData name="Bloom PhD, Jesse D" userId="e17e4af4-92ba-4f4f-89d8-f6d4f5501821" providerId="ADAL" clId="{0BEA380E-990E-F440-8409-A46B3BA4865E}" dt="2020-04-20T18:14:36.433" v="2"/>
          <ac:picMkLst>
            <pc:docMk/>
            <pc:sldMk cId="4002544939" sldId="256"/>
            <ac:picMk id="49" creationId="{70CDBE2E-6303-3747-9BCA-881EB22FF44B}"/>
          </ac:picMkLst>
        </pc:picChg>
        <pc:picChg chg="mod">
          <ac:chgData name="Bloom PhD, Jesse D" userId="e17e4af4-92ba-4f4f-89d8-f6d4f5501821" providerId="ADAL" clId="{0BEA380E-990E-F440-8409-A46B3BA4865E}" dt="2020-04-20T18:14:36.433" v="2"/>
          <ac:picMkLst>
            <pc:docMk/>
            <pc:sldMk cId="4002544939" sldId="256"/>
            <ac:picMk id="50" creationId="{8C66D78F-4F5D-1844-A4DE-69CD3A0CBBA2}"/>
          </ac:picMkLst>
        </pc:picChg>
        <pc:picChg chg="mod">
          <ac:chgData name="Bloom PhD, Jesse D" userId="e17e4af4-92ba-4f4f-89d8-f6d4f5501821" providerId="ADAL" clId="{0BEA380E-990E-F440-8409-A46B3BA4865E}" dt="2020-04-20T18:14:36.433" v="2"/>
          <ac:picMkLst>
            <pc:docMk/>
            <pc:sldMk cId="4002544939" sldId="256"/>
            <ac:picMk id="52" creationId="{BCB28F9C-0E61-4644-A7D5-986E466AE486}"/>
          </ac:picMkLst>
        </pc:picChg>
        <pc:picChg chg="mod">
          <ac:chgData name="Bloom PhD, Jesse D" userId="e17e4af4-92ba-4f4f-89d8-f6d4f5501821" providerId="ADAL" clId="{0BEA380E-990E-F440-8409-A46B3BA4865E}" dt="2020-04-20T18:14:36.433" v="2"/>
          <ac:picMkLst>
            <pc:docMk/>
            <pc:sldMk cId="4002544939" sldId="256"/>
            <ac:picMk id="55" creationId="{CD2BC234-7B28-374E-80FC-D659CCD9C743}"/>
          </ac:picMkLst>
        </pc:picChg>
        <pc:picChg chg="mod">
          <ac:chgData name="Bloom PhD, Jesse D" userId="e17e4af4-92ba-4f4f-89d8-f6d4f5501821" providerId="ADAL" clId="{0BEA380E-990E-F440-8409-A46B3BA4865E}" dt="2020-04-20T18:14:36.433" v="2"/>
          <ac:picMkLst>
            <pc:docMk/>
            <pc:sldMk cId="4002544939" sldId="256"/>
            <ac:picMk id="56" creationId="{4BA12CDF-46BA-F844-AFC1-1951ADC2B1E9}"/>
          </ac:picMkLst>
        </pc:picChg>
        <pc:picChg chg="mod">
          <ac:chgData name="Bloom PhD, Jesse D" userId="e17e4af4-92ba-4f4f-89d8-f6d4f5501821" providerId="ADAL" clId="{0BEA380E-990E-F440-8409-A46B3BA4865E}" dt="2020-04-20T18:14:36.433" v="2"/>
          <ac:picMkLst>
            <pc:docMk/>
            <pc:sldMk cId="4002544939" sldId="256"/>
            <ac:picMk id="57" creationId="{0E511890-5981-6444-8A34-B1BAF866BF1E}"/>
          </ac:picMkLst>
        </pc:picChg>
        <pc:picChg chg="mod">
          <ac:chgData name="Bloom PhD, Jesse D" userId="e17e4af4-92ba-4f4f-89d8-f6d4f5501821" providerId="ADAL" clId="{0BEA380E-990E-F440-8409-A46B3BA4865E}" dt="2020-04-20T18:14:36.433" v="2"/>
          <ac:picMkLst>
            <pc:docMk/>
            <pc:sldMk cId="4002544939" sldId="256"/>
            <ac:picMk id="58" creationId="{122DCABD-7916-844D-B9D7-BB83971FD7E9}"/>
          </ac:picMkLst>
        </pc:picChg>
        <pc:picChg chg="mod">
          <ac:chgData name="Bloom PhD, Jesse D" userId="e17e4af4-92ba-4f4f-89d8-f6d4f5501821" providerId="ADAL" clId="{0BEA380E-990E-F440-8409-A46B3BA4865E}" dt="2020-04-20T18:14:36.433" v="2"/>
          <ac:picMkLst>
            <pc:docMk/>
            <pc:sldMk cId="4002544939" sldId="256"/>
            <ac:picMk id="60" creationId="{AB4C7BC9-C317-C746-8D51-EB960269BAED}"/>
          </ac:picMkLst>
        </pc:picChg>
        <pc:picChg chg="mod">
          <ac:chgData name="Bloom PhD, Jesse D" userId="e17e4af4-92ba-4f4f-89d8-f6d4f5501821" providerId="ADAL" clId="{0BEA380E-990E-F440-8409-A46B3BA4865E}" dt="2020-04-20T18:14:54.135" v="5"/>
          <ac:picMkLst>
            <pc:docMk/>
            <pc:sldMk cId="4002544939" sldId="256"/>
            <ac:picMk id="71" creationId="{EF86D33E-52E6-5943-AF52-B965E43154F2}"/>
          </ac:picMkLst>
        </pc:picChg>
        <pc:picChg chg="mod">
          <ac:chgData name="Bloom PhD, Jesse D" userId="e17e4af4-92ba-4f4f-89d8-f6d4f5501821" providerId="ADAL" clId="{0BEA380E-990E-F440-8409-A46B3BA4865E}" dt="2020-04-20T18:14:54.135" v="5"/>
          <ac:picMkLst>
            <pc:docMk/>
            <pc:sldMk cId="4002544939" sldId="256"/>
            <ac:picMk id="79" creationId="{1D6D2E8E-BF3E-194F-AD2B-180F8CB28C29}"/>
          </ac:picMkLst>
        </pc:picChg>
        <pc:picChg chg="mod">
          <ac:chgData name="Bloom PhD, Jesse D" userId="e17e4af4-92ba-4f4f-89d8-f6d4f5501821" providerId="ADAL" clId="{0BEA380E-990E-F440-8409-A46B3BA4865E}" dt="2020-04-20T18:14:54.135" v="5"/>
          <ac:picMkLst>
            <pc:docMk/>
            <pc:sldMk cId="4002544939" sldId="256"/>
            <ac:picMk id="80" creationId="{9A270CFE-F746-5F4A-A95A-550B74F2B4D2}"/>
          </ac:picMkLst>
        </pc:picChg>
        <pc:picChg chg="mod">
          <ac:chgData name="Bloom PhD, Jesse D" userId="e17e4af4-92ba-4f4f-89d8-f6d4f5501821" providerId="ADAL" clId="{0BEA380E-990E-F440-8409-A46B3BA4865E}" dt="2020-04-20T18:14:54.135" v="5"/>
          <ac:picMkLst>
            <pc:docMk/>
            <pc:sldMk cId="4002544939" sldId="256"/>
            <ac:picMk id="82" creationId="{9003552E-E384-1440-B8AF-568BBAB2497D}"/>
          </ac:picMkLst>
        </pc:picChg>
        <pc:picChg chg="mod">
          <ac:chgData name="Bloom PhD, Jesse D" userId="e17e4af4-92ba-4f4f-89d8-f6d4f5501821" providerId="ADAL" clId="{0BEA380E-990E-F440-8409-A46B3BA4865E}" dt="2020-04-20T18:14:54.135" v="5"/>
          <ac:picMkLst>
            <pc:docMk/>
            <pc:sldMk cId="4002544939" sldId="256"/>
            <ac:picMk id="83" creationId="{4FCD2AAA-FC84-7F4C-B276-41720EECD003}"/>
          </ac:picMkLst>
        </pc:picChg>
        <pc:picChg chg="mod">
          <ac:chgData name="Bloom PhD, Jesse D" userId="e17e4af4-92ba-4f4f-89d8-f6d4f5501821" providerId="ADAL" clId="{0BEA380E-990E-F440-8409-A46B3BA4865E}" dt="2020-04-20T18:14:54.135" v="5"/>
          <ac:picMkLst>
            <pc:docMk/>
            <pc:sldMk cId="4002544939" sldId="256"/>
            <ac:picMk id="84" creationId="{0C918422-FE28-004C-B24A-F72883A33784}"/>
          </ac:picMkLst>
        </pc:picChg>
        <pc:picChg chg="mod">
          <ac:chgData name="Bloom PhD, Jesse D" userId="e17e4af4-92ba-4f4f-89d8-f6d4f5501821" providerId="ADAL" clId="{0BEA380E-990E-F440-8409-A46B3BA4865E}" dt="2020-04-20T18:14:54.135" v="5"/>
          <ac:picMkLst>
            <pc:docMk/>
            <pc:sldMk cId="4002544939" sldId="256"/>
            <ac:picMk id="85" creationId="{BF7907FB-5D83-BA4E-9587-ACA9CF1158D4}"/>
          </ac:picMkLst>
        </pc:picChg>
        <pc:picChg chg="mod">
          <ac:chgData name="Bloom PhD, Jesse D" userId="e17e4af4-92ba-4f4f-89d8-f6d4f5501821" providerId="ADAL" clId="{0BEA380E-990E-F440-8409-A46B3BA4865E}" dt="2020-04-20T18:14:54.135" v="5"/>
          <ac:picMkLst>
            <pc:docMk/>
            <pc:sldMk cId="4002544939" sldId="256"/>
            <ac:picMk id="86" creationId="{D937654F-E457-EF4C-9153-E51B1B75B78D}"/>
          </ac:picMkLst>
        </pc:picChg>
        <pc:picChg chg="mod">
          <ac:chgData name="Bloom PhD, Jesse D" userId="e17e4af4-92ba-4f4f-89d8-f6d4f5501821" providerId="ADAL" clId="{0BEA380E-990E-F440-8409-A46B3BA4865E}" dt="2020-04-20T18:14:54.135" v="5"/>
          <ac:picMkLst>
            <pc:docMk/>
            <pc:sldMk cId="4002544939" sldId="256"/>
            <ac:picMk id="88" creationId="{D211E6C9-9674-7D40-BDCE-1BFFDD167F34}"/>
          </ac:picMkLst>
        </pc:picChg>
      </pc:sldChg>
      <pc:sldMasterChg chg="modSp modSldLayout">
        <pc:chgData name="Bloom PhD, Jesse D" userId="e17e4af4-92ba-4f4f-89d8-f6d4f5501821" providerId="ADAL" clId="{0BEA380E-990E-F440-8409-A46B3BA4865E}" dt="2020-04-20T18:14:35.083" v="1"/>
        <pc:sldMasterMkLst>
          <pc:docMk/>
          <pc:sldMasterMk cId="1699699990" sldId="2147483648"/>
        </pc:sldMasterMkLst>
        <pc:spChg chg="mod">
          <ac:chgData name="Bloom PhD, Jesse D" userId="e17e4af4-92ba-4f4f-89d8-f6d4f5501821" providerId="ADAL" clId="{0BEA380E-990E-F440-8409-A46B3BA4865E}" dt="2020-04-20T18:14:35.083" v="1"/>
          <ac:spMkLst>
            <pc:docMk/>
            <pc:sldMasterMk cId="1699699990" sldId="2147483648"/>
            <ac:spMk id="2" creationId="{8F917708-077B-424A-8247-574FC47C7C85}"/>
          </ac:spMkLst>
        </pc:spChg>
        <pc:spChg chg="mod">
          <ac:chgData name="Bloom PhD, Jesse D" userId="e17e4af4-92ba-4f4f-89d8-f6d4f5501821" providerId="ADAL" clId="{0BEA380E-990E-F440-8409-A46B3BA4865E}" dt="2020-04-20T18:14:35.083" v="1"/>
          <ac:spMkLst>
            <pc:docMk/>
            <pc:sldMasterMk cId="1699699990" sldId="2147483648"/>
            <ac:spMk id="3" creationId="{14591573-FA67-4548-B010-619E87EF2F61}"/>
          </ac:spMkLst>
        </pc:spChg>
        <pc:spChg chg="mod">
          <ac:chgData name="Bloom PhD, Jesse D" userId="e17e4af4-92ba-4f4f-89d8-f6d4f5501821" providerId="ADAL" clId="{0BEA380E-990E-F440-8409-A46B3BA4865E}" dt="2020-04-20T18:14:35.083" v="1"/>
          <ac:spMkLst>
            <pc:docMk/>
            <pc:sldMasterMk cId="1699699990" sldId="2147483648"/>
            <ac:spMk id="4" creationId="{F3DECA9E-7073-2249-9F93-B2A5A64B6FE1}"/>
          </ac:spMkLst>
        </pc:spChg>
        <pc:spChg chg="mod">
          <ac:chgData name="Bloom PhD, Jesse D" userId="e17e4af4-92ba-4f4f-89d8-f6d4f5501821" providerId="ADAL" clId="{0BEA380E-990E-F440-8409-A46B3BA4865E}" dt="2020-04-20T18:14:35.083" v="1"/>
          <ac:spMkLst>
            <pc:docMk/>
            <pc:sldMasterMk cId="1699699990" sldId="2147483648"/>
            <ac:spMk id="5" creationId="{2304D58B-5F9D-9C47-8147-4DDD6A4E2B00}"/>
          </ac:spMkLst>
        </pc:spChg>
        <pc:spChg chg="mod">
          <ac:chgData name="Bloom PhD, Jesse D" userId="e17e4af4-92ba-4f4f-89d8-f6d4f5501821" providerId="ADAL" clId="{0BEA380E-990E-F440-8409-A46B3BA4865E}" dt="2020-04-20T18:14:35.083" v="1"/>
          <ac:spMkLst>
            <pc:docMk/>
            <pc:sldMasterMk cId="1699699990" sldId="2147483648"/>
            <ac:spMk id="6" creationId="{53C5D6CD-7E87-5C44-93A9-DC1FAA1FF6A1}"/>
          </ac:spMkLst>
        </pc:spChg>
        <pc:sldLayoutChg chg="modSp">
          <pc:chgData name="Bloom PhD, Jesse D" userId="e17e4af4-92ba-4f4f-89d8-f6d4f5501821" providerId="ADAL" clId="{0BEA380E-990E-F440-8409-A46B3BA4865E}" dt="2020-04-20T18:14:35.083" v="1"/>
          <pc:sldLayoutMkLst>
            <pc:docMk/>
            <pc:sldMasterMk cId="1699699990" sldId="2147483648"/>
            <pc:sldLayoutMk cId="3863643667" sldId="2147483649"/>
          </pc:sldLayoutMkLst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3863643667" sldId="2147483649"/>
              <ac:spMk id="2" creationId="{8729FCEC-F006-104A-BBCF-37BA4B0B8367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3863643667" sldId="2147483649"/>
              <ac:spMk id="3" creationId="{2A70757E-5A91-FE4B-A633-A9CCCAB78673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35.083" v="1"/>
          <pc:sldLayoutMkLst>
            <pc:docMk/>
            <pc:sldMasterMk cId="1699699990" sldId="2147483648"/>
            <pc:sldLayoutMk cId="2333014299" sldId="2147483651"/>
          </pc:sldLayoutMkLst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2333014299" sldId="2147483651"/>
              <ac:spMk id="2" creationId="{E6262A6B-B922-B540-B4A1-D2E2DA70AE69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2333014299" sldId="2147483651"/>
              <ac:spMk id="3" creationId="{B2C9540B-439D-9340-B7A1-B0188CDE759F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35.083" v="1"/>
          <pc:sldLayoutMkLst>
            <pc:docMk/>
            <pc:sldMasterMk cId="1699699990" sldId="2147483648"/>
            <pc:sldLayoutMk cId="3029280367" sldId="2147483652"/>
          </pc:sldLayoutMkLst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3029280367" sldId="2147483652"/>
              <ac:spMk id="3" creationId="{87D9ED6A-AAF7-2C45-BAC8-E31CFF6EA612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3029280367" sldId="2147483652"/>
              <ac:spMk id="4" creationId="{4A9589E7-5AD7-914B-8399-23F76171F757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35.083" v="1"/>
          <pc:sldLayoutMkLst>
            <pc:docMk/>
            <pc:sldMasterMk cId="1699699990" sldId="2147483648"/>
            <pc:sldLayoutMk cId="1760712501" sldId="2147483653"/>
          </pc:sldLayoutMkLst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1760712501" sldId="2147483653"/>
              <ac:spMk id="2" creationId="{968CA58E-93F1-524F-A714-88163ACBF71F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1760712501" sldId="2147483653"/>
              <ac:spMk id="3" creationId="{425AC7B9-511F-7247-9AC5-3A3C6873633D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1760712501" sldId="2147483653"/>
              <ac:spMk id="4" creationId="{6EACFB2F-EF95-3B47-96AE-0C8279FD6F5F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1760712501" sldId="2147483653"/>
              <ac:spMk id="5" creationId="{F2C6B8B1-1646-ED4A-A835-9B6A1B3F51B4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1760712501" sldId="2147483653"/>
              <ac:spMk id="6" creationId="{A210DBCC-EEEF-434F-B4C2-6FBC06553900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35.083" v="1"/>
          <pc:sldLayoutMkLst>
            <pc:docMk/>
            <pc:sldMasterMk cId="1699699990" sldId="2147483648"/>
            <pc:sldLayoutMk cId="307566853" sldId="2147483656"/>
          </pc:sldLayoutMkLst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307566853" sldId="2147483656"/>
              <ac:spMk id="2" creationId="{DDDBC59C-D487-C242-9ACF-E60BE15B56C3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307566853" sldId="2147483656"/>
              <ac:spMk id="3" creationId="{EFAB8420-DD75-A841-A9A4-AC3B707D4BAC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307566853" sldId="2147483656"/>
              <ac:spMk id="4" creationId="{A2437F99-86C2-634B-8538-92F1293C57FC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35.083" v="1"/>
          <pc:sldLayoutMkLst>
            <pc:docMk/>
            <pc:sldMasterMk cId="1699699990" sldId="2147483648"/>
            <pc:sldLayoutMk cId="2402241040" sldId="2147483657"/>
          </pc:sldLayoutMkLst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2402241040" sldId="2147483657"/>
              <ac:spMk id="2" creationId="{E93D0A6D-4D63-9243-B20A-7A43B6B61295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2402241040" sldId="2147483657"/>
              <ac:spMk id="3" creationId="{A4643E54-F805-B741-9908-EACDD1E3D67B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2402241040" sldId="2147483657"/>
              <ac:spMk id="4" creationId="{C740557C-F911-5F41-8B89-C9223CB94609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35.083" v="1"/>
          <pc:sldLayoutMkLst>
            <pc:docMk/>
            <pc:sldMasterMk cId="1699699990" sldId="2147483648"/>
            <pc:sldLayoutMk cId="2925570438" sldId="2147483659"/>
          </pc:sldLayoutMkLst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2925570438" sldId="2147483659"/>
              <ac:spMk id="2" creationId="{ED7792B9-7997-6C4E-B4FF-DBF9ECB21D44}"/>
            </ac:spMkLst>
          </pc:spChg>
          <pc:spChg chg="mod">
            <ac:chgData name="Bloom PhD, Jesse D" userId="e17e4af4-92ba-4f4f-89d8-f6d4f5501821" providerId="ADAL" clId="{0BEA380E-990E-F440-8409-A46B3BA4865E}" dt="2020-04-20T18:14:35.083" v="1"/>
            <ac:spMkLst>
              <pc:docMk/>
              <pc:sldMasterMk cId="1699699990" sldId="2147483648"/>
              <pc:sldLayoutMk cId="2925570438" sldId="2147483659"/>
              <ac:spMk id="3" creationId="{FADCCA66-95B7-A645-A0FC-07AA78CB448F}"/>
            </ac:spMkLst>
          </pc:spChg>
        </pc:sldLayoutChg>
      </pc:sldMasterChg>
      <pc:sldMasterChg chg="modSp modSldLayout">
        <pc:chgData name="Bloom PhD, Jesse D" userId="e17e4af4-92ba-4f4f-89d8-f6d4f5501821" providerId="ADAL" clId="{0BEA380E-990E-F440-8409-A46B3BA4865E}" dt="2020-04-20T18:14:52.900" v="4"/>
        <pc:sldMasterMkLst>
          <pc:docMk/>
          <pc:sldMasterMk cId="1178353171" sldId="2147483660"/>
        </pc:sldMasterMkLst>
        <pc:spChg chg="mod">
          <ac:chgData name="Bloom PhD, Jesse D" userId="e17e4af4-92ba-4f4f-89d8-f6d4f5501821" providerId="ADAL" clId="{0BEA380E-990E-F440-8409-A46B3BA4865E}" dt="2020-04-20T18:14:52.900" v="4"/>
          <ac:spMkLst>
            <pc:docMk/>
            <pc:sldMasterMk cId="1178353171" sldId="2147483660"/>
            <ac:spMk id="2" creationId="{00000000-0000-0000-0000-000000000000}"/>
          </ac:spMkLst>
        </pc:spChg>
        <pc:spChg chg="mod">
          <ac:chgData name="Bloom PhD, Jesse D" userId="e17e4af4-92ba-4f4f-89d8-f6d4f5501821" providerId="ADAL" clId="{0BEA380E-990E-F440-8409-A46B3BA4865E}" dt="2020-04-20T18:14:52.900" v="4"/>
          <ac:spMkLst>
            <pc:docMk/>
            <pc:sldMasterMk cId="1178353171" sldId="2147483660"/>
            <ac:spMk id="3" creationId="{00000000-0000-0000-0000-000000000000}"/>
          </ac:spMkLst>
        </pc:spChg>
        <pc:spChg chg="mod">
          <ac:chgData name="Bloom PhD, Jesse D" userId="e17e4af4-92ba-4f4f-89d8-f6d4f5501821" providerId="ADAL" clId="{0BEA380E-990E-F440-8409-A46B3BA4865E}" dt="2020-04-20T18:14:52.900" v="4"/>
          <ac:spMkLst>
            <pc:docMk/>
            <pc:sldMasterMk cId="1178353171" sldId="2147483660"/>
            <ac:spMk id="4" creationId="{00000000-0000-0000-0000-000000000000}"/>
          </ac:spMkLst>
        </pc:spChg>
        <pc:spChg chg="mod">
          <ac:chgData name="Bloom PhD, Jesse D" userId="e17e4af4-92ba-4f4f-89d8-f6d4f5501821" providerId="ADAL" clId="{0BEA380E-990E-F440-8409-A46B3BA4865E}" dt="2020-04-20T18:14:52.900" v="4"/>
          <ac:spMkLst>
            <pc:docMk/>
            <pc:sldMasterMk cId="1178353171" sldId="2147483660"/>
            <ac:spMk id="5" creationId="{00000000-0000-0000-0000-000000000000}"/>
          </ac:spMkLst>
        </pc:spChg>
        <pc:spChg chg="mod">
          <ac:chgData name="Bloom PhD, Jesse D" userId="e17e4af4-92ba-4f4f-89d8-f6d4f5501821" providerId="ADAL" clId="{0BEA380E-990E-F440-8409-A46B3BA4865E}" dt="2020-04-20T18:14:52.900" v="4"/>
          <ac:spMkLst>
            <pc:docMk/>
            <pc:sldMasterMk cId="1178353171" sldId="2147483660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0BEA380E-990E-F440-8409-A46B3BA4865E}" dt="2020-04-20T18:14:52.900" v="4"/>
          <pc:sldLayoutMkLst>
            <pc:docMk/>
            <pc:sldMasterMk cId="1178353171" sldId="2147483660"/>
            <pc:sldLayoutMk cId="3788799717" sldId="2147483661"/>
          </pc:sldLayoutMkLst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3788799717" sldId="214748366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3788799717" sldId="214748366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52.900" v="4"/>
          <pc:sldLayoutMkLst>
            <pc:docMk/>
            <pc:sldMasterMk cId="1178353171" sldId="2147483660"/>
            <pc:sldLayoutMk cId="4135412706" sldId="2147483663"/>
          </pc:sldLayoutMkLst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4135412706" sldId="214748366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4135412706" sldId="2147483663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52.900" v="4"/>
          <pc:sldLayoutMkLst>
            <pc:docMk/>
            <pc:sldMasterMk cId="1178353171" sldId="2147483660"/>
            <pc:sldLayoutMk cId="4196831669" sldId="2147483664"/>
          </pc:sldLayoutMkLst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4196831669" sldId="2147483664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4196831669" sldId="2147483664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52.900" v="4"/>
          <pc:sldLayoutMkLst>
            <pc:docMk/>
            <pc:sldMasterMk cId="1178353171" sldId="2147483660"/>
            <pc:sldLayoutMk cId="2925986300" sldId="2147483665"/>
          </pc:sldLayoutMkLst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2925986300" sldId="2147483665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2925986300" sldId="2147483665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2925986300" sldId="2147483665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2925986300" sldId="2147483665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2925986300" sldId="2147483665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52.900" v="4"/>
          <pc:sldLayoutMkLst>
            <pc:docMk/>
            <pc:sldMasterMk cId="1178353171" sldId="2147483660"/>
            <pc:sldLayoutMk cId="2907885777" sldId="2147483668"/>
          </pc:sldLayoutMkLst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2907885777" sldId="2147483668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2907885777" sldId="2147483668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2907885777" sldId="2147483668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52.900" v="4"/>
          <pc:sldLayoutMkLst>
            <pc:docMk/>
            <pc:sldMasterMk cId="1178353171" sldId="2147483660"/>
            <pc:sldLayoutMk cId="3479516020" sldId="2147483669"/>
          </pc:sldLayoutMkLst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3479516020" sldId="214748366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3479516020" sldId="2147483669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3479516020" sldId="2147483669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0BEA380E-990E-F440-8409-A46B3BA4865E}" dt="2020-04-20T18:14:52.900" v="4"/>
          <pc:sldLayoutMkLst>
            <pc:docMk/>
            <pc:sldMasterMk cId="1178353171" sldId="2147483660"/>
            <pc:sldLayoutMk cId="1210615460" sldId="2147483671"/>
          </pc:sldLayoutMkLst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1210615460" sldId="214748367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0BEA380E-990E-F440-8409-A46B3BA4865E}" dt="2020-04-20T18:14:52.900" v="4"/>
            <ac:spMkLst>
              <pc:docMk/>
              <pc:sldMasterMk cId="1178353171" sldId="2147483660"/>
              <pc:sldLayoutMk cId="1210615460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3296"/>
            <a:ext cx="9144000" cy="1496119"/>
          </a:xfrm>
        </p:spPr>
        <p:txBody>
          <a:bodyPr anchor="b"/>
          <a:lstStyle>
            <a:lvl1pPr algn="ctr"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57111"/>
            <a:ext cx="9144000" cy="1037534"/>
          </a:xfrm>
        </p:spPr>
        <p:txBody>
          <a:bodyPr/>
          <a:lstStyle>
            <a:lvl1pPr marL="0" indent="0" algn="ctr">
              <a:buNone/>
              <a:defRPr sz="1504"/>
            </a:lvl1pPr>
            <a:lvl2pPr marL="286482" indent="0" algn="ctr">
              <a:buNone/>
              <a:defRPr sz="1253"/>
            </a:lvl2pPr>
            <a:lvl3pPr marL="572963" indent="0" algn="ctr">
              <a:buNone/>
              <a:defRPr sz="1128"/>
            </a:lvl3pPr>
            <a:lvl4pPr marL="859445" indent="0" algn="ctr">
              <a:buNone/>
              <a:defRPr sz="1003"/>
            </a:lvl4pPr>
            <a:lvl5pPr marL="1145926" indent="0" algn="ctr">
              <a:buNone/>
              <a:defRPr sz="1003"/>
            </a:lvl5pPr>
            <a:lvl6pPr marL="1432408" indent="0" algn="ctr">
              <a:buNone/>
              <a:defRPr sz="1003"/>
            </a:lvl6pPr>
            <a:lvl7pPr marL="1718889" indent="0" algn="ctr">
              <a:buNone/>
              <a:defRPr sz="1003"/>
            </a:lvl7pPr>
            <a:lvl8pPr marL="2005371" indent="0" algn="ctr">
              <a:buNone/>
              <a:defRPr sz="1003"/>
            </a:lvl8pPr>
            <a:lvl9pPr marL="2291852" indent="0" algn="ctr">
              <a:buNone/>
              <a:defRPr sz="10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8795"/>
            <a:ext cx="2628900" cy="3641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795"/>
            <a:ext cx="7734300" cy="3641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5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1357"/>
            <a:ext cx="10515600" cy="1787583"/>
          </a:xfrm>
        </p:spPr>
        <p:txBody>
          <a:bodyPr anchor="b"/>
          <a:lstStyle>
            <a:lvl1pPr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75852"/>
            <a:ext cx="10515600" cy="940048"/>
          </a:xfrm>
        </p:spPr>
        <p:txBody>
          <a:bodyPr/>
          <a:lstStyle>
            <a:lvl1pPr marL="0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1pPr>
            <a:lvl2pPr marL="286482" indent="0">
              <a:buNone/>
              <a:defRPr sz="1253">
                <a:solidFill>
                  <a:schemeClr val="tx1">
                    <a:tint val="75000"/>
                  </a:schemeClr>
                </a:solidFill>
              </a:defRPr>
            </a:lvl2pPr>
            <a:lvl3pPr marL="57296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3pPr>
            <a:lvl4pPr marL="859445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4pPr>
            <a:lvl5pPr marL="1145926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5pPr>
            <a:lvl6pPr marL="1432408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6pPr>
            <a:lvl7pPr marL="1718889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7pPr>
            <a:lvl8pPr marL="2005371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8pPr>
            <a:lvl9pPr marL="2291852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974"/>
            <a:ext cx="518160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974"/>
            <a:ext cx="518160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8795"/>
            <a:ext cx="10515600" cy="830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3451"/>
            <a:ext cx="5157787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69731"/>
            <a:ext cx="5157787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3451"/>
            <a:ext cx="5183188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69731"/>
            <a:ext cx="5183188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6491"/>
            <a:ext cx="3932237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18741"/>
            <a:ext cx="6172200" cy="3053913"/>
          </a:xfrm>
        </p:spPr>
        <p:txBody>
          <a:bodyPr/>
          <a:lstStyle>
            <a:lvl1pPr>
              <a:defRPr sz="2005"/>
            </a:lvl1pPr>
            <a:lvl2pPr>
              <a:defRPr sz="1754"/>
            </a:lvl2pPr>
            <a:lvl3pPr>
              <a:defRPr sz="1504"/>
            </a:lvl3pPr>
            <a:lvl4pPr>
              <a:defRPr sz="1253"/>
            </a:lvl4pPr>
            <a:lvl5pPr>
              <a:defRPr sz="1253"/>
            </a:lvl5pPr>
            <a:lvl6pPr>
              <a:defRPr sz="1253"/>
            </a:lvl6pPr>
            <a:lvl7pPr>
              <a:defRPr sz="1253"/>
            </a:lvl7pPr>
            <a:lvl8pPr>
              <a:defRPr sz="1253"/>
            </a:lvl8pPr>
            <a:lvl9pPr>
              <a:defRPr sz="12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89209"/>
            <a:ext cx="3932237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6491"/>
            <a:ext cx="3932237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18741"/>
            <a:ext cx="6172200" cy="3053913"/>
          </a:xfrm>
        </p:spPr>
        <p:txBody>
          <a:bodyPr anchor="t"/>
          <a:lstStyle>
            <a:lvl1pPr marL="0" indent="0">
              <a:buNone/>
              <a:defRPr sz="2005"/>
            </a:lvl1pPr>
            <a:lvl2pPr marL="286482" indent="0">
              <a:buNone/>
              <a:defRPr sz="1754"/>
            </a:lvl2pPr>
            <a:lvl3pPr marL="572963" indent="0">
              <a:buNone/>
              <a:defRPr sz="1504"/>
            </a:lvl3pPr>
            <a:lvl4pPr marL="859445" indent="0">
              <a:buNone/>
              <a:defRPr sz="1253"/>
            </a:lvl4pPr>
            <a:lvl5pPr marL="1145926" indent="0">
              <a:buNone/>
              <a:defRPr sz="1253"/>
            </a:lvl5pPr>
            <a:lvl6pPr marL="1432408" indent="0">
              <a:buNone/>
              <a:defRPr sz="1253"/>
            </a:lvl6pPr>
            <a:lvl7pPr marL="1718889" indent="0">
              <a:buNone/>
              <a:defRPr sz="1253"/>
            </a:lvl7pPr>
            <a:lvl8pPr marL="2005371" indent="0">
              <a:buNone/>
              <a:defRPr sz="1253"/>
            </a:lvl8pPr>
            <a:lvl9pPr marL="2291852" indent="0">
              <a:buNone/>
              <a:defRPr sz="12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89209"/>
            <a:ext cx="3932237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8795"/>
            <a:ext cx="10515600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974"/>
            <a:ext cx="10515600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983019"/>
            <a:ext cx="27432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3636-6CEE-624E-99CB-F229DA9C2668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983019"/>
            <a:ext cx="41148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983019"/>
            <a:ext cx="274320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2963" rtl="0" eaLnBrk="1" latinLnBrk="0" hangingPunct="1">
        <a:lnSpc>
          <a:spcPct val="90000"/>
        </a:lnSpc>
        <a:spcBef>
          <a:spcPct val="0"/>
        </a:spcBef>
        <a:buNone/>
        <a:defRPr sz="27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241" indent="-143241" algn="l" defTabSz="572963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29722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2pPr>
      <a:lvl3pPr marL="716204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3" kern="1200">
          <a:solidFill>
            <a:schemeClr val="tx1"/>
          </a:solidFill>
          <a:latin typeface="+mn-lt"/>
          <a:ea typeface="+mn-ea"/>
          <a:cs typeface="+mn-cs"/>
        </a:defRPr>
      </a:lvl3pPr>
      <a:lvl4pPr marL="1002685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289167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575648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862130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148611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435093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1pPr>
      <a:lvl2pPr marL="28648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72963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859445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145926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432408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718889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005371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29185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microsoft.com/office/2007/relationships/hdphoto" Target="../media/hdphoto8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2CC2D490-FB9A-814D-9B02-7A48780F9355}"/>
              </a:ext>
            </a:extLst>
          </p:cNvPr>
          <p:cNvGrpSpPr/>
          <p:nvPr/>
        </p:nvGrpSpPr>
        <p:grpSpPr>
          <a:xfrm>
            <a:off x="-213918" y="252736"/>
            <a:ext cx="12405918" cy="3814470"/>
            <a:chOff x="-210841" y="223239"/>
            <a:chExt cx="12405918" cy="3814470"/>
          </a:xfrm>
        </p:grpSpPr>
        <p:pic>
          <p:nvPicPr>
            <p:cNvPr id="71" name="Picture 70" descr="A close up of a logo&#10;&#10;Description automatically generated">
              <a:extLst>
                <a:ext uri="{FF2B5EF4-FFF2-40B4-BE49-F238E27FC236}">
                  <a16:creationId xmlns:a16="http://schemas.microsoft.com/office/drawing/2014/main" id="{EF86D33E-52E6-5943-AF52-B965E431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10841" y="351166"/>
              <a:ext cx="3768239" cy="3686543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AF85463-1FE1-534D-8189-16C044F23930}"/>
                </a:ext>
              </a:extLst>
            </p:cNvPr>
            <p:cNvGrpSpPr/>
            <p:nvPr/>
          </p:nvGrpSpPr>
          <p:grpSpPr>
            <a:xfrm>
              <a:off x="-119815" y="1167613"/>
              <a:ext cx="2998248" cy="2850546"/>
              <a:chOff x="504451" y="1664713"/>
              <a:chExt cx="4071912" cy="394579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3365247-A6DB-0147-9A01-F3B8A8F2051D}"/>
                  </a:ext>
                </a:extLst>
              </p:cNvPr>
              <p:cNvGrpSpPr/>
              <p:nvPr/>
            </p:nvGrpSpPr>
            <p:grpSpPr>
              <a:xfrm>
                <a:off x="3146148" y="3086072"/>
                <a:ext cx="1430215" cy="933558"/>
                <a:chOff x="2231746" y="5348626"/>
                <a:chExt cx="1430215" cy="933558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172B6DD-580D-B44E-912E-7001D0B00D77}"/>
                    </a:ext>
                  </a:extLst>
                </p:cNvPr>
                <p:cNvSpPr/>
                <p:nvPr/>
              </p:nvSpPr>
              <p:spPr>
                <a:xfrm>
                  <a:off x="2231746" y="5348626"/>
                  <a:ext cx="1430215" cy="4747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D04D4D6-C9CE-B348-B1E2-A1C5B3380ED1}"/>
                    </a:ext>
                  </a:extLst>
                </p:cNvPr>
                <p:cNvSpPr txBox="1"/>
                <p:nvPr/>
              </p:nvSpPr>
              <p:spPr>
                <a:xfrm>
                  <a:off x="2591575" y="5770945"/>
                  <a:ext cx="1030172" cy="5112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85.9%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17A89CFF-58F7-E44E-8BFC-BDC90C22A3D5}"/>
                  </a:ext>
                </a:extLst>
              </p:cNvPr>
              <p:cNvGrpSpPr/>
              <p:nvPr/>
            </p:nvGrpSpPr>
            <p:grpSpPr>
              <a:xfrm>
                <a:off x="2117023" y="5044456"/>
                <a:ext cx="2405828" cy="566054"/>
                <a:chOff x="2080426" y="5480866"/>
                <a:chExt cx="2405828" cy="56605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D93ED97-A20A-8249-B2FA-978CA34F6197}"/>
                    </a:ext>
                  </a:extLst>
                </p:cNvPr>
                <p:cNvSpPr/>
                <p:nvPr/>
              </p:nvSpPr>
              <p:spPr>
                <a:xfrm>
                  <a:off x="2080426" y="5480866"/>
                  <a:ext cx="1430216" cy="474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C92275D-4293-AD42-8DC7-175C8A9017F1}"/>
                    </a:ext>
                  </a:extLst>
                </p:cNvPr>
                <p:cNvSpPr txBox="1"/>
                <p:nvPr/>
              </p:nvSpPr>
              <p:spPr>
                <a:xfrm>
                  <a:off x="2441670" y="5535681"/>
                  <a:ext cx="2044584" cy="5112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ACE2 (AF488)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6B26385-F39D-9E45-AAC1-0DAF15418F32}"/>
                  </a:ext>
                </a:extLst>
              </p:cNvPr>
              <p:cNvGrpSpPr/>
              <p:nvPr/>
            </p:nvGrpSpPr>
            <p:grpSpPr>
              <a:xfrm rot="16200000">
                <a:off x="-607448" y="2776612"/>
                <a:ext cx="2842718" cy="618920"/>
                <a:chOff x="2394444" y="5365537"/>
                <a:chExt cx="1430215" cy="61892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428DB490-98AC-024C-8BE0-99569C9765B9}"/>
                    </a:ext>
                  </a:extLst>
                </p:cNvPr>
                <p:cNvSpPr/>
                <p:nvPr/>
              </p:nvSpPr>
              <p:spPr>
                <a:xfrm>
                  <a:off x="2394444" y="5365537"/>
                  <a:ext cx="1430215" cy="5898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32D57CA-487C-714F-AFDF-381FF9F187B8}"/>
                    </a:ext>
                  </a:extLst>
                </p:cNvPr>
                <p:cNvSpPr txBox="1"/>
                <p:nvPr/>
              </p:nvSpPr>
              <p:spPr>
                <a:xfrm>
                  <a:off x="2870680" y="5615125"/>
                  <a:ext cx="77797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Relative Count</a:t>
                  </a:r>
                </a:p>
              </p:txBody>
            </p:sp>
          </p:grp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E940DD5-530C-4549-9588-D7247D0948BB}"/>
                </a:ext>
              </a:extLst>
            </p:cNvPr>
            <p:cNvSpPr txBox="1"/>
            <p:nvPr/>
          </p:nvSpPr>
          <p:spPr>
            <a:xfrm>
              <a:off x="4084280" y="1234182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293T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5032028-B4E4-3447-88E9-AB66851BFD6D}"/>
                </a:ext>
              </a:extLst>
            </p:cNvPr>
            <p:cNvSpPr txBox="1"/>
            <p:nvPr/>
          </p:nvSpPr>
          <p:spPr>
            <a:xfrm>
              <a:off x="3547723" y="2615197"/>
              <a:ext cx="1184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293T-ACE2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079CCF-E585-AB47-B069-7F37B5843E16}"/>
                </a:ext>
              </a:extLst>
            </p:cNvPr>
            <p:cNvSpPr txBox="1"/>
            <p:nvPr/>
          </p:nvSpPr>
          <p:spPr>
            <a:xfrm>
              <a:off x="4106" y="223239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44EF819-353F-B84C-885D-4B85EDDE003C}"/>
                </a:ext>
              </a:extLst>
            </p:cNvPr>
            <p:cNvSpPr txBox="1"/>
            <p:nvPr/>
          </p:nvSpPr>
          <p:spPr>
            <a:xfrm>
              <a:off x="3546026" y="223239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AC39CD9-1319-654B-A20E-2E8745F3CC4A}"/>
                </a:ext>
              </a:extLst>
            </p:cNvPr>
            <p:cNvSpPr txBox="1"/>
            <p:nvPr/>
          </p:nvSpPr>
          <p:spPr>
            <a:xfrm>
              <a:off x="5363712" y="361290"/>
              <a:ext cx="749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VSV G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42B301-6280-2840-A969-CDC50E4512BA}"/>
                </a:ext>
              </a:extLst>
            </p:cNvPr>
            <p:cNvSpPr txBox="1"/>
            <p:nvPr/>
          </p:nvSpPr>
          <p:spPr>
            <a:xfrm>
              <a:off x="7253648" y="358953"/>
              <a:ext cx="677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Spike</a:t>
              </a:r>
            </a:p>
          </p:txBody>
        </p:sp>
        <p:pic>
          <p:nvPicPr>
            <p:cNvPr id="79" name="Picture 78" descr="A picture containing indoor, object, laptop, green&#10;&#10;Description automatically generated">
              <a:extLst>
                <a:ext uri="{FF2B5EF4-FFF2-40B4-BE49-F238E27FC236}">
                  <a16:creationId xmlns:a16="http://schemas.microsoft.com/office/drawing/2014/main" id="{1D6D2E8E-BF3E-194F-AD2B-180F8CB28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40369" y="2125021"/>
              <a:ext cx="1806502" cy="1349686"/>
            </a:xfrm>
            <a:prstGeom prst="rect">
              <a:avLst/>
            </a:prstGeom>
          </p:spPr>
        </p:pic>
        <p:pic>
          <p:nvPicPr>
            <p:cNvPr id="80" name="Picture 79" descr="A picture containing food, white, flower&#10;&#10;Description automatically generated">
              <a:extLst>
                <a:ext uri="{FF2B5EF4-FFF2-40B4-BE49-F238E27FC236}">
                  <a16:creationId xmlns:a16="http://schemas.microsoft.com/office/drawing/2014/main" id="{9A270CFE-F746-5F4A-A95A-550B74F2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30751" y="744006"/>
              <a:ext cx="1806501" cy="1349685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959EFE3-8476-134E-9676-BF5E8FB88C44}"/>
                </a:ext>
              </a:extLst>
            </p:cNvPr>
            <p:cNvSpPr txBox="1"/>
            <p:nvPr/>
          </p:nvSpPr>
          <p:spPr>
            <a:xfrm>
              <a:off x="8763947" y="358953"/>
              <a:ext cx="1359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Spike, ALAYT</a:t>
              </a:r>
            </a:p>
          </p:txBody>
        </p:sp>
        <p:pic>
          <p:nvPicPr>
            <p:cNvPr id="82" name="Picture 81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9003552E-E384-1440-B8AF-568BBAB2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75499" y="744006"/>
              <a:ext cx="1806502" cy="1349685"/>
            </a:xfrm>
            <a:prstGeom prst="rect">
              <a:avLst/>
            </a:prstGeom>
          </p:spPr>
        </p:pic>
        <p:pic>
          <p:nvPicPr>
            <p:cNvPr id="83" name="Picture 82" descr="A picture containing green, indoor, light, laptop&#10;&#10;Description automatically generated">
              <a:extLst>
                <a:ext uri="{FF2B5EF4-FFF2-40B4-BE49-F238E27FC236}">
                  <a16:creationId xmlns:a16="http://schemas.microsoft.com/office/drawing/2014/main" id="{4FCD2AAA-FC84-7F4C-B276-41720EEC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88575" y="2125021"/>
              <a:ext cx="1806502" cy="1349686"/>
            </a:xfrm>
            <a:prstGeom prst="rect">
              <a:avLst/>
            </a:prstGeom>
          </p:spPr>
        </p:pic>
        <p:pic>
          <p:nvPicPr>
            <p:cNvPr id="84" name="Picture 83" descr="A close up of a logo&#10;&#10;Description automatically generated">
              <a:extLst>
                <a:ext uri="{FF2B5EF4-FFF2-40B4-BE49-F238E27FC236}">
                  <a16:creationId xmlns:a16="http://schemas.microsoft.com/office/drawing/2014/main" id="{0C918422-FE28-004C-B24A-F72883A3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6001" y="744006"/>
              <a:ext cx="1806503" cy="1349686"/>
            </a:xfrm>
            <a:prstGeom prst="rect">
              <a:avLst/>
            </a:prstGeom>
          </p:spPr>
        </p:pic>
        <p:pic>
          <p:nvPicPr>
            <p:cNvPr id="85" name="Picture 84" descr="A picture containing outdoor, green, sitting, apple&#10;&#10;Description automatically generated">
              <a:extLst>
                <a:ext uri="{FF2B5EF4-FFF2-40B4-BE49-F238E27FC236}">
                  <a16:creationId xmlns:a16="http://schemas.microsoft.com/office/drawing/2014/main" id="{BF7907FB-5D83-BA4E-9587-ACA9CF115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0873" y="2125021"/>
              <a:ext cx="1806501" cy="1349685"/>
            </a:xfrm>
            <a:prstGeom prst="rect">
              <a:avLst/>
            </a:prstGeom>
          </p:spPr>
        </p:pic>
        <p:pic>
          <p:nvPicPr>
            <p:cNvPr id="86" name="Picture 85" descr="A picture containing outdoor, grass, apple, sitting&#10;&#10;Description automatically generated">
              <a:extLst>
                <a:ext uri="{FF2B5EF4-FFF2-40B4-BE49-F238E27FC236}">
                  <a16:creationId xmlns:a16="http://schemas.microsoft.com/office/drawing/2014/main" id="{D937654F-E457-EF4C-9153-E51B1B75B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0873" y="744006"/>
              <a:ext cx="1806501" cy="1349685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AF567C8-666B-DA45-A072-FF6E6253DCF3}"/>
                </a:ext>
              </a:extLst>
            </p:cNvPr>
            <p:cNvSpPr txBox="1"/>
            <p:nvPr/>
          </p:nvSpPr>
          <p:spPr>
            <a:xfrm>
              <a:off x="10574354" y="358953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Spike, HA Tail</a:t>
              </a:r>
            </a:p>
          </p:txBody>
        </p:sp>
        <p:pic>
          <p:nvPicPr>
            <p:cNvPr id="88" name="Picture 87" descr="A picture containing object, indoor, sitting, laptop&#10;&#10;Description automatically generated">
              <a:extLst>
                <a:ext uri="{FF2B5EF4-FFF2-40B4-BE49-F238E27FC236}">
                  <a16:creationId xmlns:a16="http://schemas.microsoft.com/office/drawing/2014/main" id="{D211E6C9-9674-7D40-BDCE-1BFFDD167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9079" y="2128543"/>
              <a:ext cx="1806501" cy="134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5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2349</TotalTime>
  <Words>22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Bloom PhD, Jesse D</cp:lastModifiedBy>
  <cp:revision>22</cp:revision>
  <dcterms:created xsi:type="dcterms:W3CDTF">2020-04-16T01:25:29Z</dcterms:created>
  <dcterms:modified xsi:type="dcterms:W3CDTF">2020-04-20T18:14:57Z</dcterms:modified>
</cp:coreProperties>
</file>