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0698163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CC0401-F0A5-424D-9872-0D9B60BD9CEE}" v="9" dt="2020-04-20T18:17:06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890"/>
  </p:normalViewPr>
  <p:slideViewPr>
    <p:cSldViewPr snapToGrid="0" snapToObjects="1">
      <p:cViewPr varScale="1">
        <p:scale>
          <a:sx n="153" d="100"/>
          <a:sy n="153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oom PhD, Jesse D" userId="e17e4af4-92ba-4f4f-89d8-f6d4f5501821" providerId="ADAL" clId="{C7CC0401-F0A5-424D-9872-0D9B60BD9CEE}"/>
    <pc:docChg chg="modSld modMainMaster">
      <pc:chgData name="Bloom PhD, Jesse D" userId="e17e4af4-92ba-4f4f-89d8-f6d4f5501821" providerId="ADAL" clId="{C7CC0401-F0A5-424D-9872-0D9B60BD9CEE}" dt="2020-04-20T18:17:06.878" v="8"/>
      <pc:docMkLst>
        <pc:docMk/>
      </pc:docMkLst>
      <pc:sldChg chg="addSp delSp modSp">
        <pc:chgData name="Bloom PhD, Jesse D" userId="e17e4af4-92ba-4f4f-89d8-f6d4f5501821" providerId="ADAL" clId="{C7CC0401-F0A5-424D-9872-0D9B60BD9CEE}" dt="2020-04-20T18:17:06.878" v="8"/>
        <pc:sldMkLst>
          <pc:docMk/>
          <pc:sldMk cId="649786291" sldId="256"/>
        </pc:sldMkLst>
        <pc:spChg chg="mod">
          <ac:chgData name="Bloom PhD, Jesse D" userId="e17e4af4-92ba-4f4f-89d8-f6d4f5501821" providerId="ADAL" clId="{C7CC0401-F0A5-424D-9872-0D9B60BD9CEE}" dt="2020-04-20T18:16:39.527" v="2"/>
          <ac:spMkLst>
            <pc:docMk/>
            <pc:sldMk cId="649786291" sldId="256"/>
            <ac:spMk id="20" creationId="{0772F47A-3C12-FE4D-8047-F5F415C6D842}"/>
          </ac:spMkLst>
        </pc:spChg>
        <pc:spChg chg="mod">
          <ac:chgData name="Bloom PhD, Jesse D" userId="e17e4af4-92ba-4f4f-89d8-f6d4f5501821" providerId="ADAL" clId="{C7CC0401-F0A5-424D-9872-0D9B60BD9CEE}" dt="2020-04-20T18:16:39.527" v="2"/>
          <ac:spMkLst>
            <pc:docMk/>
            <pc:sldMk cId="649786291" sldId="256"/>
            <ac:spMk id="21" creationId="{45B87216-C807-2E4A-A628-1988F645C890}"/>
          </ac:spMkLst>
        </pc:spChg>
        <pc:spChg chg="mod">
          <ac:chgData name="Bloom PhD, Jesse D" userId="e17e4af4-92ba-4f4f-89d8-f6d4f5501821" providerId="ADAL" clId="{C7CC0401-F0A5-424D-9872-0D9B60BD9CEE}" dt="2020-04-20T18:16:39.527" v="2"/>
          <ac:spMkLst>
            <pc:docMk/>
            <pc:sldMk cId="649786291" sldId="256"/>
            <ac:spMk id="22" creationId="{640C90CB-A416-3C48-8765-2318413D1C35}"/>
          </ac:spMkLst>
        </pc:spChg>
        <pc:spChg chg="mod">
          <ac:chgData name="Bloom PhD, Jesse D" userId="e17e4af4-92ba-4f4f-89d8-f6d4f5501821" providerId="ADAL" clId="{C7CC0401-F0A5-424D-9872-0D9B60BD9CEE}" dt="2020-04-20T18:16:53.115" v="5"/>
          <ac:spMkLst>
            <pc:docMk/>
            <pc:sldMk cId="649786291" sldId="256"/>
            <ac:spMk id="30" creationId="{0B02A318-E18F-7B4E-BA8B-D959366D34A4}"/>
          </ac:spMkLst>
        </pc:spChg>
        <pc:spChg chg="mod">
          <ac:chgData name="Bloom PhD, Jesse D" userId="e17e4af4-92ba-4f4f-89d8-f6d4f5501821" providerId="ADAL" clId="{C7CC0401-F0A5-424D-9872-0D9B60BD9CEE}" dt="2020-04-20T18:16:53.115" v="5"/>
          <ac:spMkLst>
            <pc:docMk/>
            <pc:sldMk cId="649786291" sldId="256"/>
            <ac:spMk id="33" creationId="{2902B04F-A6F8-EE4A-8054-C76FCD0C5484}"/>
          </ac:spMkLst>
        </pc:spChg>
        <pc:spChg chg="mod">
          <ac:chgData name="Bloom PhD, Jesse D" userId="e17e4af4-92ba-4f4f-89d8-f6d4f5501821" providerId="ADAL" clId="{C7CC0401-F0A5-424D-9872-0D9B60BD9CEE}" dt="2020-04-20T18:16:53.115" v="5"/>
          <ac:spMkLst>
            <pc:docMk/>
            <pc:sldMk cId="649786291" sldId="256"/>
            <ac:spMk id="35" creationId="{C7F544DE-89FA-7E45-85BB-FA2AE9D290CA}"/>
          </ac:spMkLst>
        </pc:spChg>
        <pc:spChg chg="mod">
          <ac:chgData name="Bloom PhD, Jesse D" userId="e17e4af4-92ba-4f4f-89d8-f6d4f5501821" providerId="ADAL" clId="{C7CC0401-F0A5-424D-9872-0D9B60BD9CEE}" dt="2020-04-20T18:17:06.878" v="8"/>
          <ac:spMkLst>
            <pc:docMk/>
            <pc:sldMk cId="649786291" sldId="256"/>
            <ac:spMk id="42" creationId="{98EABCB7-3047-8B4B-B7F7-E7C29A502A1B}"/>
          </ac:spMkLst>
        </pc:spChg>
        <pc:spChg chg="mod">
          <ac:chgData name="Bloom PhD, Jesse D" userId="e17e4af4-92ba-4f4f-89d8-f6d4f5501821" providerId="ADAL" clId="{C7CC0401-F0A5-424D-9872-0D9B60BD9CEE}" dt="2020-04-20T18:17:06.878" v="8"/>
          <ac:spMkLst>
            <pc:docMk/>
            <pc:sldMk cId="649786291" sldId="256"/>
            <ac:spMk id="43" creationId="{4BDF7150-00C0-D646-9F9F-703051D8A4FD}"/>
          </ac:spMkLst>
        </pc:spChg>
        <pc:spChg chg="mod">
          <ac:chgData name="Bloom PhD, Jesse D" userId="e17e4af4-92ba-4f4f-89d8-f6d4f5501821" providerId="ADAL" clId="{C7CC0401-F0A5-424D-9872-0D9B60BD9CEE}" dt="2020-04-20T18:17:06.878" v="8"/>
          <ac:spMkLst>
            <pc:docMk/>
            <pc:sldMk cId="649786291" sldId="256"/>
            <ac:spMk id="44" creationId="{78F498BE-159A-434D-9A14-A5E0957A15BF}"/>
          </ac:spMkLst>
        </pc:spChg>
        <pc:grpChg chg="del">
          <ac:chgData name="Bloom PhD, Jesse D" userId="e17e4af4-92ba-4f4f-89d8-f6d4f5501821" providerId="ADAL" clId="{C7CC0401-F0A5-424D-9872-0D9B60BD9CEE}" dt="2020-04-20T18:16:31.044" v="0"/>
          <ac:grpSpMkLst>
            <pc:docMk/>
            <pc:sldMk cId="649786291" sldId="256"/>
            <ac:grpSpMk id="2" creationId="{209ECB72-75ED-C744-9EA4-10C3B5FA94E9}"/>
          </ac:grpSpMkLst>
        </pc:grpChg>
        <pc:grpChg chg="add del mod">
          <ac:chgData name="Bloom PhD, Jesse D" userId="e17e4af4-92ba-4f4f-89d8-f6d4f5501821" providerId="ADAL" clId="{C7CC0401-F0A5-424D-9872-0D9B60BD9CEE}" dt="2020-04-20T18:16:43.573" v="3"/>
          <ac:grpSpMkLst>
            <pc:docMk/>
            <pc:sldMk cId="649786291" sldId="256"/>
            <ac:grpSpMk id="11" creationId="{601B8210-2887-4948-A301-F14076348FE0}"/>
          </ac:grpSpMkLst>
        </pc:grpChg>
        <pc:grpChg chg="mod">
          <ac:chgData name="Bloom PhD, Jesse D" userId="e17e4af4-92ba-4f4f-89d8-f6d4f5501821" providerId="ADAL" clId="{C7CC0401-F0A5-424D-9872-0D9B60BD9CEE}" dt="2020-04-20T18:16:39.527" v="2"/>
          <ac:grpSpMkLst>
            <pc:docMk/>
            <pc:sldMk cId="649786291" sldId="256"/>
            <ac:grpSpMk id="13" creationId="{295792C1-2656-F141-BA3D-B11274C69207}"/>
          </ac:grpSpMkLst>
        </pc:grpChg>
        <pc:grpChg chg="mod">
          <ac:chgData name="Bloom PhD, Jesse D" userId="e17e4af4-92ba-4f4f-89d8-f6d4f5501821" providerId="ADAL" clId="{C7CC0401-F0A5-424D-9872-0D9B60BD9CEE}" dt="2020-04-20T18:16:39.527" v="2"/>
          <ac:grpSpMkLst>
            <pc:docMk/>
            <pc:sldMk cId="649786291" sldId="256"/>
            <ac:grpSpMk id="16" creationId="{DC874BA0-FD6D-1042-9239-0DB999DAE0F8}"/>
          </ac:grpSpMkLst>
        </pc:grpChg>
        <pc:grpChg chg="add del mod">
          <ac:chgData name="Bloom PhD, Jesse D" userId="e17e4af4-92ba-4f4f-89d8-f6d4f5501821" providerId="ADAL" clId="{C7CC0401-F0A5-424D-9872-0D9B60BD9CEE}" dt="2020-04-20T18:16:58.262" v="6"/>
          <ac:grpSpMkLst>
            <pc:docMk/>
            <pc:sldMk cId="649786291" sldId="256"/>
            <ac:grpSpMk id="23" creationId="{5EA8B624-9921-1F42-9283-8B5DB65DA1DD}"/>
          </ac:grpSpMkLst>
        </pc:grpChg>
        <pc:grpChg chg="mod">
          <ac:chgData name="Bloom PhD, Jesse D" userId="e17e4af4-92ba-4f4f-89d8-f6d4f5501821" providerId="ADAL" clId="{C7CC0401-F0A5-424D-9872-0D9B60BD9CEE}" dt="2020-04-20T18:16:53.115" v="5"/>
          <ac:grpSpMkLst>
            <pc:docMk/>
            <pc:sldMk cId="649786291" sldId="256"/>
            <ac:grpSpMk id="24" creationId="{03F940D8-E025-3B4A-94B8-EDA6EB22ABBF}"/>
          </ac:grpSpMkLst>
        </pc:grpChg>
        <pc:grpChg chg="mod">
          <ac:chgData name="Bloom PhD, Jesse D" userId="e17e4af4-92ba-4f4f-89d8-f6d4f5501821" providerId="ADAL" clId="{C7CC0401-F0A5-424D-9872-0D9B60BD9CEE}" dt="2020-04-20T18:16:53.115" v="5"/>
          <ac:grpSpMkLst>
            <pc:docMk/>
            <pc:sldMk cId="649786291" sldId="256"/>
            <ac:grpSpMk id="26" creationId="{D99512AE-6EEF-7A42-9891-5DF2178989C5}"/>
          </ac:grpSpMkLst>
        </pc:grpChg>
        <pc:grpChg chg="add mod">
          <ac:chgData name="Bloom PhD, Jesse D" userId="e17e4af4-92ba-4f4f-89d8-f6d4f5501821" providerId="ADAL" clId="{C7CC0401-F0A5-424D-9872-0D9B60BD9CEE}" dt="2020-04-20T18:17:06.878" v="8"/>
          <ac:grpSpMkLst>
            <pc:docMk/>
            <pc:sldMk cId="649786291" sldId="256"/>
            <ac:grpSpMk id="36" creationId="{F8CEE61E-0D81-604C-BD70-314DBFD433F8}"/>
          </ac:grpSpMkLst>
        </pc:grpChg>
        <pc:grpChg chg="mod">
          <ac:chgData name="Bloom PhD, Jesse D" userId="e17e4af4-92ba-4f4f-89d8-f6d4f5501821" providerId="ADAL" clId="{C7CC0401-F0A5-424D-9872-0D9B60BD9CEE}" dt="2020-04-20T18:17:06.878" v="8"/>
          <ac:grpSpMkLst>
            <pc:docMk/>
            <pc:sldMk cId="649786291" sldId="256"/>
            <ac:grpSpMk id="37" creationId="{3306731B-C314-A041-A89A-DF30575FC237}"/>
          </ac:grpSpMkLst>
        </pc:grpChg>
        <pc:grpChg chg="mod">
          <ac:chgData name="Bloom PhD, Jesse D" userId="e17e4af4-92ba-4f4f-89d8-f6d4f5501821" providerId="ADAL" clId="{C7CC0401-F0A5-424D-9872-0D9B60BD9CEE}" dt="2020-04-20T18:17:06.878" v="8"/>
          <ac:grpSpMkLst>
            <pc:docMk/>
            <pc:sldMk cId="649786291" sldId="256"/>
            <ac:grpSpMk id="39" creationId="{CEB2E474-BF2D-704A-9B42-AE470B2C2D28}"/>
          </ac:grpSpMkLst>
        </pc:grpChg>
        <pc:picChg chg="mod">
          <ac:chgData name="Bloom PhD, Jesse D" userId="e17e4af4-92ba-4f4f-89d8-f6d4f5501821" providerId="ADAL" clId="{C7CC0401-F0A5-424D-9872-0D9B60BD9CEE}" dt="2020-04-20T18:16:39.527" v="2"/>
          <ac:picMkLst>
            <pc:docMk/>
            <pc:sldMk cId="649786291" sldId="256"/>
            <ac:picMk id="14" creationId="{6D058C93-D1D5-304D-A3B8-FA7C1CE61287}"/>
          </ac:picMkLst>
        </pc:picChg>
        <pc:picChg chg="mod">
          <ac:chgData name="Bloom PhD, Jesse D" userId="e17e4af4-92ba-4f4f-89d8-f6d4f5501821" providerId="ADAL" clId="{C7CC0401-F0A5-424D-9872-0D9B60BD9CEE}" dt="2020-04-20T18:16:39.527" v="2"/>
          <ac:picMkLst>
            <pc:docMk/>
            <pc:sldMk cId="649786291" sldId="256"/>
            <ac:picMk id="17" creationId="{477D0888-3297-8C49-874A-941707D71DC5}"/>
          </ac:picMkLst>
        </pc:picChg>
        <pc:picChg chg="mod">
          <ac:chgData name="Bloom PhD, Jesse D" userId="e17e4af4-92ba-4f4f-89d8-f6d4f5501821" providerId="ADAL" clId="{C7CC0401-F0A5-424D-9872-0D9B60BD9CEE}" dt="2020-04-20T18:16:39.527" v="2"/>
          <ac:picMkLst>
            <pc:docMk/>
            <pc:sldMk cId="649786291" sldId="256"/>
            <ac:picMk id="19" creationId="{2140946E-0048-0344-BCAA-6BCCACEBB901}"/>
          </ac:picMkLst>
        </pc:picChg>
        <pc:picChg chg="mod">
          <ac:chgData name="Bloom PhD, Jesse D" userId="e17e4af4-92ba-4f4f-89d8-f6d4f5501821" providerId="ADAL" clId="{C7CC0401-F0A5-424D-9872-0D9B60BD9CEE}" dt="2020-04-20T18:16:53.115" v="5"/>
          <ac:picMkLst>
            <pc:docMk/>
            <pc:sldMk cId="649786291" sldId="256"/>
            <ac:picMk id="25" creationId="{963A78D6-4F53-7945-8EE6-DC87CD0D03FA}"/>
          </ac:picMkLst>
        </pc:picChg>
        <pc:picChg chg="mod">
          <ac:chgData name="Bloom PhD, Jesse D" userId="e17e4af4-92ba-4f4f-89d8-f6d4f5501821" providerId="ADAL" clId="{C7CC0401-F0A5-424D-9872-0D9B60BD9CEE}" dt="2020-04-20T18:16:53.115" v="5"/>
          <ac:picMkLst>
            <pc:docMk/>
            <pc:sldMk cId="649786291" sldId="256"/>
            <ac:picMk id="27" creationId="{8BFD2BE9-2AB9-8146-8954-AF2CD1854A4C}"/>
          </ac:picMkLst>
        </pc:picChg>
        <pc:picChg chg="mod">
          <ac:chgData name="Bloom PhD, Jesse D" userId="e17e4af4-92ba-4f4f-89d8-f6d4f5501821" providerId="ADAL" clId="{C7CC0401-F0A5-424D-9872-0D9B60BD9CEE}" dt="2020-04-20T18:16:53.115" v="5"/>
          <ac:picMkLst>
            <pc:docMk/>
            <pc:sldMk cId="649786291" sldId="256"/>
            <ac:picMk id="28" creationId="{AE282B39-C455-7144-94D9-47E93F729F17}"/>
          </ac:picMkLst>
        </pc:picChg>
        <pc:picChg chg="mod">
          <ac:chgData name="Bloom PhD, Jesse D" userId="e17e4af4-92ba-4f4f-89d8-f6d4f5501821" providerId="ADAL" clId="{C7CC0401-F0A5-424D-9872-0D9B60BD9CEE}" dt="2020-04-20T18:17:06.878" v="8"/>
          <ac:picMkLst>
            <pc:docMk/>
            <pc:sldMk cId="649786291" sldId="256"/>
            <ac:picMk id="38" creationId="{5B06AD6A-D375-DE43-9D48-98655D67DF12}"/>
          </ac:picMkLst>
        </pc:picChg>
        <pc:picChg chg="mod">
          <ac:chgData name="Bloom PhD, Jesse D" userId="e17e4af4-92ba-4f4f-89d8-f6d4f5501821" providerId="ADAL" clId="{C7CC0401-F0A5-424D-9872-0D9B60BD9CEE}" dt="2020-04-20T18:17:06.878" v="8"/>
          <ac:picMkLst>
            <pc:docMk/>
            <pc:sldMk cId="649786291" sldId="256"/>
            <ac:picMk id="40" creationId="{5AE0610E-17B9-9A4E-BB95-E3A1FB7CB6E5}"/>
          </ac:picMkLst>
        </pc:picChg>
        <pc:picChg chg="mod">
          <ac:chgData name="Bloom PhD, Jesse D" userId="e17e4af4-92ba-4f4f-89d8-f6d4f5501821" providerId="ADAL" clId="{C7CC0401-F0A5-424D-9872-0D9B60BD9CEE}" dt="2020-04-20T18:17:06.878" v="8"/>
          <ac:picMkLst>
            <pc:docMk/>
            <pc:sldMk cId="649786291" sldId="256"/>
            <ac:picMk id="41" creationId="{2CE71567-3476-FC4D-86FF-1DFBBD93A87B}"/>
          </ac:picMkLst>
        </pc:picChg>
      </pc:sldChg>
      <pc:sldMasterChg chg="modSp modSldLayout">
        <pc:chgData name="Bloom PhD, Jesse D" userId="e17e4af4-92ba-4f4f-89d8-f6d4f5501821" providerId="ADAL" clId="{C7CC0401-F0A5-424D-9872-0D9B60BD9CEE}" dt="2020-04-20T18:16:38.311" v="1"/>
        <pc:sldMasterMkLst>
          <pc:docMk/>
          <pc:sldMasterMk cId="3471692575" sldId="2147483648"/>
        </pc:sldMasterMkLst>
        <pc:spChg chg="mod">
          <ac:chgData name="Bloom PhD, Jesse D" userId="e17e4af4-92ba-4f4f-89d8-f6d4f5501821" providerId="ADAL" clId="{C7CC0401-F0A5-424D-9872-0D9B60BD9CEE}" dt="2020-04-20T18:16:38.311" v="1"/>
          <ac:spMkLst>
            <pc:docMk/>
            <pc:sldMasterMk cId="3471692575" sldId="2147483648"/>
            <ac:spMk id="2" creationId="{9B97EFE9-41FD-6443-AEAA-7A461982764A}"/>
          </ac:spMkLst>
        </pc:spChg>
        <pc:spChg chg="mod">
          <ac:chgData name="Bloom PhD, Jesse D" userId="e17e4af4-92ba-4f4f-89d8-f6d4f5501821" providerId="ADAL" clId="{C7CC0401-F0A5-424D-9872-0D9B60BD9CEE}" dt="2020-04-20T18:16:38.311" v="1"/>
          <ac:spMkLst>
            <pc:docMk/>
            <pc:sldMasterMk cId="3471692575" sldId="2147483648"/>
            <ac:spMk id="3" creationId="{8D308B4A-7947-2147-AB35-106E1CFAA107}"/>
          </ac:spMkLst>
        </pc:spChg>
        <pc:spChg chg="mod">
          <ac:chgData name="Bloom PhD, Jesse D" userId="e17e4af4-92ba-4f4f-89d8-f6d4f5501821" providerId="ADAL" clId="{C7CC0401-F0A5-424D-9872-0D9B60BD9CEE}" dt="2020-04-20T18:16:38.311" v="1"/>
          <ac:spMkLst>
            <pc:docMk/>
            <pc:sldMasterMk cId="3471692575" sldId="2147483648"/>
            <ac:spMk id="4" creationId="{496E0640-5D10-C54E-8D33-6D161823F60C}"/>
          </ac:spMkLst>
        </pc:spChg>
        <pc:spChg chg="mod">
          <ac:chgData name="Bloom PhD, Jesse D" userId="e17e4af4-92ba-4f4f-89d8-f6d4f5501821" providerId="ADAL" clId="{C7CC0401-F0A5-424D-9872-0D9B60BD9CEE}" dt="2020-04-20T18:16:38.311" v="1"/>
          <ac:spMkLst>
            <pc:docMk/>
            <pc:sldMasterMk cId="3471692575" sldId="2147483648"/>
            <ac:spMk id="5" creationId="{BBBBDDF3-A7EF-0844-B4FC-C8C4138998F4}"/>
          </ac:spMkLst>
        </pc:spChg>
        <pc:spChg chg="mod">
          <ac:chgData name="Bloom PhD, Jesse D" userId="e17e4af4-92ba-4f4f-89d8-f6d4f5501821" providerId="ADAL" clId="{C7CC0401-F0A5-424D-9872-0D9B60BD9CEE}" dt="2020-04-20T18:16:38.311" v="1"/>
          <ac:spMkLst>
            <pc:docMk/>
            <pc:sldMasterMk cId="3471692575" sldId="2147483648"/>
            <ac:spMk id="6" creationId="{A4ACFA7D-B337-BA46-8345-5F26A45AE7B2}"/>
          </ac:spMkLst>
        </pc:spChg>
        <pc:sldLayoutChg chg="modSp">
          <pc:chgData name="Bloom PhD, Jesse D" userId="e17e4af4-92ba-4f4f-89d8-f6d4f5501821" providerId="ADAL" clId="{C7CC0401-F0A5-424D-9872-0D9B60BD9CEE}" dt="2020-04-20T18:16:38.311" v="1"/>
          <pc:sldLayoutMkLst>
            <pc:docMk/>
            <pc:sldMasterMk cId="3471692575" sldId="2147483648"/>
            <pc:sldLayoutMk cId="1017893911" sldId="2147483649"/>
          </pc:sldLayoutMkLst>
          <pc:spChg chg="mod">
            <ac:chgData name="Bloom PhD, Jesse D" userId="e17e4af4-92ba-4f4f-89d8-f6d4f5501821" providerId="ADAL" clId="{C7CC0401-F0A5-424D-9872-0D9B60BD9CEE}" dt="2020-04-20T18:16:38.311" v="1"/>
            <ac:spMkLst>
              <pc:docMk/>
              <pc:sldMasterMk cId="3471692575" sldId="2147483648"/>
              <pc:sldLayoutMk cId="1017893911" sldId="2147483649"/>
              <ac:spMk id="2" creationId="{0C9EB090-25CC-664A-B7B1-8DC537964400}"/>
            </ac:spMkLst>
          </pc:spChg>
          <pc:spChg chg="mod">
            <ac:chgData name="Bloom PhD, Jesse D" userId="e17e4af4-92ba-4f4f-89d8-f6d4f5501821" providerId="ADAL" clId="{C7CC0401-F0A5-424D-9872-0D9B60BD9CEE}" dt="2020-04-20T18:16:38.311" v="1"/>
            <ac:spMkLst>
              <pc:docMk/>
              <pc:sldMasterMk cId="3471692575" sldId="2147483648"/>
              <pc:sldLayoutMk cId="1017893911" sldId="2147483649"/>
              <ac:spMk id="3" creationId="{26E30435-1C8F-7F4D-AE00-8F7E2CCBA1DF}"/>
            </ac:spMkLst>
          </pc:spChg>
        </pc:sldLayoutChg>
        <pc:sldLayoutChg chg="modSp">
          <pc:chgData name="Bloom PhD, Jesse D" userId="e17e4af4-92ba-4f4f-89d8-f6d4f5501821" providerId="ADAL" clId="{C7CC0401-F0A5-424D-9872-0D9B60BD9CEE}" dt="2020-04-20T18:16:38.311" v="1"/>
          <pc:sldLayoutMkLst>
            <pc:docMk/>
            <pc:sldMasterMk cId="3471692575" sldId="2147483648"/>
            <pc:sldLayoutMk cId="337736597" sldId="2147483651"/>
          </pc:sldLayoutMkLst>
          <pc:spChg chg="mod">
            <ac:chgData name="Bloom PhD, Jesse D" userId="e17e4af4-92ba-4f4f-89d8-f6d4f5501821" providerId="ADAL" clId="{C7CC0401-F0A5-424D-9872-0D9B60BD9CEE}" dt="2020-04-20T18:16:38.311" v="1"/>
            <ac:spMkLst>
              <pc:docMk/>
              <pc:sldMasterMk cId="3471692575" sldId="2147483648"/>
              <pc:sldLayoutMk cId="337736597" sldId="2147483651"/>
              <ac:spMk id="2" creationId="{BDAAB882-A65A-6044-9C90-717C4608FC27}"/>
            </ac:spMkLst>
          </pc:spChg>
          <pc:spChg chg="mod">
            <ac:chgData name="Bloom PhD, Jesse D" userId="e17e4af4-92ba-4f4f-89d8-f6d4f5501821" providerId="ADAL" clId="{C7CC0401-F0A5-424D-9872-0D9B60BD9CEE}" dt="2020-04-20T18:16:38.311" v="1"/>
            <ac:spMkLst>
              <pc:docMk/>
              <pc:sldMasterMk cId="3471692575" sldId="2147483648"/>
              <pc:sldLayoutMk cId="337736597" sldId="2147483651"/>
              <ac:spMk id="3" creationId="{78025813-3119-674F-91F3-E10F86C45E27}"/>
            </ac:spMkLst>
          </pc:spChg>
        </pc:sldLayoutChg>
        <pc:sldLayoutChg chg="modSp">
          <pc:chgData name="Bloom PhD, Jesse D" userId="e17e4af4-92ba-4f4f-89d8-f6d4f5501821" providerId="ADAL" clId="{C7CC0401-F0A5-424D-9872-0D9B60BD9CEE}" dt="2020-04-20T18:16:38.311" v="1"/>
          <pc:sldLayoutMkLst>
            <pc:docMk/>
            <pc:sldMasterMk cId="3471692575" sldId="2147483648"/>
            <pc:sldLayoutMk cId="3722682389" sldId="2147483652"/>
          </pc:sldLayoutMkLst>
          <pc:spChg chg="mod">
            <ac:chgData name="Bloom PhD, Jesse D" userId="e17e4af4-92ba-4f4f-89d8-f6d4f5501821" providerId="ADAL" clId="{C7CC0401-F0A5-424D-9872-0D9B60BD9CEE}" dt="2020-04-20T18:16:38.311" v="1"/>
            <ac:spMkLst>
              <pc:docMk/>
              <pc:sldMasterMk cId="3471692575" sldId="2147483648"/>
              <pc:sldLayoutMk cId="3722682389" sldId="2147483652"/>
              <ac:spMk id="3" creationId="{99FB3456-61C4-204D-960B-F5B97BB7628A}"/>
            </ac:spMkLst>
          </pc:spChg>
          <pc:spChg chg="mod">
            <ac:chgData name="Bloom PhD, Jesse D" userId="e17e4af4-92ba-4f4f-89d8-f6d4f5501821" providerId="ADAL" clId="{C7CC0401-F0A5-424D-9872-0D9B60BD9CEE}" dt="2020-04-20T18:16:38.311" v="1"/>
            <ac:spMkLst>
              <pc:docMk/>
              <pc:sldMasterMk cId="3471692575" sldId="2147483648"/>
              <pc:sldLayoutMk cId="3722682389" sldId="2147483652"/>
              <ac:spMk id="4" creationId="{A00CCAE7-DE4F-F644-9382-73206C8E555A}"/>
            </ac:spMkLst>
          </pc:spChg>
        </pc:sldLayoutChg>
        <pc:sldLayoutChg chg="modSp">
          <pc:chgData name="Bloom PhD, Jesse D" userId="e17e4af4-92ba-4f4f-89d8-f6d4f5501821" providerId="ADAL" clId="{C7CC0401-F0A5-424D-9872-0D9B60BD9CEE}" dt="2020-04-20T18:16:38.311" v="1"/>
          <pc:sldLayoutMkLst>
            <pc:docMk/>
            <pc:sldMasterMk cId="3471692575" sldId="2147483648"/>
            <pc:sldLayoutMk cId="2681276992" sldId="2147483653"/>
          </pc:sldLayoutMkLst>
          <pc:spChg chg="mod">
            <ac:chgData name="Bloom PhD, Jesse D" userId="e17e4af4-92ba-4f4f-89d8-f6d4f5501821" providerId="ADAL" clId="{C7CC0401-F0A5-424D-9872-0D9B60BD9CEE}" dt="2020-04-20T18:16:38.311" v="1"/>
            <ac:spMkLst>
              <pc:docMk/>
              <pc:sldMasterMk cId="3471692575" sldId="2147483648"/>
              <pc:sldLayoutMk cId="2681276992" sldId="2147483653"/>
              <ac:spMk id="2" creationId="{4D794CE9-17BC-4745-BAB0-5F52754D7629}"/>
            </ac:spMkLst>
          </pc:spChg>
          <pc:spChg chg="mod">
            <ac:chgData name="Bloom PhD, Jesse D" userId="e17e4af4-92ba-4f4f-89d8-f6d4f5501821" providerId="ADAL" clId="{C7CC0401-F0A5-424D-9872-0D9B60BD9CEE}" dt="2020-04-20T18:16:38.311" v="1"/>
            <ac:spMkLst>
              <pc:docMk/>
              <pc:sldMasterMk cId="3471692575" sldId="2147483648"/>
              <pc:sldLayoutMk cId="2681276992" sldId="2147483653"/>
              <ac:spMk id="3" creationId="{36207B7B-3F2A-5F41-95BA-5DD2884174C1}"/>
            </ac:spMkLst>
          </pc:spChg>
          <pc:spChg chg="mod">
            <ac:chgData name="Bloom PhD, Jesse D" userId="e17e4af4-92ba-4f4f-89d8-f6d4f5501821" providerId="ADAL" clId="{C7CC0401-F0A5-424D-9872-0D9B60BD9CEE}" dt="2020-04-20T18:16:38.311" v="1"/>
            <ac:spMkLst>
              <pc:docMk/>
              <pc:sldMasterMk cId="3471692575" sldId="2147483648"/>
              <pc:sldLayoutMk cId="2681276992" sldId="2147483653"/>
              <ac:spMk id="4" creationId="{2C64AB71-AC4F-8D46-AAA0-AA2D0BFE63B6}"/>
            </ac:spMkLst>
          </pc:spChg>
          <pc:spChg chg="mod">
            <ac:chgData name="Bloom PhD, Jesse D" userId="e17e4af4-92ba-4f4f-89d8-f6d4f5501821" providerId="ADAL" clId="{C7CC0401-F0A5-424D-9872-0D9B60BD9CEE}" dt="2020-04-20T18:16:38.311" v="1"/>
            <ac:spMkLst>
              <pc:docMk/>
              <pc:sldMasterMk cId="3471692575" sldId="2147483648"/>
              <pc:sldLayoutMk cId="2681276992" sldId="2147483653"/>
              <ac:spMk id="5" creationId="{0B381EB1-481A-E942-91D5-F5A14274092B}"/>
            </ac:spMkLst>
          </pc:spChg>
          <pc:spChg chg="mod">
            <ac:chgData name="Bloom PhD, Jesse D" userId="e17e4af4-92ba-4f4f-89d8-f6d4f5501821" providerId="ADAL" clId="{C7CC0401-F0A5-424D-9872-0D9B60BD9CEE}" dt="2020-04-20T18:16:38.311" v="1"/>
            <ac:spMkLst>
              <pc:docMk/>
              <pc:sldMasterMk cId="3471692575" sldId="2147483648"/>
              <pc:sldLayoutMk cId="2681276992" sldId="2147483653"/>
              <ac:spMk id="6" creationId="{6BAF7C8E-D7EE-E44A-A082-432EB67549E2}"/>
            </ac:spMkLst>
          </pc:spChg>
        </pc:sldLayoutChg>
        <pc:sldLayoutChg chg="modSp">
          <pc:chgData name="Bloom PhD, Jesse D" userId="e17e4af4-92ba-4f4f-89d8-f6d4f5501821" providerId="ADAL" clId="{C7CC0401-F0A5-424D-9872-0D9B60BD9CEE}" dt="2020-04-20T18:16:38.311" v="1"/>
          <pc:sldLayoutMkLst>
            <pc:docMk/>
            <pc:sldMasterMk cId="3471692575" sldId="2147483648"/>
            <pc:sldLayoutMk cId="1453845464" sldId="2147483656"/>
          </pc:sldLayoutMkLst>
          <pc:spChg chg="mod">
            <ac:chgData name="Bloom PhD, Jesse D" userId="e17e4af4-92ba-4f4f-89d8-f6d4f5501821" providerId="ADAL" clId="{C7CC0401-F0A5-424D-9872-0D9B60BD9CEE}" dt="2020-04-20T18:16:38.311" v="1"/>
            <ac:spMkLst>
              <pc:docMk/>
              <pc:sldMasterMk cId="3471692575" sldId="2147483648"/>
              <pc:sldLayoutMk cId="1453845464" sldId="2147483656"/>
              <ac:spMk id="2" creationId="{EF66EF51-9EBA-624B-B464-45C8C0D850D0}"/>
            </ac:spMkLst>
          </pc:spChg>
          <pc:spChg chg="mod">
            <ac:chgData name="Bloom PhD, Jesse D" userId="e17e4af4-92ba-4f4f-89d8-f6d4f5501821" providerId="ADAL" clId="{C7CC0401-F0A5-424D-9872-0D9B60BD9CEE}" dt="2020-04-20T18:16:38.311" v="1"/>
            <ac:spMkLst>
              <pc:docMk/>
              <pc:sldMasterMk cId="3471692575" sldId="2147483648"/>
              <pc:sldLayoutMk cId="1453845464" sldId="2147483656"/>
              <ac:spMk id="3" creationId="{A847330B-0ABC-6042-A7CE-179C45990961}"/>
            </ac:spMkLst>
          </pc:spChg>
          <pc:spChg chg="mod">
            <ac:chgData name="Bloom PhD, Jesse D" userId="e17e4af4-92ba-4f4f-89d8-f6d4f5501821" providerId="ADAL" clId="{C7CC0401-F0A5-424D-9872-0D9B60BD9CEE}" dt="2020-04-20T18:16:38.311" v="1"/>
            <ac:spMkLst>
              <pc:docMk/>
              <pc:sldMasterMk cId="3471692575" sldId="2147483648"/>
              <pc:sldLayoutMk cId="1453845464" sldId="2147483656"/>
              <ac:spMk id="4" creationId="{AB606E9F-5A13-304F-B738-188AB89B9315}"/>
            </ac:spMkLst>
          </pc:spChg>
        </pc:sldLayoutChg>
        <pc:sldLayoutChg chg="modSp">
          <pc:chgData name="Bloom PhD, Jesse D" userId="e17e4af4-92ba-4f4f-89d8-f6d4f5501821" providerId="ADAL" clId="{C7CC0401-F0A5-424D-9872-0D9B60BD9CEE}" dt="2020-04-20T18:16:38.311" v="1"/>
          <pc:sldLayoutMkLst>
            <pc:docMk/>
            <pc:sldMasterMk cId="3471692575" sldId="2147483648"/>
            <pc:sldLayoutMk cId="3883536601" sldId="2147483657"/>
          </pc:sldLayoutMkLst>
          <pc:spChg chg="mod">
            <ac:chgData name="Bloom PhD, Jesse D" userId="e17e4af4-92ba-4f4f-89d8-f6d4f5501821" providerId="ADAL" clId="{C7CC0401-F0A5-424D-9872-0D9B60BD9CEE}" dt="2020-04-20T18:16:38.311" v="1"/>
            <ac:spMkLst>
              <pc:docMk/>
              <pc:sldMasterMk cId="3471692575" sldId="2147483648"/>
              <pc:sldLayoutMk cId="3883536601" sldId="2147483657"/>
              <ac:spMk id="2" creationId="{9459965D-89E1-0746-84A0-3D39C8B5347E}"/>
            </ac:spMkLst>
          </pc:spChg>
          <pc:spChg chg="mod">
            <ac:chgData name="Bloom PhD, Jesse D" userId="e17e4af4-92ba-4f4f-89d8-f6d4f5501821" providerId="ADAL" clId="{C7CC0401-F0A5-424D-9872-0D9B60BD9CEE}" dt="2020-04-20T18:16:38.311" v="1"/>
            <ac:spMkLst>
              <pc:docMk/>
              <pc:sldMasterMk cId="3471692575" sldId="2147483648"/>
              <pc:sldLayoutMk cId="3883536601" sldId="2147483657"/>
              <ac:spMk id="3" creationId="{A69C7E08-C24C-714D-A570-A642432A805D}"/>
            </ac:spMkLst>
          </pc:spChg>
          <pc:spChg chg="mod">
            <ac:chgData name="Bloom PhD, Jesse D" userId="e17e4af4-92ba-4f4f-89d8-f6d4f5501821" providerId="ADAL" clId="{C7CC0401-F0A5-424D-9872-0D9B60BD9CEE}" dt="2020-04-20T18:16:38.311" v="1"/>
            <ac:spMkLst>
              <pc:docMk/>
              <pc:sldMasterMk cId="3471692575" sldId="2147483648"/>
              <pc:sldLayoutMk cId="3883536601" sldId="2147483657"/>
              <ac:spMk id="4" creationId="{4353CBEC-F461-1543-8FFC-50C4F09F9E75}"/>
            </ac:spMkLst>
          </pc:spChg>
        </pc:sldLayoutChg>
        <pc:sldLayoutChg chg="modSp">
          <pc:chgData name="Bloom PhD, Jesse D" userId="e17e4af4-92ba-4f4f-89d8-f6d4f5501821" providerId="ADAL" clId="{C7CC0401-F0A5-424D-9872-0D9B60BD9CEE}" dt="2020-04-20T18:16:38.311" v="1"/>
          <pc:sldLayoutMkLst>
            <pc:docMk/>
            <pc:sldMasterMk cId="3471692575" sldId="2147483648"/>
            <pc:sldLayoutMk cId="2211743269" sldId="2147483659"/>
          </pc:sldLayoutMkLst>
          <pc:spChg chg="mod">
            <ac:chgData name="Bloom PhD, Jesse D" userId="e17e4af4-92ba-4f4f-89d8-f6d4f5501821" providerId="ADAL" clId="{C7CC0401-F0A5-424D-9872-0D9B60BD9CEE}" dt="2020-04-20T18:16:38.311" v="1"/>
            <ac:spMkLst>
              <pc:docMk/>
              <pc:sldMasterMk cId="3471692575" sldId="2147483648"/>
              <pc:sldLayoutMk cId="2211743269" sldId="2147483659"/>
              <ac:spMk id="2" creationId="{D345586D-FBD1-704E-9D69-8FA8FB6F76DF}"/>
            </ac:spMkLst>
          </pc:spChg>
          <pc:spChg chg="mod">
            <ac:chgData name="Bloom PhD, Jesse D" userId="e17e4af4-92ba-4f4f-89d8-f6d4f5501821" providerId="ADAL" clId="{C7CC0401-F0A5-424D-9872-0D9B60BD9CEE}" dt="2020-04-20T18:16:38.311" v="1"/>
            <ac:spMkLst>
              <pc:docMk/>
              <pc:sldMasterMk cId="3471692575" sldId="2147483648"/>
              <pc:sldLayoutMk cId="2211743269" sldId="2147483659"/>
              <ac:spMk id="3" creationId="{75098D94-7A2C-CA40-A265-6C5E22045D7C}"/>
            </ac:spMkLst>
          </pc:spChg>
        </pc:sldLayoutChg>
      </pc:sldMasterChg>
      <pc:sldMasterChg chg="modSp modSldLayout">
        <pc:chgData name="Bloom PhD, Jesse D" userId="e17e4af4-92ba-4f4f-89d8-f6d4f5501821" providerId="ADAL" clId="{C7CC0401-F0A5-424D-9872-0D9B60BD9CEE}" dt="2020-04-20T18:16:51.832" v="4"/>
        <pc:sldMasterMkLst>
          <pc:docMk/>
          <pc:sldMasterMk cId="482551787" sldId="2147483660"/>
        </pc:sldMasterMkLst>
        <pc:spChg chg="mod">
          <ac:chgData name="Bloom PhD, Jesse D" userId="e17e4af4-92ba-4f4f-89d8-f6d4f5501821" providerId="ADAL" clId="{C7CC0401-F0A5-424D-9872-0D9B60BD9CEE}" dt="2020-04-20T18:16:51.832" v="4"/>
          <ac:spMkLst>
            <pc:docMk/>
            <pc:sldMasterMk cId="482551787" sldId="2147483660"/>
            <ac:spMk id="2" creationId="{00000000-0000-0000-0000-000000000000}"/>
          </ac:spMkLst>
        </pc:spChg>
        <pc:spChg chg="mod">
          <ac:chgData name="Bloom PhD, Jesse D" userId="e17e4af4-92ba-4f4f-89d8-f6d4f5501821" providerId="ADAL" clId="{C7CC0401-F0A5-424D-9872-0D9B60BD9CEE}" dt="2020-04-20T18:16:51.832" v="4"/>
          <ac:spMkLst>
            <pc:docMk/>
            <pc:sldMasterMk cId="482551787" sldId="2147483660"/>
            <ac:spMk id="3" creationId="{00000000-0000-0000-0000-000000000000}"/>
          </ac:spMkLst>
        </pc:spChg>
        <pc:spChg chg="mod">
          <ac:chgData name="Bloom PhD, Jesse D" userId="e17e4af4-92ba-4f4f-89d8-f6d4f5501821" providerId="ADAL" clId="{C7CC0401-F0A5-424D-9872-0D9B60BD9CEE}" dt="2020-04-20T18:16:51.832" v="4"/>
          <ac:spMkLst>
            <pc:docMk/>
            <pc:sldMasterMk cId="482551787" sldId="2147483660"/>
            <ac:spMk id="4" creationId="{00000000-0000-0000-0000-000000000000}"/>
          </ac:spMkLst>
        </pc:spChg>
        <pc:spChg chg="mod">
          <ac:chgData name="Bloom PhD, Jesse D" userId="e17e4af4-92ba-4f4f-89d8-f6d4f5501821" providerId="ADAL" clId="{C7CC0401-F0A5-424D-9872-0D9B60BD9CEE}" dt="2020-04-20T18:16:51.832" v="4"/>
          <ac:spMkLst>
            <pc:docMk/>
            <pc:sldMasterMk cId="482551787" sldId="2147483660"/>
            <ac:spMk id="5" creationId="{00000000-0000-0000-0000-000000000000}"/>
          </ac:spMkLst>
        </pc:spChg>
        <pc:spChg chg="mod">
          <ac:chgData name="Bloom PhD, Jesse D" userId="e17e4af4-92ba-4f4f-89d8-f6d4f5501821" providerId="ADAL" clId="{C7CC0401-F0A5-424D-9872-0D9B60BD9CEE}" dt="2020-04-20T18:16:51.832" v="4"/>
          <ac:spMkLst>
            <pc:docMk/>
            <pc:sldMasterMk cId="482551787" sldId="2147483660"/>
            <ac:spMk id="6" creationId="{00000000-0000-0000-0000-000000000000}"/>
          </ac:spMkLst>
        </pc:spChg>
        <pc:sldLayoutChg chg="modSp">
          <pc:chgData name="Bloom PhD, Jesse D" userId="e17e4af4-92ba-4f4f-89d8-f6d4f5501821" providerId="ADAL" clId="{C7CC0401-F0A5-424D-9872-0D9B60BD9CEE}" dt="2020-04-20T18:16:51.832" v="4"/>
          <pc:sldLayoutMkLst>
            <pc:docMk/>
            <pc:sldMasterMk cId="482551787" sldId="2147483660"/>
            <pc:sldLayoutMk cId="1616464629" sldId="2147483661"/>
          </pc:sldLayoutMkLst>
          <pc:spChg chg="mod">
            <ac:chgData name="Bloom PhD, Jesse D" userId="e17e4af4-92ba-4f4f-89d8-f6d4f5501821" providerId="ADAL" clId="{C7CC0401-F0A5-424D-9872-0D9B60BD9CEE}" dt="2020-04-20T18:16:51.832" v="4"/>
            <ac:spMkLst>
              <pc:docMk/>
              <pc:sldMasterMk cId="482551787" sldId="2147483660"/>
              <pc:sldLayoutMk cId="1616464629" sldId="2147483661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7CC0401-F0A5-424D-9872-0D9B60BD9CEE}" dt="2020-04-20T18:16:51.832" v="4"/>
            <ac:spMkLst>
              <pc:docMk/>
              <pc:sldMasterMk cId="482551787" sldId="2147483660"/>
              <pc:sldLayoutMk cId="1616464629" sldId="2147483661"/>
              <ac:spMk id="3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7CC0401-F0A5-424D-9872-0D9B60BD9CEE}" dt="2020-04-20T18:16:51.832" v="4"/>
          <pc:sldLayoutMkLst>
            <pc:docMk/>
            <pc:sldMasterMk cId="482551787" sldId="2147483660"/>
            <pc:sldLayoutMk cId="2787478036" sldId="2147483663"/>
          </pc:sldLayoutMkLst>
          <pc:spChg chg="mod">
            <ac:chgData name="Bloom PhD, Jesse D" userId="e17e4af4-92ba-4f4f-89d8-f6d4f5501821" providerId="ADAL" clId="{C7CC0401-F0A5-424D-9872-0D9B60BD9CEE}" dt="2020-04-20T18:16:51.832" v="4"/>
            <ac:spMkLst>
              <pc:docMk/>
              <pc:sldMasterMk cId="482551787" sldId="2147483660"/>
              <pc:sldLayoutMk cId="2787478036" sldId="2147483663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7CC0401-F0A5-424D-9872-0D9B60BD9CEE}" dt="2020-04-20T18:16:51.832" v="4"/>
            <ac:spMkLst>
              <pc:docMk/>
              <pc:sldMasterMk cId="482551787" sldId="2147483660"/>
              <pc:sldLayoutMk cId="2787478036" sldId="2147483663"/>
              <ac:spMk id="3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7CC0401-F0A5-424D-9872-0D9B60BD9CEE}" dt="2020-04-20T18:16:51.832" v="4"/>
          <pc:sldLayoutMkLst>
            <pc:docMk/>
            <pc:sldMasterMk cId="482551787" sldId="2147483660"/>
            <pc:sldLayoutMk cId="772640045" sldId="2147483664"/>
          </pc:sldLayoutMkLst>
          <pc:spChg chg="mod">
            <ac:chgData name="Bloom PhD, Jesse D" userId="e17e4af4-92ba-4f4f-89d8-f6d4f5501821" providerId="ADAL" clId="{C7CC0401-F0A5-424D-9872-0D9B60BD9CEE}" dt="2020-04-20T18:16:51.832" v="4"/>
            <ac:spMkLst>
              <pc:docMk/>
              <pc:sldMasterMk cId="482551787" sldId="2147483660"/>
              <pc:sldLayoutMk cId="772640045" sldId="2147483664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C7CC0401-F0A5-424D-9872-0D9B60BD9CEE}" dt="2020-04-20T18:16:51.832" v="4"/>
            <ac:spMkLst>
              <pc:docMk/>
              <pc:sldMasterMk cId="482551787" sldId="2147483660"/>
              <pc:sldLayoutMk cId="772640045" sldId="2147483664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7CC0401-F0A5-424D-9872-0D9B60BD9CEE}" dt="2020-04-20T18:16:51.832" v="4"/>
          <pc:sldLayoutMkLst>
            <pc:docMk/>
            <pc:sldMasterMk cId="482551787" sldId="2147483660"/>
            <pc:sldLayoutMk cId="2991364690" sldId="2147483665"/>
          </pc:sldLayoutMkLst>
          <pc:spChg chg="mod">
            <ac:chgData name="Bloom PhD, Jesse D" userId="e17e4af4-92ba-4f4f-89d8-f6d4f5501821" providerId="ADAL" clId="{C7CC0401-F0A5-424D-9872-0D9B60BD9CEE}" dt="2020-04-20T18:16:51.832" v="4"/>
            <ac:spMkLst>
              <pc:docMk/>
              <pc:sldMasterMk cId="482551787" sldId="2147483660"/>
              <pc:sldLayoutMk cId="2991364690" sldId="2147483665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7CC0401-F0A5-424D-9872-0D9B60BD9CEE}" dt="2020-04-20T18:16:51.832" v="4"/>
            <ac:spMkLst>
              <pc:docMk/>
              <pc:sldMasterMk cId="482551787" sldId="2147483660"/>
              <pc:sldLayoutMk cId="2991364690" sldId="2147483665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C7CC0401-F0A5-424D-9872-0D9B60BD9CEE}" dt="2020-04-20T18:16:51.832" v="4"/>
            <ac:spMkLst>
              <pc:docMk/>
              <pc:sldMasterMk cId="482551787" sldId="2147483660"/>
              <pc:sldLayoutMk cId="2991364690" sldId="2147483665"/>
              <ac:spMk id="4" creationId="{00000000-0000-0000-0000-000000000000}"/>
            </ac:spMkLst>
          </pc:spChg>
          <pc:spChg chg="mod">
            <ac:chgData name="Bloom PhD, Jesse D" userId="e17e4af4-92ba-4f4f-89d8-f6d4f5501821" providerId="ADAL" clId="{C7CC0401-F0A5-424D-9872-0D9B60BD9CEE}" dt="2020-04-20T18:16:51.832" v="4"/>
            <ac:spMkLst>
              <pc:docMk/>
              <pc:sldMasterMk cId="482551787" sldId="2147483660"/>
              <pc:sldLayoutMk cId="2991364690" sldId="2147483665"/>
              <ac:spMk id="5" creationId="{00000000-0000-0000-0000-000000000000}"/>
            </ac:spMkLst>
          </pc:spChg>
          <pc:spChg chg="mod">
            <ac:chgData name="Bloom PhD, Jesse D" userId="e17e4af4-92ba-4f4f-89d8-f6d4f5501821" providerId="ADAL" clId="{C7CC0401-F0A5-424D-9872-0D9B60BD9CEE}" dt="2020-04-20T18:16:51.832" v="4"/>
            <ac:spMkLst>
              <pc:docMk/>
              <pc:sldMasterMk cId="482551787" sldId="2147483660"/>
              <pc:sldLayoutMk cId="2991364690" sldId="2147483665"/>
              <ac:spMk id="6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7CC0401-F0A5-424D-9872-0D9B60BD9CEE}" dt="2020-04-20T18:16:51.832" v="4"/>
          <pc:sldLayoutMkLst>
            <pc:docMk/>
            <pc:sldMasterMk cId="482551787" sldId="2147483660"/>
            <pc:sldLayoutMk cId="1869024652" sldId="2147483668"/>
          </pc:sldLayoutMkLst>
          <pc:spChg chg="mod">
            <ac:chgData name="Bloom PhD, Jesse D" userId="e17e4af4-92ba-4f4f-89d8-f6d4f5501821" providerId="ADAL" clId="{C7CC0401-F0A5-424D-9872-0D9B60BD9CEE}" dt="2020-04-20T18:16:51.832" v="4"/>
            <ac:spMkLst>
              <pc:docMk/>
              <pc:sldMasterMk cId="482551787" sldId="2147483660"/>
              <pc:sldLayoutMk cId="1869024652" sldId="2147483668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7CC0401-F0A5-424D-9872-0D9B60BD9CEE}" dt="2020-04-20T18:16:51.832" v="4"/>
            <ac:spMkLst>
              <pc:docMk/>
              <pc:sldMasterMk cId="482551787" sldId="2147483660"/>
              <pc:sldLayoutMk cId="1869024652" sldId="2147483668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C7CC0401-F0A5-424D-9872-0D9B60BD9CEE}" dt="2020-04-20T18:16:51.832" v="4"/>
            <ac:spMkLst>
              <pc:docMk/>
              <pc:sldMasterMk cId="482551787" sldId="2147483660"/>
              <pc:sldLayoutMk cId="1869024652" sldId="2147483668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7CC0401-F0A5-424D-9872-0D9B60BD9CEE}" dt="2020-04-20T18:16:51.832" v="4"/>
          <pc:sldLayoutMkLst>
            <pc:docMk/>
            <pc:sldMasterMk cId="482551787" sldId="2147483660"/>
            <pc:sldLayoutMk cId="1357457336" sldId="2147483669"/>
          </pc:sldLayoutMkLst>
          <pc:spChg chg="mod">
            <ac:chgData name="Bloom PhD, Jesse D" userId="e17e4af4-92ba-4f4f-89d8-f6d4f5501821" providerId="ADAL" clId="{C7CC0401-F0A5-424D-9872-0D9B60BD9CEE}" dt="2020-04-20T18:16:51.832" v="4"/>
            <ac:spMkLst>
              <pc:docMk/>
              <pc:sldMasterMk cId="482551787" sldId="2147483660"/>
              <pc:sldLayoutMk cId="1357457336" sldId="2147483669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7CC0401-F0A5-424D-9872-0D9B60BD9CEE}" dt="2020-04-20T18:16:51.832" v="4"/>
            <ac:spMkLst>
              <pc:docMk/>
              <pc:sldMasterMk cId="482551787" sldId="2147483660"/>
              <pc:sldLayoutMk cId="1357457336" sldId="2147483669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C7CC0401-F0A5-424D-9872-0D9B60BD9CEE}" dt="2020-04-20T18:16:51.832" v="4"/>
            <ac:spMkLst>
              <pc:docMk/>
              <pc:sldMasterMk cId="482551787" sldId="2147483660"/>
              <pc:sldLayoutMk cId="1357457336" sldId="2147483669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7CC0401-F0A5-424D-9872-0D9B60BD9CEE}" dt="2020-04-20T18:16:51.832" v="4"/>
          <pc:sldLayoutMkLst>
            <pc:docMk/>
            <pc:sldMasterMk cId="482551787" sldId="2147483660"/>
            <pc:sldLayoutMk cId="1849605035" sldId="2147483671"/>
          </pc:sldLayoutMkLst>
          <pc:spChg chg="mod">
            <ac:chgData name="Bloom PhD, Jesse D" userId="e17e4af4-92ba-4f4f-89d8-f6d4f5501821" providerId="ADAL" clId="{C7CC0401-F0A5-424D-9872-0D9B60BD9CEE}" dt="2020-04-20T18:16:51.832" v="4"/>
            <ac:spMkLst>
              <pc:docMk/>
              <pc:sldMasterMk cId="482551787" sldId="2147483660"/>
              <pc:sldLayoutMk cId="1849605035" sldId="2147483671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7CC0401-F0A5-424D-9872-0D9B60BD9CEE}" dt="2020-04-20T18:16:51.832" v="4"/>
            <ac:spMkLst>
              <pc:docMk/>
              <pc:sldMasterMk cId="482551787" sldId="2147483660"/>
              <pc:sldLayoutMk cId="1849605035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Bloom PhD, Jesse D" userId="e17e4af4-92ba-4f4f-89d8-f6d4f5501821" providerId="ADAL" clId="{C7CC0401-F0A5-424D-9872-0D9B60BD9CEE}" dt="2020-04-20T18:17:05.584" v="7"/>
        <pc:sldMasterMkLst>
          <pc:docMk/>
          <pc:sldMasterMk cId="831224064" sldId="2147483672"/>
        </pc:sldMasterMkLst>
        <pc:spChg chg="mod">
          <ac:chgData name="Bloom PhD, Jesse D" userId="e17e4af4-92ba-4f4f-89d8-f6d4f5501821" providerId="ADAL" clId="{C7CC0401-F0A5-424D-9872-0D9B60BD9CEE}" dt="2020-04-20T18:17:05.584" v="7"/>
          <ac:spMkLst>
            <pc:docMk/>
            <pc:sldMasterMk cId="831224064" sldId="2147483672"/>
            <ac:spMk id="2" creationId="{00000000-0000-0000-0000-000000000000}"/>
          </ac:spMkLst>
        </pc:spChg>
        <pc:spChg chg="mod">
          <ac:chgData name="Bloom PhD, Jesse D" userId="e17e4af4-92ba-4f4f-89d8-f6d4f5501821" providerId="ADAL" clId="{C7CC0401-F0A5-424D-9872-0D9B60BD9CEE}" dt="2020-04-20T18:17:05.584" v="7"/>
          <ac:spMkLst>
            <pc:docMk/>
            <pc:sldMasterMk cId="831224064" sldId="2147483672"/>
            <ac:spMk id="3" creationId="{00000000-0000-0000-0000-000000000000}"/>
          </ac:spMkLst>
        </pc:spChg>
        <pc:spChg chg="mod">
          <ac:chgData name="Bloom PhD, Jesse D" userId="e17e4af4-92ba-4f4f-89d8-f6d4f5501821" providerId="ADAL" clId="{C7CC0401-F0A5-424D-9872-0D9B60BD9CEE}" dt="2020-04-20T18:17:05.584" v="7"/>
          <ac:spMkLst>
            <pc:docMk/>
            <pc:sldMasterMk cId="831224064" sldId="2147483672"/>
            <ac:spMk id="4" creationId="{00000000-0000-0000-0000-000000000000}"/>
          </ac:spMkLst>
        </pc:spChg>
        <pc:spChg chg="mod">
          <ac:chgData name="Bloom PhD, Jesse D" userId="e17e4af4-92ba-4f4f-89d8-f6d4f5501821" providerId="ADAL" clId="{C7CC0401-F0A5-424D-9872-0D9B60BD9CEE}" dt="2020-04-20T18:17:05.584" v="7"/>
          <ac:spMkLst>
            <pc:docMk/>
            <pc:sldMasterMk cId="831224064" sldId="2147483672"/>
            <ac:spMk id="5" creationId="{00000000-0000-0000-0000-000000000000}"/>
          </ac:spMkLst>
        </pc:spChg>
        <pc:spChg chg="mod">
          <ac:chgData name="Bloom PhD, Jesse D" userId="e17e4af4-92ba-4f4f-89d8-f6d4f5501821" providerId="ADAL" clId="{C7CC0401-F0A5-424D-9872-0D9B60BD9CEE}" dt="2020-04-20T18:17:05.584" v="7"/>
          <ac:spMkLst>
            <pc:docMk/>
            <pc:sldMasterMk cId="831224064" sldId="2147483672"/>
            <ac:spMk id="6" creationId="{00000000-0000-0000-0000-000000000000}"/>
          </ac:spMkLst>
        </pc:spChg>
        <pc:sldLayoutChg chg="modSp">
          <pc:chgData name="Bloom PhD, Jesse D" userId="e17e4af4-92ba-4f4f-89d8-f6d4f5501821" providerId="ADAL" clId="{C7CC0401-F0A5-424D-9872-0D9B60BD9CEE}" dt="2020-04-20T18:17:05.584" v="7"/>
          <pc:sldLayoutMkLst>
            <pc:docMk/>
            <pc:sldMasterMk cId="831224064" sldId="2147483672"/>
            <pc:sldLayoutMk cId="3433838556" sldId="2147483673"/>
          </pc:sldLayoutMkLst>
          <pc:spChg chg="mod">
            <ac:chgData name="Bloom PhD, Jesse D" userId="e17e4af4-92ba-4f4f-89d8-f6d4f5501821" providerId="ADAL" clId="{C7CC0401-F0A5-424D-9872-0D9B60BD9CEE}" dt="2020-04-20T18:17:05.584" v="7"/>
            <ac:spMkLst>
              <pc:docMk/>
              <pc:sldMasterMk cId="831224064" sldId="2147483672"/>
              <pc:sldLayoutMk cId="3433838556" sldId="2147483673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7CC0401-F0A5-424D-9872-0D9B60BD9CEE}" dt="2020-04-20T18:17:05.584" v="7"/>
            <ac:spMkLst>
              <pc:docMk/>
              <pc:sldMasterMk cId="831224064" sldId="2147483672"/>
              <pc:sldLayoutMk cId="3433838556" sldId="2147483673"/>
              <ac:spMk id="3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7CC0401-F0A5-424D-9872-0D9B60BD9CEE}" dt="2020-04-20T18:17:05.584" v="7"/>
          <pc:sldLayoutMkLst>
            <pc:docMk/>
            <pc:sldMasterMk cId="831224064" sldId="2147483672"/>
            <pc:sldLayoutMk cId="3867159330" sldId="2147483675"/>
          </pc:sldLayoutMkLst>
          <pc:spChg chg="mod">
            <ac:chgData name="Bloom PhD, Jesse D" userId="e17e4af4-92ba-4f4f-89d8-f6d4f5501821" providerId="ADAL" clId="{C7CC0401-F0A5-424D-9872-0D9B60BD9CEE}" dt="2020-04-20T18:17:05.584" v="7"/>
            <ac:spMkLst>
              <pc:docMk/>
              <pc:sldMasterMk cId="831224064" sldId="2147483672"/>
              <pc:sldLayoutMk cId="3867159330" sldId="2147483675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7CC0401-F0A5-424D-9872-0D9B60BD9CEE}" dt="2020-04-20T18:17:05.584" v="7"/>
            <ac:spMkLst>
              <pc:docMk/>
              <pc:sldMasterMk cId="831224064" sldId="2147483672"/>
              <pc:sldLayoutMk cId="3867159330" sldId="2147483675"/>
              <ac:spMk id="3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7CC0401-F0A5-424D-9872-0D9B60BD9CEE}" dt="2020-04-20T18:17:05.584" v="7"/>
          <pc:sldLayoutMkLst>
            <pc:docMk/>
            <pc:sldMasterMk cId="831224064" sldId="2147483672"/>
            <pc:sldLayoutMk cId="2802077549" sldId="2147483676"/>
          </pc:sldLayoutMkLst>
          <pc:spChg chg="mod">
            <ac:chgData name="Bloom PhD, Jesse D" userId="e17e4af4-92ba-4f4f-89d8-f6d4f5501821" providerId="ADAL" clId="{C7CC0401-F0A5-424D-9872-0D9B60BD9CEE}" dt="2020-04-20T18:17:05.584" v="7"/>
            <ac:spMkLst>
              <pc:docMk/>
              <pc:sldMasterMk cId="831224064" sldId="2147483672"/>
              <pc:sldLayoutMk cId="2802077549" sldId="2147483676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C7CC0401-F0A5-424D-9872-0D9B60BD9CEE}" dt="2020-04-20T18:17:05.584" v="7"/>
            <ac:spMkLst>
              <pc:docMk/>
              <pc:sldMasterMk cId="831224064" sldId="2147483672"/>
              <pc:sldLayoutMk cId="2802077549" sldId="2147483676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7CC0401-F0A5-424D-9872-0D9B60BD9CEE}" dt="2020-04-20T18:17:05.584" v="7"/>
          <pc:sldLayoutMkLst>
            <pc:docMk/>
            <pc:sldMasterMk cId="831224064" sldId="2147483672"/>
            <pc:sldLayoutMk cId="1620532205" sldId="2147483677"/>
          </pc:sldLayoutMkLst>
          <pc:spChg chg="mod">
            <ac:chgData name="Bloom PhD, Jesse D" userId="e17e4af4-92ba-4f4f-89d8-f6d4f5501821" providerId="ADAL" clId="{C7CC0401-F0A5-424D-9872-0D9B60BD9CEE}" dt="2020-04-20T18:17:05.584" v="7"/>
            <ac:spMkLst>
              <pc:docMk/>
              <pc:sldMasterMk cId="831224064" sldId="2147483672"/>
              <pc:sldLayoutMk cId="1620532205" sldId="2147483677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7CC0401-F0A5-424D-9872-0D9B60BD9CEE}" dt="2020-04-20T18:17:05.584" v="7"/>
            <ac:spMkLst>
              <pc:docMk/>
              <pc:sldMasterMk cId="831224064" sldId="2147483672"/>
              <pc:sldLayoutMk cId="1620532205" sldId="2147483677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C7CC0401-F0A5-424D-9872-0D9B60BD9CEE}" dt="2020-04-20T18:17:05.584" v="7"/>
            <ac:spMkLst>
              <pc:docMk/>
              <pc:sldMasterMk cId="831224064" sldId="2147483672"/>
              <pc:sldLayoutMk cId="1620532205" sldId="2147483677"/>
              <ac:spMk id="4" creationId="{00000000-0000-0000-0000-000000000000}"/>
            </ac:spMkLst>
          </pc:spChg>
          <pc:spChg chg="mod">
            <ac:chgData name="Bloom PhD, Jesse D" userId="e17e4af4-92ba-4f4f-89d8-f6d4f5501821" providerId="ADAL" clId="{C7CC0401-F0A5-424D-9872-0D9B60BD9CEE}" dt="2020-04-20T18:17:05.584" v="7"/>
            <ac:spMkLst>
              <pc:docMk/>
              <pc:sldMasterMk cId="831224064" sldId="2147483672"/>
              <pc:sldLayoutMk cId="1620532205" sldId="2147483677"/>
              <ac:spMk id="5" creationId="{00000000-0000-0000-0000-000000000000}"/>
            </ac:spMkLst>
          </pc:spChg>
          <pc:spChg chg="mod">
            <ac:chgData name="Bloom PhD, Jesse D" userId="e17e4af4-92ba-4f4f-89d8-f6d4f5501821" providerId="ADAL" clId="{C7CC0401-F0A5-424D-9872-0D9B60BD9CEE}" dt="2020-04-20T18:17:05.584" v="7"/>
            <ac:spMkLst>
              <pc:docMk/>
              <pc:sldMasterMk cId="831224064" sldId="2147483672"/>
              <pc:sldLayoutMk cId="1620532205" sldId="2147483677"/>
              <ac:spMk id="6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7CC0401-F0A5-424D-9872-0D9B60BD9CEE}" dt="2020-04-20T18:17:05.584" v="7"/>
          <pc:sldLayoutMkLst>
            <pc:docMk/>
            <pc:sldMasterMk cId="831224064" sldId="2147483672"/>
            <pc:sldLayoutMk cId="223153114" sldId="2147483680"/>
          </pc:sldLayoutMkLst>
          <pc:spChg chg="mod">
            <ac:chgData name="Bloom PhD, Jesse D" userId="e17e4af4-92ba-4f4f-89d8-f6d4f5501821" providerId="ADAL" clId="{C7CC0401-F0A5-424D-9872-0D9B60BD9CEE}" dt="2020-04-20T18:17:05.584" v="7"/>
            <ac:spMkLst>
              <pc:docMk/>
              <pc:sldMasterMk cId="831224064" sldId="2147483672"/>
              <pc:sldLayoutMk cId="223153114" sldId="2147483680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7CC0401-F0A5-424D-9872-0D9B60BD9CEE}" dt="2020-04-20T18:17:05.584" v="7"/>
            <ac:spMkLst>
              <pc:docMk/>
              <pc:sldMasterMk cId="831224064" sldId="2147483672"/>
              <pc:sldLayoutMk cId="223153114" sldId="2147483680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C7CC0401-F0A5-424D-9872-0D9B60BD9CEE}" dt="2020-04-20T18:17:05.584" v="7"/>
            <ac:spMkLst>
              <pc:docMk/>
              <pc:sldMasterMk cId="831224064" sldId="2147483672"/>
              <pc:sldLayoutMk cId="223153114" sldId="2147483680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7CC0401-F0A5-424D-9872-0D9B60BD9CEE}" dt="2020-04-20T18:17:05.584" v="7"/>
          <pc:sldLayoutMkLst>
            <pc:docMk/>
            <pc:sldMasterMk cId="831224064" sldId="2147483672"/>
            <pc:sldLayoutMk cId="1623667600" sldId="2147483681"/>
          </pc:sldLayoutMkLst>
          <pc:spChg chg="mod">
            <ac:chgData name="Bloom PhD, Jesse D" userId="e17e4af4-92ba-4f4f-89d8-f6d4f5501821" providerId="ADAL" clId="{C7CC0401-F0A5-424D-9872-0D9B60BD9CEE}" dt="2020-04-20T18:17:05.584" v="7"/>
            <ac:spMkLst>
              <pc:docMk/>
              <pc:sldMasterMk cId="831224064" sldId="2147483672"/>
              <pc:sldLayoutMk cId="1623667600" sldId="2147483681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7CC0401-F0A5-424D-9872-0D9B60BD9CEE}" dt="2020-04-20T18:17:05.584" v="7"/>
            <ac:spMkLst>
              <pc:docMk/>
              <pc:sldMasterMk cId="831224064" sldId="2147483672"/>
              <pc:sldLayoutMk cId="1623667600" sldId="2147483681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C7CC0401-F0A5-424D-9872-0D9B60BD9CEE}" dt="2020-04-20T18:17:05.584" v="7"/>
            <ac:spMkLst>
              <pc:docMk/>
              <pc:sldMasterMk cId="831224064" sldId="2147483672"/>
              <pc:sldLayoutMk cId="1623667600" sldId="2147483681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7CC0401-F0A5-424D-9872-0D9B60BD9CEE}" dt="2020-04-20T18:17:05.584" v="7"/>
          <pc:sldLayoutMkLst>
            <pc:docMk/>
            <pc:sldMasterMk cId="831224064" sldId="2147483672"/>
            <pc:sldLayoutMk cId="4287119402" sldId="2147483683"/>
          </pc:sldLayoutMkLst>
          <pc:spChg chg="mod">
            <ac:chgData name="Bloom PhD, Jesse D" userId="e17e4af4-92ba-4f4f-89d8-f6d4f5501821" providerId="ADAL" clId="{C7CC0401-F0A5-424D-9872-0D9B60BD9CEE}" dt="2020-04-20T18:17:05.584" v="7"/>
            <ac:spMkLst>
              <pc:docMk/>
              <pc:sldMasterMk cId="831224064" sldId="2147483672"/>
              <pc:sldLayoutMk cId="4287119402" sldId="2147483683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7CC0401-F0A5-424D-9872-0D9B60BD9CEE}" dt="2020-04-20T18:17:05.584" v="7"/>
            <ac:spMkLst>
              <pc:docMk/>
              <pc:sldMasterMk cId="831224064" sldId="2147483672"/>
              <pc:sldLayoutMk cId="4287119402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271" y="942837"/>
            <a:ext cx="8023622" cy="2005695"/>
          </a:xfrm>
        </p:spPr>
        <p:txBody>
          <a:bodyPr anchor="b"/>
          <a:lstStyle>
            <a:lvl1pPr algn="ctr"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7271" y="3025879"/>
            <a:ext cx="8023622" cy="1390917"/>
          </a:xfrm>
        </p:spPr>
        <p:txBody>
          <a:bodyPr/>
          <a:lstStyle>
            <a:lvl1pPr marL="0" indent="0" algn="ctr">
              <a:buNone/>
              <a:defRPr sz="2016"/>
            </a:lvl1pPr>
            <a:lvl2pPr marL="384048" indent="0" algn="ctr">
              <a:buNone/>
              <a:defRPr sz="1680"/>
            </a:lvl2pPr>
            <a:lvl3pPr marL="768096" indent="0" algn="ctr">
              <a:buNone/>
              <a:defRPr sz="1512"/>
            </a:lvl3pPr>
            <a:lvl4pPr marL="1152144" indent="0" algn="ctr">
              <a:buNone/>
              <a:defRPr sz="1344"/>
            </a:lvl4pPr>
            <a:lvl5pPr marL="1536192" indent="0" algn="ctr">
              <a:buNone/>
              <a:defRPr sz="1344"/>
            </a:lvl5pPr>
            <a:lvl6pPr marL="1920240" indent="0" algn="ctr">
              <a:buNone/>
              <a:defRPr sz="1344"/>
            </a:lvl6pPr>
            <a:lvl7pPr marL="2304288" indent="0" algn="ctr">
              <a:buNone/>
              <a:defRPr sz="1344"/>
            </a:lvl7pPr>
            <a:lvl8pPr marL="2688336" indent="0" algn="ctr">
              <a:buNone/>
              <a:defRPr sz="1344"/>
            </a:lvl8pPr>
            <a:lvl9pPr marL="3072384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3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5873" y="306722"/>
            <a:ext cx="2306791" cy="4882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499" y="306722"/>
            <a:ext cx="6786647" cy="4882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8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3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927" y="1436260"/>
            <a:ext cx="9227166" cy="2396431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927" y="3855362"/>
            <a:ext cx="9227166" cy="1260227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40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809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214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619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2024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428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833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238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3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499" y="1533609"/>
            <a:ext cx="4546719" cy="3655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5945" y="1533609"/>
            <a:ext cx="4546719" cy="3655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9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306723"/>
            <a:ext cx="9227166" cy="1113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93" y="1412255"/>
            <a:ext cx="4525824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893" y="2104379"/>
            <a:ext cx="4525824" cy="309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5945" y="1412255"/>
            <a:ext cx="4548113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5945" y="2104379"/>
            <a:ext cx="4548113" cy="309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0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9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384069"/>
            <a:ext cx="3450436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13" y="829483"/>
            <a:ext cx="5415945" cy="4094071"/>
          </a:xfrm>
        </p:spPr>
        <p:txBody>
          <a:bodyPr/>
          <a:lstStyle>
            <a:lvl1pPr>
              <a:defRPr sz="2688"/>
            </a:lvl1pPr>
            <a:lvl2pPr>
              <a:defRPr sz="2352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1728311"/>
            <a:ext cx="3450436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384069"/>
            <a:ext cx="3450436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13" y="829483"/>
            <a:ext cx="5415945" cy="4094071"/>
          </a:xfrm>
        </p:spPr>
        <p:txBody>
          <a:bodyPr anchor="t"/>
          <a:lstStyle>
            <a:lvl1pPr marL="0" indent="0">
              <a:buNone/>
              <a:defRPr sz="2688"/>
            </a:lvl1pPr>
            <a:lvl2pPr marL="384048" indent="0">
              <a:buNone/>
              <a:defRPr sz="2352"/>
            </a:lvl2pPr>
            <a:lvl3pPr marL="768096" indent="0">
              <a:buNone/>
              <a:defRPr sz="2016"/>
            </a:lvl3pPr>
            <a:lvl4pPr marL="1152144" indent="0">
              <a:buNone/>
              <a:defRPr sz="1680"/>
            </a:lvl4pPr>
            <a:lvl5pPr marL="1536192" indent="0">
              <a:buNone/>
              <a:defRPr sz="1680"/>
            </a:lvl5pPr>
            <a:lvl6pPr marL="1920240" indent="0">
              <a:buNone/>
              <a:defRPr sz="1680"/>
            </a:lvl6pPr>
            <a:lvl7pPr marL="2304288" indent="0">
              <a:buNone/>
              <a:defRPr sz="1680"/>
            </a:lvl7pPr>
            <a:lvl8pPr marL="2688336" indent="0">
              <a:buNone/>
              <a:defRPr sz="1680"/>
            </a:lvl8pPr>
            <a:lvl9pPr marL="3072384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1728311"/>
            <a:ext cx="3450436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9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499" y="306723"/>
            <a:ext cx="9227166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499" y="1533609"/>
            <a:ext cx="9227166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499" y="5339629"/>
            <a:ext cx="2407087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67D60-C70F-8545-8032-B49411841C93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3767" y="5339629"/>
            <a:ext cx="361063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577" y="5339629"/>
            <a:ext cx="2407087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1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68096" rtl="0" eaLnBrk="1" latinLnBrk="0" hangingPunct="1">
        <a:lnSpc>
          <a:spcPct val="90000"/>
        </a:lnSpc>
        <a:spcBef>
          <a:spcPct val="0"/>
        </a:spcBef>
        <a:buNone/>
        <a:defRPr sz="36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24" indent="-192024" algn="l" defTabSz="768096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2264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631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440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2024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428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238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8CEE61E-0D81-604C-BD70-314DBFD433F8}"/>
              </a:ext>
            </a:extLst>
          </p:cNvPr>
          <p:cNvGrpSpPr/>
          <p:nvPr/>
        </p:nvGrpSpPr>
        <p:grpSpPr>
          <a:xfrm>
            <a:off x="205975" y="128954"/>
            <a:ext cx="10289341" cy="5588575"/>
            <a:chOff x="-87102" y="0"/>
            <a:chExt cx="10289341" cy="558857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306731B-C314-A041-A89A-DF30575FC237}"/>
                </a:ext>
              </a:extLst>
            </p:cNvPr>
            <p:cNvGrpSpPr/>
            <p:nvPr/>
          </p:nvGrpSpPr>
          <p:grpSpPr>
            <a:xfrm>
              <a:off x="-87102" y="0"/>
              <a:ext cx="9287842" cy="5588575"/>
              <a:chOff x="-87102" y="0"/>
              <a:chExt cx="9287842" cy="5588575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EB2E474-BF2D-704A-9B42-AE470B2C2D28}"/>
                  </a:ext>
                </a:extLst>
              </p:cNvPr>
              <p:cNvGrpSpPr/>
              <p:nvPr/>
            </p:nvGrpSpPr>
            <p:grpSpPr>
              <a:xfrm>
                <a:off x="-87102" y="0"/>
                <a:ext cx="5717341" cy="3379063"/>
                <a:chOff x="-87102" y="0"/>
                <a:chExt cx="5717341" cy="3379063"/>
              </a:xfrm>
            </p:grpSpPr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2CE71567-3476-FC4D-86FF-1DFBBD93A8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/>
                <a:stretch/>
              </p:blipFill>
              <p:spPr>
                <a:xfrm>
                  <a:off x="396700" y="292388"/>
                  <a:ext cx="4572000" cy="2501900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8EABCB7-3047-8B4B-B7F7-E7C29A502A1B}"/>
                    </a:ext>
                  </a:extLst>
                </p:cNvPr>
                <p:cNvSpPr txBox="1"/>
                <p:nvPr/>
              </p:nvSpPr>
              <p:spPr>
                <a:xfrm>
                  <a:off x="-87102" y="2"/>
                  <a:ext cx="43313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/>
                    <a:t>A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BDF7150-00C0-D646-9F9F-703051D8A4FD}"/>
                    </a:ext>
                  </a:extLst>
                </p:cNvPr>
                <p:cNvSpPr txBox="1"/>
                <p:nvPr/>
              </p:nvSpPr>
              <p:spPr>
                <a:xfrm>
                  <a:off x="5214741" y="0"/>
                  <a:ext cx="41549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/>
                    <a:t>B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8F498BE-159A-434D-9A14-A5E0957A15BF}"/>
                    </a:ext>
                  </a:extLst>
                </p:cNvPr>
                <p:cNvSpPr txBox="1"/>
                <p:nvPr/>
              </p:nvSpPr>
              <p:spPr>
                <a:xfrm>
                  <a:off x="923308" y="2794288"/>
                  <a:ext cx="41549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/>
                    <a:t>C</a:t>
                  </a:r>
                </a:p>
              </p:txBody>
            </p:sp>
          </p:grpSp>
          <p:pic>
            <p:nvPicPr>
              <p:cNvPr id="40" name="Picture 39" descr="A screenshot of a social media post&#10;&#10;Description automatically generated">
                <a:extLst>
                  <a:ext uri="{FF2B5EF4-FFF2-40B4-BE49-F238E27FC236}">
                    <a16:creationId xmlns:a16="http://schemas.microsoft.com/office/drawing/2014/main" id="{5AE0610E-17B9-9A4E-BB95-E3A1FB7CB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4240" y="3086675"/>
                <a:ext cx="7556500" cy="2501900"/>
              </a:xfrm>
              <a:prstGeom prst="rect">
                <a:avLst/>
              </a:prstGeom>
            </p:spPr>
          </p:pic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B06AD6A-D375-DE43-9D48-98655D67D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5630239" y="292387"/>
              <a:ext cx="4572000" cy="2501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978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D Crawford</dc:creator>
  <cp:lastModifiedBy>Bloom PhD, Jesse D</cp:lastModifiedBy>
  <cp:revision>18</cp:revision>
  <dcterms:created xsi:type="dcterms:W3CDTF">2020-04-16T02:32:13Z</dcterms:created>
  <dcterms:modified xsi:type="dcterms:W3CDTF">2020-04-20T18:17:08Z</dcterms:modified>
</cp:coreProperties>
</file>