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918"/>
  </p:normalViewPr>
  <p:slideViewPr>
    <p:cSldViewPr snapToGrid="0" snapToObjects="1" showGuides="1">
      <p:cViewPr>
        <p:scale>
          <a:sx n="170" d="100"/>
          <a:sy n="170" d="100"/>
        </p:scale>
        <p:origin x="-2392" y="528"/>
      </p:cViewPr>
      <p:guideLst>
        <p:guide orient="horz" pos="1369"/>
        <p:guide pos="3864"/>
      </p:guideLst>
    </p:cSldViewPr>
  </p:slideViewPr>
  <p:notesTextViewPr>
    <p:cViewPr>
      <p:scale>
        <a:sx n="1" d="1"/>
        <a:sy n="1" d="1"/>
      </p:scale>
      <p:origin x="0" y="-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E16B-41E2-F94B-9C8B-5F1F8F9D11DD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47738" y="1143000"/>
            <a:ext cx="8753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FADB-0A10-AD45-9FBB-76855171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files:</a:t>
            </a:r>
          </a:p>
          <a:p>
            <a:r>
              <a:rPr lang="en-US" dirty="0"/>
              <a:t>ALAYT-7</a:t>
            </a:r>
          </a:p>
          <a:p>
            <a:r>
              <a:rPr lang="en-US" dirty="0"/>
              <a:t>IDT-1</a:t>
            </a:r>
          </a:p>
          <a:p>
            <a:r>
              <a:rPr lang="en-US" dirty="0"/>
              <a:t>HATail-1</a:t>
            </a:r>
          </a:p>
          <a:p>
            <a:r>
              <a:rPr lang="en-US" dirty="0"/>
              <a:t>VSVG-293T-1</a:t>
            </a:r>
          </a:p>
          <a:p>
            <a:r>
              <a:rPr lang="en-US" dirty="0"/>
              <a:t>VSVG-ACE2-4</a:t>
            </a:r>
          </a:p>
          <a:p>
            <a:r>
              <a:rPr lang="en-US" dirty="0"/>
              <a:t>Only took 1 picture of the 293Ts for the Spikes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DFADB-0A10-AD45-9FBB-768551711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296"/>
            <a:ext cx="91440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7111"/>
            <a:ext cx="91440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8795"/>
            <a:ext cx="2628900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795"/>
            <a:ext cx="7734300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1357"/>
            <a:ext cx="10515600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75852"/>
            <a:ext cx="10515600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8795"/>
            <a:ext cx="10515600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3451"/>
            <a:ext cx="5157787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69731"/>
            <a:ext cx="5157787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3451"/>
            <a:ext cx="5183188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69731"/>
            <a:ext cx="5183188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18741"/>
            <a:ext cx="6172200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741"/>
            <a:ext cx="6172200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795"/>
            <a:ext cx="10515600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974"/>
            <a:ext cx="10515600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983019"/>
            <a:ext cx="41148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5785D77-F850-C943-8199-BC9E4FE35FAB}"/>
              </a:ext>
            </a:extLst>
          </p:cNvPr>
          <p:cNvGrpSpPr/>
          <p:nvPr/>
        </p:nvGrpSpPr>
        <p:grpSpPr>
          <a:xfrm>
            <a:off x="-213918" y="241446"/>
            <a:ext cx="12390164" cy="3814470"/>
            <a:chOff x="-213918" y="241446"/>
            <a:chExt cx="12390164" cy="381447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CC2D490-FB9A-814D-9B02-7A48780F9355}"/>
                </a:ext>
              </a:extLst>
            </p:cNvPr>
            <p:cNvGrpSpPr/>
            <p:nvPr/>
          </p:nvGrpSpPr>
          <p:grpSpPr>
            <a:xfrm>
              <a:off x="-213918" y="241446"/>
              <a:ext cx="12201306" cy="3814470"/>
              <a:chOff x="-210841" y="223239"/>
              <a:chExt cx="12201306" cy="3814470"/>
            </a:xfrm>
          </p:grpSpPr>
          <p:pic>
            <p:nvPicPr>
              <p:cNvPr id="71" name="Picture 7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F86D33E-52E6-5943-AF52-B965E4315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0841" y="351166"/>
                <a:ext cx="3768239" cy="3686543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F85463-1FE1-534D-8189-16C044F23930}"/>
                  </a:ext>
                </a:extLst>
              </p:cNvPr>
              <p:cNvGrpSpPr/>
              <p:nvPr/>
            </p:nvGrpSpPr>
            <p:grpSpPr>
              <a:xfrm>
                <a:off x="-119815" y="1167613"/>
                <a:ext cx="2998248" cy="2850546"/>
                <a:chOff x="504451" y="1664713"/>
                <a:chExt cx="4071912" cy="3945797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33365247-A6DB-0147-9A01-F3B8A8F2051D}"/>
                    </a:ext>
                  </a:extLst>
                </p:cNvPr>
                <p:cNvGrpSpPr/>
                <p:nvPr/>
              </p:nvGrpSpPr>
              <p:grpSpPr>
                <a:xfrm>
                  <a:off x="3146148" y="3086072"/>
                  <a:ext cx="1430215" cy="933558"/>
                  <a:chOff x="2231746" y="5348626"/>
                  <a:chExt cx="1430215" cy="933558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B172B6DD-580D-B44E-912E-7001D0B00D77}"/>
                      </a:ext>
                    </a:extLst>
                  </p:cNvPr>
                  <p:cNvSpPr/>
                  <p:nvPr/>
                </p:nvSpPr>
                <p:spPr>
                  <a:xfrm>
                    <a:off x="2231746" y="5348626"/>
                    <a:ext cx="1430215" cy="4747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D04D4D6-C9CE-B348-B1E2-A1C5B3380ED1}"/>
                      </a:ext>
                    </a:extLst>
                  </p:cNvPr>
                  <p:cNvSpPr txBox="1"/>
                  <p:nvPr/>
                </p:nvSpPr>
                <p:spPr>
                  <a:xfrm>
                    <a:off x="2591575" y="5770945"/>
                    <a:ext cx="1030172" cy="51123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85.9%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7A89CFF-58F7-E44E-8BFC-BDC90C22A3D5}"/>
                    </a:ext>
                  </a:extLst>
                </p:cNvPr>
                <p:cNvGrpSpPr/>
                <p:nvPr/>
              </p:nvGrpSpPr>
              <p:grpSpPr>
                <a:xfrm>
                  <a:off x="2117023" y="5044456"/>
                  <a:ext cx="2405828" cy="566054"/>
                  <a:chOff x="2080426" y="5480866"/>
                  <a:chExt cx="2405828" cy="566054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D93ED97-A20A-8249-B2FA-978CA34F6197}"/>
                      </a:ext>
                    </a:extLst>
                  </p:cNvPr>
                  <p:cNvSpPr/>
                  <p:nvPr/>
                </p:nvSpPr>
                <p:spPr>
                  <a:xfrm>
                    <a:off x="2080426" y="5480866"/>
                    <a:ext cx="1430216" cy="4747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6C92275D-4293-AD42-8DC7-175C8A901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1670" y="5535681"/>
                    <a:ext cx="2044584" cy="51123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ACE2 (AF488)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6B26385-F39D-9E45-AAC1-0DAF15418F32}"/>
                    </a:ext>
                  </a:extLst>
                </p:cNvPr>
                <p:cNvGrpSpPr/>
                <p:nvPr/>
              </p:nvGrpSpPr>
              <p:grpSpPr>
                <a:xfrm rot="16200000">
                  <a:off x="-607448" y="2776612"/>
                  <a:ext cx="2842718" cy="618920"/>
                  <a:chOff x="2394444" y="5365537"/>
                  <a:chExt cx="1430215" cy="618920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428DB490-98AC-024C-8BE0-99569C9765B9}"/>
                      </a:ext>
                    </a:extLst>
                  </p:cNvPr>
                  <p:cNvSpPr/>
                  <p:nvPr/>
                </p:nvSpPr>
                <p:spPr>
                  <a:xfrm>
                    <a:off x="2394444" y="5365537"/>
                    <a:ext cx="1430215" cy="5898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32D57CA-487C-714F-AFDF-381FF9F187B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0680" y="5615125"/>
                    <a:ext cx="77797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Relative Count</a:t>
                    </a:r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940DD5-530C-4549-9588-D7247D0948BB}"/>
                  </a:ext>
                </a:extLst>
              </p:cNvPr>
              <p:cNvSpPr txBox="1"/>
              <p:nvPr/>
            </p:nvSpPr>
            <p:spPr>
              <a:xfrm>
                <a:off x="4156347" y="1234182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293T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032028-B4E4-3447-88E9-AB66851BFD6D}"/>
                  </a:ext>
                </a:extLst>
              </p:cNvPr>
              <p:cNvSpPr txBox="1"/>
              <p:nvPr/>
            </p:nvSpPr>
            <p:spPr>
              <a:xfrm>
                <a:off x="3619790" y="2609440"/>
                <a:ext cx="118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293T-ACE2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079CCF-E585-AB47-B069-7F37B5843E16}"/>
                  </a:ext>
                </a:extLst>
              </p:cNvPr>
              <p:cNvSpPr txBox="1"/>
              <p:nvPr/>
            </p:nvSpPr>
            <p:spPr>
              <a:xfrm>
                <a:off x="4106" y="223239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A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4EF819-353F-B84C-885D-4B85EDDE003C}"/>
                  </a:ext>
                </a:extLst>
              </p:cNvPr>
              <p:cNvSpPr txBox="1"/>
              <p:nvPr/>
            </p:nvSpPr>
            <p:spPr>
              <a:xfrm>
                <a:off x="3546026" y="223239"/>
                <a:ext cx="415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AC39CD9-1319-654B-A20E-2E8745F3CC4A}"/>
                  </a:ext>
                </a:extLst>
              </p:cNvPr>
              <p:cNvSpPr txBox="1"/>
              <p:nvPr/>
            </p:nvSpPr>
            <p:spPr>
              <a:xfrm>
                <a:off x="5394875" y="361724"/>
                <a:ext cx="749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VSV G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42B301-6280-2840-A969-CDC50E4512BA}"/>
                  </a:ext>
                </a:extLst>
              </p:cNvPr>
              <p:cNvSpPr txBox="1"/>
              <p:nvPr/>
            </p:nvSpPr>
            <p:spPr>
              <a:xfrm>
                <a:off x="7266318" y="358953"/>
                <a:ext cx="677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959EFE3-8476-134E-9676-BF5E8FB88C44}"/>
                  </a:ext>
                </a:extLst>
              </p:cNvPr>
              <p:cNvSpPr txBox="1"/>
              <p:nvPr/>
            </p:nvSpPr>
            <p:spPr>
              <a:xfrm>
                <a:off x="8760863" y="358953"/>
                <a:ext cx="135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Spike, ALAYT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F567C8-666B-DA45-A072-FF6E6253DCF3}"/>
                  </a:ext>
                </a:extLst>
              </p:cNvPr>
              <p:cNvSpPr txBox="1"/>
              <p:nvPr/>
            </p:nvSpPr>
            <p:spPr>
              <a:xfrm>
                <a:off x="10561676" y="358953"/>
                <a:ext cx="14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Spike, HA Tail</a:t>
                </a:r>
              </a:p>
            </p:txBody>
          </p:sp>
        </p:grpSp>
        <p:pic>
          <p:nvPicPr>
            <p:cNvPr id="10" name="Picture 9" descr="A picture containing object, clock, screen, monitor&#10;&#10;Description automatically generated">
              <a:extLst>
                <a:ext uri="{FF2B5EF4-FFF2-40B4-BE49-F238E27FC236}">
                  <a16:creationId xmlns:a16="http://schemas.microsoft.com/office/drawing/2014/main" id="{555709E2-EF42-1E44-9BDE-449A2370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34208" y="2137470"/>
              <a:ext cx="1806503" cy="1349686"/>
            </a:xfrm>
            <a:prstGeom prst="rect">
              <a:avLst/>
            </a:prstGeom>
          </p:spPr>
        </p:pic>
        <p:pic>
          <p:nvPicPr>
            <p:cNvPr id="12" name="Picture 11" descr="A picture containing flower, bird&#10;&#10;Description automatically generated">
              <a:extLst>
                <a:ext uri="{FF2B5EF4-FFF2-40B4-BE49-F238E27FC236}">
                  <a16:creationId xmlns:a16="http://schemas.microsoft.com/office/drawing/2014/main" id="{89569CC4-B90E-9B46-AF13-BFAC523C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34209" y="762213"/>
              <a:ext cx="1806500" cy="1349685"/>
            </a:xfrm>
            <a:prstGeom prst="rect">
              <a:avLst/>
            </a:prstGeom>
          </p:spPr>
        </p:pic>
        <p:pic>
          <p:nvPicPr>
            <p:cNvPr id="14" name="Picture 13" descr="A picture containing flower, bird&#10;&#10;Description automatically generated">
              <a:extLst>
                <a:ext uri="{FF2B5EF4-FFF2-40B4-BE49-F238E27FC236}">
                  <a16:creationId xmlns:a16="http://schemas.microsoft.com/office/drawing/2014/main" id="{DD843ECB-BF7E-7A42-B393-2322587C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9743" y="762214"/>
              <a:ext cx="1806503" cy="1349686"/>
            </a:xfrm>
            <a:prstGeom prst="rect">
              <a:avLst/>
            </a:prstGeom>
          </p:spPr>
        </p:pic>
        <p:pic>
          <p:nvPicPr>
            <p:cNvPr id="16" name="Picture 15" descr="A picture containing green, indoor, sitting, laptop&#10;&#10;Description automatically generated">
              <a:extLst>
                <a:ext uri="{FF2B5EF4-FFF2-40B4-BE49-F238E27FC236}">
                  <a16:creationId xmlns:a16="http://schemas.microsoft.com/office/drawing/2014/main" id="{2C79E48E-2045-D943-933B-2F2BDD9E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9743" y="2137470"/>
              <a:ext cx="1806503" cy="1349686"/>
            </a:xfrm>
            <a:prstGeom prst="rect">
              <a:avLst/>
            </a:prstGeom>
          </p:spPr>
        </p:pic>
        <p:pic>
          <p:nvPicPr>
            <p:cNvPr id="20" name="Picture 19" descr="A picture containing flower, bird&#10;&#10;Description automatically generated">
              <a:extLst>
                <a:ext uri="{FF2B5EF4-FFF2-40B4-BE49-F238E27FC236}">
                  <a16:creationId xmlns:a16="http://schemas.microsoft.com/office/drawing/2014/main" id="{7B6C7BC3-84DB-2845-9C12-FA5E6A8AC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98671" y="762213"/>
              <a:ext cx="1806500" cy="1349684"/>
            </a:xfrm>
            <a:prstGeom prst="rect">
              <a:avLst/>
            </a:prstGeom>
          </p:spPr>
        </p:pic>
        <p:pic>
          <p:nvPicPr>
            <p:cNvPr id="22" name="Picture 21" descr="A close up of a screen&#10;&#10;Description automatically generated">
              <a:extLst>
                <a:ext uri="{FF2B5EF4-FFF2-40B4-BE49-F238E27FC236}">
                  <a16:creationId xmlns:a16="http://schemas.microsoft.com/office/drawing/2014/main" id="{F55B9976-D52F-4F43-9960-02146F9C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98671" y="2138955"/>
              <a:ext cx="1806503" cy="1349686"/>
            </a:xfrm>
            <a:prstGeom prst="rect">
              <a:avLst/>
            </a:prstGeom>
          </p:spPr>
        </p:pic>
        <p:pic>
          <p:nvPicPr>
            <p:cNvPr id="24" name="Picture 23" descr="A picture containing apple, holding, green, sitting&#10;&#10;Description automatically generated">
              <a:extLst>
                <a:ext uri="{FF2B5EF4-FFF2-40B4-BE49-F238E27FC236}">
                  <a16:creationId xmlns:a16="http://schemas.microsoft.com/office/drawing/2014/main" id="{547DA97A-656A-984A-A781-8A5664CEB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3139" y="762213"/>
              <a:ext cx="1806500" cy="1349684"/>
            </a:xfrm>
            <a:prstGeom prst="rect">
              <a:avLst/>
            </a:prstGeom>
          </p:spPr>
        </p:pic>
        <p:pic>
          <p:nvPicPr>
            <p:cNvPr id="26" name="Picture 25" descr="A picture containing green, holding, black, large&#10;&#10;Description automatically generated">
              <a:extLst>
                <a:ext uri="{FF2B5EF4-FFF2-40B4-BE49-F238E27FC236}">
                  <a16:creationId xmlns:a16="http://schemas.microsoft.com/office/drawing/2014/main" id="{992AA25C-B202-054D-A671-E3D002A1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3139" y="2137471"/>
              <a:ext cx="1806501" cy="134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2403</TotalTime>
  <Words>41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Dusenbury Crawford, Katharine H</cp:lastModifiedBy>
  <cp:revision>27</cp:revision>
  <dcterms:created xsi:type="dcterms:W3CDTF">2020-04-16T01:25:29Z</dcterms:created>
  <dcterms:modified xsi:type="dcterms:W3CDTF">2020-05-04T18:51:49Z</dcterms:modified>
</cp:coreProperties>
</file>