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0"/>
  </p:normalViewPr>
  <p:slideViewPr>
    <p:cSldViewPr snapToGrid="0" snapToObjects="1">
      <p:cViewPr varScale="1">
        <p:scale>
          <a:sx n="104" d="100"/>
          <a:sy n="104" d="100"/>
        </p:scale>
        <p:origin x="30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B090-25CC-664A-B7B1-8DC537964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30435-1C8F-7F4D-AE00-8F7E2CCBA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3097-D779-634D-AD6A-C5633BCC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EDA02-127E-5F4D-9262-EBBC168B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93BF-75F8-EB4B-A83D-C044D982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9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2F46-87AC-3C49-97E4-1E83ED0A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39EF3-1D05-C448-82C5-6596E3DE6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80719-B7D0-B94E-8E51-BE776EDB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69C25-68B6-4A48-8C52-C5294039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7700B-A869-4A49-8418-50BAF792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0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5586D-FBD1-704E-9D69-8FA8FB6F7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98D94-7A2C-CA40-A265-6C5E22045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0FF0E-263D-A94D-AF61-14CE856B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75AF-385A-D54D-BD8F-4B36D31D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F1C5-89B4-934C-9E90-7A824084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4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4F40-270E-CF48-9139-FA98C986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D2A7-5D5D-284D-8471-5DF20D45C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5E54-DBB6-AF48-8001-A93B7A98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C5B0F-BD33-6B4D-A8F9-661A0376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A5CB-28E6-C341-8182-2105CE4E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2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B882-A65A-6044-9C90-717C4608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25813-3119-674F-91F3-E10F86C45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20EC-B520-EF4F-84DC-AA4CD13B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7DD5D-2BB1-B542-AADB-D121AF88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73A7D-7DA6-3449-A63E-16C861A3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C171-7AF2-D343-BD08-D1121BA6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3456-61C4-204D-960B-F5B97BB76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CCAE7-DE4F-F644-9382-73206C8E5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F086F-D23D-144A-BC30-F38F2A84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AB00D-85DE-0E46-A7F6-30AD2B63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A6F17-21F5-3B4E-92E8-10272FB3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8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4CE9-17BC-4745-BAB0-5F52754D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7B7B-3F2A-5F41-95BA-5DD28841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4AB71-AC4F-8D46-AAA0-AA2D0BFE6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81EB1-481A-E942-91D5-F5A142740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F7C8E-D7EE-E44A-A082-432EB6754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6B207-FDAB-7442-BFC6-4409E646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F9264-84A3-864C-86CA-716F6764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E617E-BBEA-4C4D-98FF-CCC6678F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7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E114-4861-104A-89C4-548B26CA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41E10-DE3C-0545-834B-B3EF66BC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2DDDA-799E-CC47-8C24-905D99F9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38F4C-B302-A24D-9F98-6864B620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94781-4F9E-BD41-8686-0C0387D7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421E0-0E43-924F-B9AE-D4C5B3CA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75E52-BB75-AB44-8BA1-FCAF0F07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5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EF51-9EBA-624B-B464-45C8C0D8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330B-0ABC-6042-A7CE-179C4599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E9F-5A13-304F-B738-188AB89B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62B82-F987-0245-9B10-9682C1EA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70CAE-1D6C-D54B-8A80-A1DCBF4D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F033E-E6C0-A84A-B9DB-844B0A97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4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965D-89E1-0746-84A0-3D39C8B5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C7E08-C24C-714D-A570-A642432A8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3CBEC-F461-1543-8FFC-50C4F09F9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9CE6D-1E4C-E64D-8EB4-810F96F4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274B1-BC97-D340-A5DA-0996D3F6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DC002-FCC8-0B4B-A6A3-EB171DDD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3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7EFE9-41FD-6443-AEAA-7A461982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08B4A-7947-2147-AB35-106E1CFAA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E0640-5D10-C54E-8D33-6D161823F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67D60-C70F-8545-8032-B49411841C93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BDDF3-A7EF-0844-B4FC-C8C413899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FA7D-B337-BA46-8345-5F26A45AE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9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FB707BA-DC97-E647-A008-72C20B455BAC}"/>
              </a:ext>
            </a:extLst>
          </p:cNvPr>
          <p:cNvGrpSpPr/>
          <p:nvPr/>
        </p:nvGrpSpPr>
        <p:grpSpPr>
          <a:xfrm>
            <a:off x="-87102" y="0"/>
            <a:ext cx="10289341" cy="5588575"/>
            <a:chOff x="-87102" y="0"/>
            <a:chExt cx="10289341" cy="558857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63E8912-8140-8247-A39B-DB7BF450736D}"/>
                </a:ext>
              </a:extLst>
            </p:cNvPr>
            <p:cNvGrpSpPr/>
            <p:nvPr/>
          </p:nvGrpSpPr>
          <p:grpSpPr>
            <a:xfrm>
              <a:off x="-87102" y="0"/>
              <a:ext cx="9287842" cy="5588575"/>
              <a:chOff x="-87102" y="0"/>
              <a:chExt cx="9287842" cy="5588575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D76DD31-8C0D-2844-9F2F-834DD5D97977}"/>
                  </a:ext>
                </a:extLst>
              </p:cNvPr>
              <p:cNvGrpSpPr/>
              <p:nvPr/>
            </p:nvGrpSpPr>
            <p:grpSpPr>
              <a:xfrm>
                <a:off x="-87102" y="0"/>
                <a:ext cx="5717341" cy="3379063"/>
                <a:chOff x="-87102" y="0"/>
                <a:chExt cx="5717341" cy="3379063"/>
              </a:xfrm>
            </p:grpSpPr>
            <p:pic>
              <p:nvPicPr>
                <p:cNvPr id="15" name="Picture 14" descr="A close up of a map&#10;&#10;Description automatically generated">
                  <a:extLst>
                    <a:ext uri="{FF2B5EF4-FFF2-40B4-BE49-F238E27FC236}">
                      <a16:creationId xmlns:a16="http://schemas.microsoft.com/office/drawing/2014/main" id="{B646ADDC-C777-A040-ABFC-C258C877BF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6700" y="292388"/>
                  <a:ext cx="4572000" cy="2501900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0D7EED-6EAE-D84A-B9A6-C9006449AD63}"/>
                    </a:ext>
                  </a:extLst>
                </p:cNvPr>
                <p:cNvSpPr txBox="1"/>
                <p:nvPr/>
              </p:nvSpPr>
              <p:spPr>
                <a:xfrm>
                  <a:off x="-87102" y="2"/>
                  <a:ext cx="43313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/>
                    <a:t>A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83E5833-CC73-3F43-8AAF-680BC500BE4A}"/>
                    </a:ext>
                  </a:extLst>
                </p:cNvPr>
                <p:cNvSpPr txBox="1"/>
                <p:nvPr/>
              </p:nvSpPr>
              <p:spPr>
                <a:xfrm>
                  <a:off x="5214741" y="0"/>
                  <a:ext cx="41549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/>
                    <a:t>B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4C133CD-015A-4749-B79F-DD72DD889809}"/>
                    </a:ext>
                  </a:extLst>
                </p:cNvPr>
                <p:cNvSpPr txBox="1"/>
                <p:nvPr/>
              </p:nvSpPr>
              <p:spPr>
                <a:xfrm>
                  <a:off x="923308" y="2794288"/>
                  <a:ext cx="41549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/>
                    <a:t>C</a:t>
                  </a:r>
                </a:p>
              </p:txBody>
            </p:sp>
          </p:grpSp>
          <p:pic>
            <p:nvPicPr>
              <p:cNvPr id="31" name="Picture 30" descr="A screenshot of a social media post&#10;&#10;Description automatically generated">
                <a:extLst>
                  <a:ext uri="{FF2B5EF4-FFF2-40B4-BE49-F238E27FC236}">
                    <a16:creationId xmlns:a16="http://schemas.microsoft.com/office/drawing/2014/main" id="{0DE141D7-7CB6-284A-A441-96C1A4525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4240" y="3086675"/>
                <a:ext cx="7556500" cy="2501900"/>
              </a:xfrm>
              <a:prstGeom prst="rect">
                <a:avLst/>
              </a:prstGeom>
            </p:spPr>
          </p:pic>
        </p:grpSp>
        <p:pic>
          <p:nvPicPr>
            <p:cNvPr id="34" name="Picture 33" descr="A close up of a map&#10;&#10;Description automatically generated">
              <a:extLst>
                <a:ext uri="{FF2B5EF4-FFF2-40B4-BE49-F238E27FC236}">
                  <a16:creationId xmlns:a16="http://schemas.microsoft.com/office/drawing/2014/main" id="{103A2941-D652-BE47-AE60-9F94DAFA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0239" y="292387"/>
              <a:ext cx="4572000" cy="2501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978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D Crawford</dc:creator>
  <cp:lastModifiedBy>Dusenbury Crawford, Katharine H</cp:lastModifiedBy>
  <cp:revision>16</cp:revision>
  <dcterms:created xsi:type="dcterms:W3CDTF">2020-04-16T02:32:13Z</dcterms:created>
  <dcterms:modified xsi:type="dcterms:W3CDTF">2020-04-18T03:00:54Z</dcterms:modified>
</cp:coreProperties>
</file>