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AE7E-3CC2-C743-B71B-5329F265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2E55F-72AC-8249-AE22-DAB588EA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F49F-740E-5149-834B-1EB48231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09D2-19BB-1A4F-B742-B07469F7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3E1F-E7BB-0C48-9B24-6DD8E137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5E2-D55F-C74F-B913-C4CD2B4E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BE137-B8C3-BB46-80B2-ACF35E48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BD67-0EDE-A144-8521-0F5C335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6F33-5650-7341-838E-274CDAE7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CE4C-A368-F34D-87DA-036DE697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90436-DB5B-454E-8D24-1ABCE83D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B5A3B-A32F-D649-B9B8-F40C0DEE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9DA9-3CB7-AF42-A39F-FF456B25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3DD3-B9BB-2F42-AC74-0D82DE2E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A5F7-9F1E-364A-88E8-527DAFE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BB4B-0FDF-5A4B-A715-D8452F92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DDCA-7F85-4341-832A-4A5B72F0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F5B1-81F7-004F-BF79-0FC46D38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E82C-3676-1545-9865-FB1E2E8B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511E-5213-3D40-8AA9-AB11DFE9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F557-B091-7D4A-9962-D5C9F8F8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E8CCC-232E-3A45-A77F-DF879030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2EBD-1E38-8D40-B047-DDC7E8D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5DD1-E096-6D4F-BC5D-9099201A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384A-3B91-8A44-B561-E919280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1E9E-6FBA-5447-91D4-1DCD2AAC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D8C5-AE2A-FA4A-94D1-2CD9A0BD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5D5B-7DF0-DE4E-91B9-4C82447D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9EFB-7C1C-5847-B322-3C747856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2324B-546E-1940-B714-EE9A6121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FE36-3E7E-194E-957B-78D426A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FBA3-A89E-6542-92A5-4570161C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4D696-A903-414D-9C0E-A21DC739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A85D6-4B04-9548-80AC-58672AC4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3390-8642-644F-A5F9-E3304F7D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C4DC4-9AB7-AA46-8F93-0F345B7A4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EB0C-D4A0-A644-8AA6-7D9D79F5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256F-ACB8-6C4A-874B-AE587918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37279-D97B-A842-902E-B7E8F4C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168D-133B-464F-B7B0-F8E429C1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DB7DE-201D-AF44-96DE-56F97540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D8CC3-C1FF-4644-95C2-852C7D2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37795-9627-1E42-800B-05A729D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014AF-EC5F-BD44-9A75-B2C27E08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F036E-7209-6741-8FDB-DDE7C285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6C0F6-EED9-FD4A-8BDF-4CAAF239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119D-225B-B446-B26F-08C05A6E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5DFD-EB65-564E-8F69-2744AC2B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7F120-DF5A-6D42-9E84-07B8C429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55BA-90EE-4145-9F48-07012AF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CDD0-40D3-E440-9834-3BFDC0D7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F432-4625-0A48-A2BF-466639BC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E21-4C7C-474F-8FF8-41579EED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C732-4D6E-A547-9CBA-4A08DEDE3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36AD-D84D-A940-B01A-B00F8BF5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7B6A-2714-1748-92A9-789DD7F2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F3BA-7F4F-754D-8E9B-2CBB5DEE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A456-2F83-4248-BE0F-C0B6F4D0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C4AD1-B7A1-8547-A6A4-63C5F79B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7F67-32AB-7846-9D5E-062F3B4C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6EC-ECC6-124F-ACC0-ECFBF03DE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84F7-916C-FF4E-88D5-417DD81DF090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CD4D-AF2E-D14E-90EE-F74AC618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B6FD-3196-A344-B2BD-0433F81B4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683E-1013-3F47-8F38-A554D6F8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838133-4BF9-9D45-AC42-F9B7AD761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9464"/>
              </p:ext>
            </p:extLst>
          </p:nvPr>
        </p:nvGraphicFramePr>
        <p:xfrm>
          <a:off x="1366079" y="822438"/>
          <a:ext cx="9189280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928">
                  <a:extLst>
                    <a:ext uri="{9D8B030D-6E8A-4147-A177-3AD203B41FA5}">
                      <a16:colId xmlns:a16="http://schemas.microsoft.com/office/drawing/2014/main" val="3968101276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1526490554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1353567662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726444844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3491928670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2663157970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4184102447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3433159652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4278511220"/>
                    </a:ext>
                  </a:extLst>
                </a:gridCol>
                <a:gridCol w="918928">
                  <a:extLst>
                    <a:ext uri="{9D8B030D-6E8A-4147-A177-3AD203B41FA5}">
                      <a16:colId xmlns:a16="http://schemas.microsoft.com/office/drawing/2014/main" val="26177339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Media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173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Virus + Cells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06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Serum A</a:t>
                      </a:r>
                    </a:p>
                    <a:p>
                      <a:r>
                        <a:rPr lang="en-US" sz="1600" dirty="0"/>
                        <a:t>Rep.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044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Serum A</a:t>
                      </a:r>
                    </a:p>
                    <a:p>
                      <a:r>
                        <a:rPr lang="en-US" sz="1600" dirty="0"/>
                        <a:t>Rep.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57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Serum B</a:t>
                      </a:r>
                    </a:p>
                    <a:p>
                      <a:r>
                        <a:rPr lang="en-US" sz="1600" dirty="0"/>
                        <a:t>Rep.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01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Serum B</a:t>
                      </a:r>
                    </a:p>
                    <a:p>
                      <a:r>
                        <a:rPr lang="en-US" sz="1600" dirty="0"/>
                        <a:t>Rep.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568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Virus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Virus +</a:t>
                      </a:r>
                    </a:p>
                    <a:p>
                      <a:r>
                        <a:rPr lang="en-US" sz="1600" dirty="0"/>
                        <a:t>293Ts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Virus + 293Ts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Virus + 293Ts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Virus + 293Ts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9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Cells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2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Dusenbury Crawford, Katharine H</dc:creator>
  <cp:lastModifiedBy>Dusenbury Crawford, Katharine H</cp:lastModifiedBy>
  <cp:revision>3</cp:revision>
  <dcterms:created xsi:type="dcterms:W3CDTF">2020-04-18T03:03:29Z</dcterms:created>
  <dcterms:modified xsi:type="dcterms:W3CDTF">2020-04-18T03:13:48Z</dcterms:modified>
</cp:coreProperties>
</file>