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035675" cy="5119688"/>
  <p:notesSz cx="6858000" cy="9144000"/>
  <p:defaultTextStyle>
    <a:defPPr>
      <a:defRPr lang="en-US"/>
    </a:defPPr>
    <a:lvl1pPr marL="0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326214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652427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978641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1304853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1631068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1957280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2283494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2609707" algn="l" defTabSz="32621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7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orient="horz" pos="1614" userDrawn="1">
          <p15:clr>
            <a:srgbClr val="A4A3A4"/>
          </p15:clr>
        </p15:guide>
        <p15:guide id="4" pos="1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860F"/>
    <a:srgbClr val="078608"/>
    <a:srgbClr val="2983DD"/>
    <a:srgbClr val="016CD6"/>
    <a:srgbClr val="00A7E4"/>
    <a:srgbClr val="F1D25D"/>
    <a:srgbClr val="000090"/>
    <a:srgbClr val="008000"/>
    <a:srgbClr val="CF5DB8"/>
    <a:srgbClr val="CFA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6C121-52AB-934F-8ABC-4B1014C1BCA4}" v="78" dt="2020-04-17T14:17:24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95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3264" y="192"/>
      </p:cViewPr>
      <p:guideLst>
        <p:guide orient="horz" pos="2667"/>
        <p:guide pos="1958"/>
        <p:guide orient="horz" pos="1614"/>
        <p:guide pos="1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7T14:17:2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80" y="1590451"/>
            <a:ext cx="5130325" cy="1097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355" y="2901174"/>
            <a:ext cx="4224976" cy="13083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3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5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71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3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81902" y="239405"/>
            <a:ext cx="1018521" cy="50959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45" y="239405"/>
            <a:ext cx="2954966" cy="50959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779" y="3289885"/>
            <a:ext cx="5130325" cy="1016827"/>
          </a:xfrm>
        </p:spPr>
        <p:txBody>
          <a:bodyPr anchor="t"/>
          <a:lstStyle>
            <a:lvl1pPr algn="l">
              <a:defRPr sz="13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779" y="2169968"/>
            <a:ext cx="5130325" cy="1119930"/>
          </a:xfrm>
        </p:spPr>
        <p:txBody>
          <a:bodyPr anchor="b"/>
          <a:lstStyle>
            <a:lvl1pPr marL="0" indent="0">
              <a:buNone/>
              <a:defRPr sz="730">
                <a:solidFill>
                  <a:schemeClr val="tx1">
                    <a:tint val="75000"/>
                  </a:schemeClr>
                </a:solidFill>
              </a:defRPr>
            </a:lvl1pPr>
            <a:lvl2pPr marL="161852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2pPr>
            <a:lvl3pPr marL="323705" indent="0">
              <a:buNone/>
              <a:defRPr sz="608">
                <a:solidFill>
                  <a:schemeClr val="tx1">
                    <a:tint val="75000"/>
                  </a:schemeClr>
                </a:solidFill>
              </a:defRPr>
            </a:lvl3pPr>
            <a:lvl4pPr marL="485557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4pPr>
            <a:lvl5pPr marL="647410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5pPr>
            <a:lvl6pPr marL="809262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6pPr>
            <a:lvl7pPr marL="971114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7pPr>
            <a:lvl8pPr marL="1132967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8pPr>
            <a:lvl9pPr marL="1294820" indent="0">
              <a:buNone/>
              <a:defRPr sz="4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48" y="1393707"/>
            <a:ext cx="1986743" cy="3941687"/>
          </a:xfrm>
        </p:spPr>
        <p:txBody>
          <a:bodyPr/>
          <a:lstStyle>
            <a:lvl1pPr>
              <a:defRPr sz="973"/>
            </a:lvl1pPr>
            <a:lvl2pPr>
              <a:defRPr sz="851"/>
            </a:lvl2pPr>
            <a:lvl3pPr>
              <a:defRPr sz="730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3685" y="1393707"/>
            <a:ext cx="1986743" cy="3941687"/>
          </a:xfrm>
        </p:spPr>
        <p:txBody>
          <a:bodyPr/>
          <a:lstStyle>
            <a:lvl1pPr>
              <a:defRPr sz="973"/>
            </a:lvl1pPr>
            <a:lvl2pPr>
              <a:defRPr sz="851"/>
            </a:lvl2pPr>
            <a:lvl3pPr>
              <a:defRPr sz="730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9" y="205052"/>
            <a:ext cx="5432105" cy="85328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91" y="1146013"/>
            <a:ext cx="2666805" cy="477600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1852" indent="0">
              <a:buNone/>
              <a:defRPr sz="730" b="1"/>
            </a:lvl2pPr>
            <a:lvl3pPr marL="323705" indent="0">
              <a:buNone/>
              <a:defRPr sz="608" b="1"/>
            </a:lvl3pPr>
            <a:lvl4pPr marL="485557" indent="0">
              <a:buNone/>
              <a:defRPr sz="608" b="1"/>
            </a:lvl4pPr>
            <a:lvl5pPr marL="647410" indent="0">
              <a:buNone/>
              <a:defRPr sz="608" b="1"/>
            </a:lvl5pPr>
            <a:lvl6pPr marL="809262" indent="0">
              <a:buNone/>
              <a:defRPr sz="608" b="1"/>
            </a:lvl6pPr>
            <a:lvl7pPr marL="971114" indent="0">
              <a:buNone/>
              <a:defRPr sz="608" b="1"/>
            </a:lvl7pPr>
            <a:lvl8pPr marL="1132967" indent="0">
              <a:buNone/>
              <a:defRPr sz="608" b="1"/>
            </a:lvl8pPr>
            <a:lvl9pPr marL="1294820" indent="0">
              <a:buNone/>
              <a:defRPr sz="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791" y="1623614"/>
            <a:ext cx="2666805" cy="2949747"/>
          </a:xfrm>
        </p:spPr>
        <p:txBody>
          <a:bodyPr/>
          <a:lstStyle>
            <a:lvl1pPr>
              <a:defRPr sz="851"/>
            </a:lvl1pPr>
            <a:lvl2pPr>
              <a:defRPr sz="730"/>
            </a:lvl2pPr>
            <a:lvl3pPr>
              <a:defRPr sz="608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6046" y="1146013"/>
            <a:ext cx="2667850" cy="477600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1852" indent="0">
              <a:buNone/>
              <a:defRPr sz="730" b="1"/>
            </a:lvl2pPr>
            <a:lvl3pPr marL="323705" indent="0">
              <a:buNone/>
              <a:defRPr sz="608" b="1"/>
            </a:lvl3pPr>
            <a:lvl4pPr marL="485557" indent="0">
              <a:buNone/>
              <a:defRPr sz="608" b="1"/>
            </a:lvl4pPr>
            <a:lvl5pPr marL="647410" indent="0">
              <a:buNone/>
              <a:defRPr sz="608" b="1"/>
            </a:lvl5pPr>
            <a:lvl6pPr marL="809262" indent="0">
              <a:buNone/>
              <a:defRPr sz="608" b="1"/>
            </a:lvl6pPr>
            <a:lvl7pPr marL="971114" indent="0">
              <a:buNone/>
              <a:defRPr sz="608" b="1"/>
            </a:lvl7pPr>
            <a:lvl8pPr marL="1132967" indent="0">
              <a:buNone/>
              <a:defRPr sz="608" b="1"/>
            </a:lvl8pPr>
            <a:lvl9pPr marL="1294820" indent="0">
              <a:buNone/>
              <a:defRPr sz="6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66046" y="1623614"/>
            <a:ext cx="2667850" cy="2949747"/>
          </a:xfrm>
        </p:spPr>
        <p:txBody>
          <a:bodyPr/>
          <a:lstStyle>
            <a:lvl1pPr>
              <a:defRPr sz="851"/>
            </a:lvl1pPr>
            <a:lvl2pPr>
              <a:defRPr sz="730"/>
            </a:lvl2pPr>
            <a:lvl3pPr>
              <a:defRPr sz="608"/>
            </a:lvl3pPr>
            <a:lvl4pPr>
              <a:defRPr sz="608"/>
            </a:lvl4pPr>
            <a:lvl5pPr>
              <a:defRPr sz="608"/>
            </a:lvl5pPr>
            <a:lvl6pPr>
              <a:defRPr sz="608"/>
            </a:lvl6pPr>
            <a:lvl7pPr>
              <a:defRPr sz="608"/>
            </a:lvl7pPr>
            <a:lvl8pPr>
              <a:defRPr sz="608"/>
            </a:lvl8pPr>
            <a:lvl9pPr>
              <a:defRPr sz="6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99" y="203840"/>
            <a:ext cx="1985694" cy="867503"/>
          </a:xfrm>
        </p:spPr>
        <p:txBody>
          <a:bodyPr anchor="b"/>
          <a:lstStyle>
            <a:lvl1pPr algn="l">
              <a:defRPr sz="7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90" y="203866"/>
            <a:ext cx="3374110" cy="4369515"/>
          </a:xfrm>
        </p:spPr>
        <p:txBody>
          <a:bodyPr/>
          <a:lstStyle>
            <a:lvl1pPr>
              <a:defRPr sz="1155"/>
            </a:lvl1pPr>
            <a:lvl2pPr>
              <a:defRPr sz="973"/>
            </a:lvl2pPr>
            <a:lvl3pPr>
              <a:defRPr sz="851"/>
            </a:lvl3pPr>
            <a:lvl4pPr>
              <a:defRPr sz="730"/>
            </a:lvl4pPr>
            <a:lvl5pPr>
              <a:defRPr sz="730"/>
            </a:lvl5pPr>
            <a:lvl6pPr>
              <a:defRPr sz="730"/>
            </a:lvl6pPr>
            <a:lvl7pPr>
              <a:defRPr sz="730"/>
            </a:lvl7pPr>
            <a:lvl8pPr>
              <a:defRPr sz="730"/>
            </a:lvl8pPr>
            <a:lvl9pPr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99" y="1071348"/>
            <a:ext cx="1985694" cy="3502010"/>
          </a:xfrm>
        </p:spPr>
        <p:txBody>
          <a:bodyPr/>
          <a:lstStyle>
            <a:lvl1pPr marL="0" indent="0">
              <a:buNone/>
              <a:defRPr sz="487"/>
            </a:lvl1pPr>
            <a:lvl2pPr marL="161852" indent="0">
              <a:buNone/>
              <a:defRPr sz="426"/>
            </a:lvl2pPr>
            <a:lvl3pPr marL="323705" indent="0">
              <a:buNone/>
              <a:defRPr sz="365"/>
            </a:lvl3pPr>
            <a:lvl4pPr marL="485557" indent="0">
              <a:buNone/>
              <a:defRPr sz="304"/>
            </a:lvl4pPr>
            <a:lvl5pPr marL="647410" indent="0">
              <a:buNone/>
              <a:defRPr sz="304"/>
            </a:lvl5pPr>
            <a:lvl6pPr marL="809262" indent="0">
              <a:buNone/>
              <a:defRPr sz="304"/>
            </a:lvl6pPr>
            <a:lvl7pPr marL="971114" indent="0">
              <a:buNone/>
              <a:defRPr sz="304"/>
            </a:lvl7pPr>
            <a:lvl8pPr marL="1132967" indent="0">
              <a:buNone/>
              <a:defRPr sz="304"/>
            </a:lvl8pPr>
            <a:lvl9pPr marL="1294820" indent="0">
              <a:buNone/>
              <a:defRPr sz="3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42" y="3583798"/>
            <a:ext cx="3621405" cy="423085"/>
          </a:xfrm>
        </p:spPr>
        <p:txBody>
          <a:bodyPr anchor="b"/>
          <a:lstStyle>
            <a:lvl1pPr algn="l">
              <a:defRPr sz="7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3042" y="457481"/>
            <a:ext cx="3621405" cy="3071813"/>
          </a:xfrm>
        </p:spPr>
        <p:txBody>
          <a:bodyPr/>
          <a:lstStyle>
            <a:lvl1pPr marL="0" indent="0">
              <a:buNone/>
              <a:defRPr sz="1155"/>
            </a:lvl1pPr>
            <a:lvl2pPr marL="161852" indent="0">
              <a:buNone/>
              <a:defRPr sz="973"/>
            </a:lvl2pPr>
            <a:lvl3pPr marL="323705" indent="0">
              <a:buNone/>
              <a:defRPr sz="851"/>
            </a:lvl3pPr>
            <a:lvl4pPr marL="485557" indent="0">
              <a:buNone/>
              <a:defRPr sz="730"/>
            </a:lvl4pPr>
            <a:lvl5pPr marL="647410" indent="0">
              <a:buNone/>
              <a:defRPr sz="730"/>
            </a:lvl5pPr>
            <a:lvl6pPr marL="809262" indent="0">
              <a:buNone/>
              <a:defRPr sz="730"/>
            </a:lvl6pPr>
            <a:lvl7pPr marL="971114" indent="0">
              <a:buNone/>
              <a:defRPr sz="730"/>
            </a:lvl7pPr>
            <a:lvl8pPr marL="1132967" indent="0">
              <a:buNone/>
              <a:defRPr sz="730"/>
            </a:lvl8pPr>
            <a:lvl9pPr marL="1294820" indent="0">
              <a:buNone/>
              <a:defRPr sz="7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3042" y="4006900"/>
            <a:ext cx="3621405" cy="600852"/>
          </a:xfrm>
        </p:spPr>
        <p:txBody>
          <a:bodyPr/>
          <a:lstStyle>
            <a:lvl1pPr marL="0" indent="0">
              <a:buNone/>
              <a:defRPr sz="487"/>
            </a:lvl1pPr>
            <a:lvl2pPr marL="161852" indent="0">
              <a:buNone/>
              <a:defRPr sz="426"/>
            </a:lvl2pPr>
            <a:lvl3pPr marL="323705" indent="0">
              <a:buNone/>
              <a:defRPr sz="365"/>
            </a:lvl3pPr>
            <a:lvl4pPr marL="485557" indent="0">
              <a:buNone/>
              <a:defRPr sz="304"/>
            </a:lvl4pPr>
            <a:lvl5pPr marL="647410" indent="0">
              <a:buNone/>
              <a:defRPr sz="304"/>
            </a:lvl5pPr>
            <a:lvl6pPr marL="809262" indent="0">
              <a:buNone/>
              <a:defRPr sz="304"/>
            </a:lvl6pPr>
            <a:lvl7pPr marL="971114" indent="0">
              <a:buNone/>
              <a:defRPr sz="304"/>
            </a:lvl7pPr>
            <a:lvl8pPr marL="1132967" indent="0">
              <a:buNone/>
              <a:defRPr sz="304"/>
            </a:lvl8pPr>
            <a:lvl9pPr marL="1294820" indent="0">
              <a:buNone/>
              <a:defRPr sz="3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89" y="205052"/>
            <a:ext cx="5432105" cy="853281"/>
          </a:xfrm>
          <a:prstGeom prst="rect">
            <a:avLst/>
          </a:prstGeom>
        </p:spPr>
        <p:txBody>
          <a:bodyPr vert="horz" lIns="53671" tIns="26836" rIns="53671" bIns="26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89" y="1194615"/>
            <a:ext cx="5432105" cy="3378756"/>
          </a:xfrm>
          <a:prstGeom prst="rect">
            <a:avLst/>
          </a:prstGeom>
        </p:spPr>
        <p:txBody>
          <a:bodyPr vert="horz" lIns="53671" tIns="26836" rIns="53671" bIns="26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84" y="4745229"/>
            <a:ext cx="1408324" cy="272578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l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2195" y="4745229"/>
            <a:ext cx="1911297" cy="272578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ctr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567" y="4745229"/>
            <a:ext cx="1408324" cy="272578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r">
              <a:defRPr sz="4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1852" rtl="0" eaLnBrk="1" latinLnBrk="0" hangingPunct="1">
        <a:spcBef>
          <a:spcPct val="0"/>
        </a:spcBef>
        <a:buNone/>
        <a:defRPr sz="1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390" indent="-121390" algn="l" defTabSz="161852" rtl="0" eaLnBrk="1" latinLnBrk="0" hangingPunct="1">
        <a:spcBef>
          <a:spcPct val="20000"/>
        </a:spcBef>
        <a:buFont typeface="Arial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1pPr>
      <a:lvl2pPr marL="263010" indent="-101158" algn="l" defTabSz="161852" rtl="0" eaLnBrk="1" latinLnBrk="0" hangingPunct="1">
        <a:spcBef>
          <a:spcPct val="20000"/>
        </a:spcBef>
        <a:buFont typeface="Arial"/>
        <a:buChar char="–"/>
        <a:defRPr sz="973" kern="1200">
          <a:solidFill>
            <a:schemeClr val="tx1"/>
          </a:solidFill>
          <a:latin typeface="+mn-lt"/>
          <a:ea typeface="+mn-ea"/>
          <a:cs typeface="+mn-cs"/>
        </a:defRPr>
      </a:lvl2pPr>
      <a:lvl3pPr marL="404631" indent="-80927" algn="l" defTabSz="161852" rtl="0" eaLnBrk="1" latinLnBrk="0" hangingPunct="1">
        <a:spcBef>
          <a:spcPct val="20000"/>
        </a:spcBef>
        <a:buFont typeface="Arial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566483" indent="-80927" algn="l" defTabSz="161852" rtl="0" eaLnBrk="1" latinLnBrk="0" hangingPunct="1">
        <a:spcBef>
          <a:spcPct val="20000"/>
        </a:spcBef>
        <a:buFont typeface="Arial"/>
        <a:buChar char="–"/>
        <a:defRPr sz="730" kern="1200">
          <a:solidFill>
            <a:schemeClr val="tx1"/>
          </a:solidFill>
          <a:latin typeface="+mn-lt"/>
          <a:ea typeface="+mn-ea"/>
          <a:cs typeface="+mn-cs"/>
        </a:defRPr>
      </a:lvl4pPr>
      <a:lvl5pPr marL="728336" indent="-80927" algn="l" defTabSz="161852" rtl="0" eaLnBrk="1" latinLnBrk="0" hangingPunct="1">
        <a:spcBef>
          <a:spcPct val="20000"/>
        </a:spcBef>
        <a:buFont typeface="Arial"/>
        <a:buChar char="»"/>
        <a:defRPr sz="730" kern="1200">
          <a:solidFill>
            <a:schemeClr val="tx1"/>
          </a:solidFill>
          <a:latin typeface="+mn-lt"/>
          <a:ea typeface="+mn-ea"/>
          <a:cs typeface="+mn-cs"/>
        </a:defRPr>
      </a:lvl5pPr>
      <a:lvl6pPr marL="890189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6pPr>
      <a:lvl7pPr marL="1052041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7pPr>
      <a:lvl8pPr marL="1213893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8pPr>
      <a:lvl9pPr marL="1375745" indent="-80927" algn="l" defTabSz="161852" rtl="0" eaLnBrk="1" latinLnBrk="0" hangingPunct="1">
        <a:spcBef>
          <a:spcPct val="20000"/>
        </a:spcBef>
        <a:buFont typeface="Arial"/>
        <a:buChar char="•"/>
        <a:defRPr sz="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1pPr>
      <a:lvl2pPr marL="161852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2pPr>
      <a:lvl3pPr marL="323705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3pPr>
      <a:lvl4pPr marL="485557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4pPr>
      <a:lvl5pPr marL="647410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5pPr>
      <a:lvl6pPr marL="809262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6pPr>
      <a:lvl7pPr marL="971114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7pPr>
      <a:lvl8pPr marL="1132967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8pPr>
      <a:lvl9pPr marL="1294820" algn="l" defTabSz="161852" rtl="0" eaLnBrk="1" latinLnBrk="0" hangingPunct="1">
        <a:defRPr sz="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7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19" name="Ink 1318">
                <a:extLst>
                  <a:ext uri="{FF2B5EF4-FFF2-40B4-BE49-F238E27FC236}">
                    <a16:creationId xmlns:a16="http://schemas.microsoft.com/office/drawing/2014/main" id="{71E0EA80-AC1E-6444-90DE-A14C3CA7567A}"/>
                  </a:ext>
                </a:extLst>
              </p14:cNvPr>
              <p14:cNvContentPartPr/>
              <p14:nvPr/>
            </p14:nvContentPartPr>
            <p14:xfrm>
              <a:off x="-1914676" y="-170949"/>
              <a:ext cx="360" cy="360"/>
            </p14:xfrm>
          </p:contentPart>
        </mc:Choice>
        <mc:Fallback xmlns="">
          <p:pic>
            <p:nvPicPr>
              <p:cNvPr id="1319" name="Ink 1318">
                <a:extLst>
                  <a:ext uri="{FF2B5EF4-FFF2-40B4-BE49-F238E27FC236}">
                    <a16:creationId xmlns:a16="http://schemas.microsoft.com/office/drawing/2014/main" id="{71E0EA80-AC1E-6444-90DE-A14C3CA756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923316" y="-17994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81" name="Down Arrow 880">
            <a:extLst>
              <a:ext uri="{FF2B5EF4-FFF2-40B4-BE49-F238E27FC236}">
                <a16:creationId xmlns:a16="http://schemas.microsoft.com/office/drawing/2014/main" id="{32494B65-8B08-2046-A3B3-930ABFEB62BC}"/>
              </a:ext>
            </a:extLst>
          </p:cNvPr>
          <p:cNvSpPr/>
          <p:nvPr/>
        </p:nvSpPr>
        <p:spPr>
          <a:xfrm rot="12309151">
            <a:off x="1646303" y="1314214"/>
            <a:ext cx="237744" cy="23045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51655B87-2354-6748-AC71-788E566A5025}"/>
              </a:ext>
            </a:extLst>
          </p:cNvPr>
          <p:cNvSpPr/>
          <p:nvPr/>
        </p:nvSpPr>
        <p:spPr>
          <a:xfrm>
            <a:off x="1029977" y="1079514"/>
            <a:ext cx="314354" cy="30304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3" name="Block Arc 882">
            <a:extLst>
              <a:ext uri="{FF2B5EF4-FFF2-40B4-BE49-F238E27FC236}">
                <a16:creationId xmlns:a16="http://schemas.microsoft.com/office/drawing/2014/main" id="{E8781F1E-01C0-EE42-A75D-9FC1F6E321C4}"/>
              </a:ext>
            </a:extLst>
          </p:cNvPr>
          <p:cNvSpPr/>
          <p:nvPr/>
        </p:nvSpPr>
        <p:spPr>
          <a:xfrm rot="20639163">
            <a:off x="1019283" y="1051802"/>
            <a:ext cx="328542" cy="277379"/>
          </a:xfrm>
          <a:prstGeom prst="blockArc">
            <a:avLst>
              <a:gd name="adj1" fmla="val 13778132"/>
              <a:gd name="adj2" fmla="val 21054108"/>
              <a:gd name="adj3" fmla="val 19334"/>
            </a:avLst>
          </a:prstGeom>
          <a:solidFill>
            <a:srgbClr val="000090"/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EFAC0B36-AF95-FF4D-BC55-013F2D2DCA17}"/>
              </a:ext>
            </a:extLst>
          </p:cNvPr>
          <p:cNvSpPr txBox="1"/>
          <p:nvPr/>
        </p:nvSpPr>
        <p:spPr>
          <a:xfrm>
            <a:off x="950428" y="1121404"/>
            <a:ext cx="467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Spike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DC05A1B2-C722-BF4D-84CE-8DF6C920A25D}"/>
              </a:ext>
            </a:extLst>
          </p:cNvPr>
          <p:cNvSpPr txBox="1"/>
          <p:nvPr/>
        </p:nvSpPr>
        <p:spPr>
          <a:xfrm>
            <a:off x="543544" y="1785127"/>
            <a:ext cx="146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Lentiviral backbone plasmid expressing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or Luciferase-IRES-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18CCFBDA-ABF6-6647-BE44-9D97CAE7BE94}"/>
              </a:ext>
            </a:extLst>
          </p:cNvPr>
          <p:cNvGrpSpPr/>
          <p:nvPr/>
        </p:nvGrpSpPr>
        <p:grpSpPr>
          <a:xfrm>
            <a:off x="298314" y="0"/>
            <a:ext cx="1713259" cy="836743"/>
            <a:chOff x="-280264" y="-29286"/>
            <a:chExt cx="1713259" cy="836743"/>
          </a:xfrm>
        </p:grpSpPr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02B97A7F-C3FC-A542-B982-C9CC44A59AC2}"/>
                </a:ext>
              </a:extLst>
            </p:cNvPr>
            <p:cNvGrpSpPr/>
            <p:nvPr/>
          </p:nvGrpSpPr>
          <p:grpSpPr>
            <a:xfrm>
              <a:off x="14446" y="274320"/>
              <a:ext cx="1051733" cy="533137"/>
              <a:chOff x="21409" y="242316"/>
              <a:chExt cx="1051733" cy="533137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6E3DD15B-3F42-954A-A325-452143C60676}"/>
                  </a:ext>
                </a:extLst>
              </p:cNvPr>
              <p:cNvGrpSpPr/>
              <p:nvPr/>
            </p:nvGrpSpPr>
            <p:grpSpPr>
              <a:xfrm>
                <a:off x="21409" y="378071"/>
                <a:ext cx="1051733" cy="397382"/>
                <a:chOff x="768727" y="473666"/>
                <a:chExt cx="1051733" cy="397382"/>
              </a:xfrm>
            </p:grpSpPr>
            <p:sp>
              <p:nvSpPr>
                <p:cNvPr id="891" name="Oval 890">
                  <a:extLst>
                    <a:ext uri="{FF2B5EF4-FFF2-40B4-BE49-F238E27FC236}">
                      <a16:creationId xmlns:a16="http://schemas.microsoft.com/office/drawing/2014/main" id="{2DF07FA2-5655-4C48-BC87-86E9AF9EA941}"/>
                    </a:ext>
                  </a:extLst>
                </p:cNvPr>
                <p:cNvSpPr/>
                <p:nvPr/>
              </p:nvSpPr>
              <p:spPr>
                <a:xfrm>
                  <a:off x="1134852" y="501246"/>
                  <a:ext cx="312861" cy="3016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892" name="Block Arc 891">
                  <a:extLst>
                    <a:ext uri="{FF2B5EF4-FFF2-40B4-BE49-F238E27FC236}">
                      <a16:creationId xmlns:a16="http://schemas.microsoft.com/office/drawing/2014/main" id="{A1B995ED-B9E0-7E48-95F3-414747C5725A}"/>
                    </a:ext>
                  </a:extLst>
                </p:cNvPr>
                <p:cNvSpPr/>
                <p:nvPr/>
              </p:nvSpPr>
              <p:spPr>
                <a:xfrm rot="20639163">
                  <a:off x="1124209" y="473666"/>
                  <a:ext cx="326983" cy="276062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110" name="TextBox 1109">
                  <a:extLst>
                    <a:ext uri="{FF2B5EF4-FFF2-40B4-BE49-F238E27FC236}">
                      <a16:creationId xmlns:a16="http://schemas.microsoft.com/office/drawing/2014/main" id="{2ACD7688-AB5E-014D-BD0F-CB6106FED83B}"/>
                    </a:ext>
                  </a:extLst>
                </p:cNvPr>
                <p:cNvSpPr txBox="1"/>
                <p:nvPr/>
              </p:nvSpPr>
              <p:spPr>
                <a:xfrm>
                  <a:off x="1111873" y="522102"/>
                  <a:ext cx="420624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760"/>
                    </a:lnSpc>
                  </a:pPr>
                  <a:r>
                    <a:rPr lang="en-US" sz="800" dirty="0" err="1">
                      <a:latin typeface="Arial"/>
                      <a:cs typeface="Arial"/>
                    </a:rPr>
                    <a:t>GagPol</a:t>
                  </a:r>
                  <a:endParaRPr lang="en-US" sz="8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F9DD4E8F-80A0-9C48-8740-1377A49B81D3}"/>
                    </a:ext>
                  </a:extLst>
                </p:cNvPr>
                <p:cNvGrpSpPr/>
                <p:nvPr/>
              </p:nvGrpSpPr>
              <p:grpSpPr>
                <a:xfrm>
                  <a:off x="768727" y="516456"/>
                  <a:ext cx="336874" cy="265176"/>
                  <a:chOff x="694717" y="59926"/>
                  <a:chExt cx="336874" cy="265176"/>
                </a:xfrm>
              </p:grpSpPr>
              <p:sp>
                <p:nvSpPr>
                  <p:cNvPr id="1116" name="Oval 1115">
                    <a:extLst>
                      <a:ext uri="{FF2B5EF4-FFF2-40B4-BE49-F238E27FC236}">
                        <a16:creationId xmlns:a16="http://schemas.microsoft.com/office/drawing/2014/main" id="{B38BDC5E-44E3-AC46-BC11-452DCF1DFC50}"/>
                      </a:ext>
                    </a:extLst>
                  </p:cNvPr>
                  <p:cNvSpPr/>
                  <p:nvPr/>
                </p:nvSpPr>
                <p:spPr>
                  <a:xfrm>
                    <a:off x="747105" y="8214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7" name="Block Arc 1116">
                    <a:extLst>
                      <a:ext uri="{FF2B5EF4-FFF2-40B4-BE49-F238E27FC236}">
                        <a16:creationId xmlns:a16="http://schemas.microsoft.com/office/drawing/2014/main" id="{50948252-886A-7845-9CA0-270514323470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738531" y="5992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8" name="TextBox 1117">
                    <a:extLst>
                      <a:ext uri="{FF2B5EF4-FFF2-40B4-BE49-F238E27FC236}">
                        <a16:creationId xmlns:a16="http://schemas.microsoft.com/office/drawing/2014/main" id="{26E2D0FC-7847-A842-9C97-3D8A8489E1FD}"/>
                      </a:ext>
                    </a:extLst>
                  </p:cNvPr>
                  <p:cNvSpPr txBox="1"/>
                  <p:nvPr/>
                </p:nvSpPr>
                <p:spPr>
                  <a:xfrm>
                    <a:off x="694717" y="100240"/>
                    <a:ext cx="3368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Tat</a:t>
                    </a:r>
                  </a:p>
                </p:txBody>
              </p:sp>
            </p:grpSp>
            <p:grpSp>
              <p:nvGrpSpPr>
                <p:cNvPr id="1112" name="Group 1111">
                  <a:extLst>
                    <a:ext uri="{FF2B5EF4-FFF2-40B4-BE49-F238E27FC236}">
                      <a16:creationId xmlns:a16="http://schemas.microsoft.com/office/drawing/2014/main" id="{C68860AA-37BA-D847-93D5-BDEDD50E6675}"/>
                    </a:ext>
                  </a:extLst>
                </p:cNvPr>
                <p:cNvGrpSpPr/>
                <p:nvPr/>
              </p:nvGrpSpPr>
              <p:grpSpPr>
                <a:xfrm>
                  <a:off x="1454700" y="510277"/>
                  <a:ext cx="365760" cy="360771"/>
                  <a:chOff x="1381957" y="67676"/>
                  <a:chExt cx="365760" cy="360771"/>
                </a:xfrm>
              </p:grpSpPr>
              <p:sp>
                <p:nvSpPr>
                  <p:cNvPr id="1113" name="Oval 1112">
                    <a:extLst>
                      <a:ext uri="{FF2B5EF4-FFF2-40B4-BE49-F238E27FC236}">
                        <a16:creationId xmlns:a16="http://schemas.microsoft.com/office/drawing/2014/main" id="{4EE4C860-5423-484D-852E-B528EB43F605}"/>
                      </a:ext>
                    </a:extLst>
                  </p:cNvPr>
                  <p:cNvSpPr/>
                  <p:nvPr/>
                </p:nvSpPr>
                <p:spPr>
                  <a:xfrm>
                    <a:off x="1436907" y="8989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4" name="Block Arc 1113">
                    <a:extLst>
                      <a:ext uri="{FF2B5EF4-FFF2-40B4-BE49-F238E27FC236}">
                        <a16:creationId xmlns:a16="http://schemas.microsoft.com/office/drawing/2014/main" id="{3C505C34-5C3F-5246-9760-240269D2998C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1428333" y="6767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1115" name="TextBox 1114">
                    <a:extLst>
                      <a:ext uri="{FF2B5EF4-FFF2-40B4-BE49-F238E27FC236}">
                        <a16:creationId xmlns:a16="http://schemas.microsoft.com/office/drawing/2014/main" id="{3D48FF93-30B6-9145-B3D9-107B060780B9}"/>
                      </a:ext>
                    </a:extLst>
                  </p:cNvPr>
                  <p:cNvSpPr txBox="1"/>
                  <p:nvPr/>
                </p:nvSpPr>
                <p:spPr>
                  <a:xfrm>
                    <a:off x="1381957" y="89893"/>
                    <a:ext cx="36576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Rev</a:t>
                    </a:r>
                  </a:p>
                </p:txBody>
              </p:sp>
            </p:grpSp>
          </p:grpSp>
          <p:sp>
            <p:nvSpPr>
              <p:cNvPr id="890" name="Left Brace 889">
                <a:extLst>
                  <a:ext uri="{FF2B5EF4-FFF2-40B4-BE49-F238E27FC236}">
                    <a16:creationId xmlns:a16="http://schemas.microsoft.com/office/drawing/2014/main" id="{9A8BA8FE-A575-B846-9EB0-8875DF2F9651}"/>
                  </a:ext>
                </a:extLst>
              </p:cNvPr>
              <p:cNvSpPr/>
              <p:nvPr/>
            </p:nvSpPr>
            <p:spPr>
              <a:xfrm rot="5400000">
                <a:off x="473999" y="-192024"/>
                <a:ext cx="155448" cy="1024128"/>
              </a:xfrm>
              <a:prstGeom prst="leftBrac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8" name="TextBox 887">
              <a:extLst>
                <a:ext uri="{FF2B5EF4-FFF2-40B4-BE49-F238E27FC236}">
                  <a16:creationId xmlns:a16="http://schemas.microsoft.com/office/drawing/2014/main" id="{6D76384F-0891-BC45-A83E-3A03479758F9}"/>
                </a:ext>
              </a:extLst>
            </p:cNvPr>
            <p:cNvSpPr txBox="1"/>
            <p:nvPr/>
          </p:nvSpPr>
          <p:spPr>
            <a:xfrm>
              <a:off x="-280264" y="-29286"/>
              <a:ext cx="171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Plasmids encoding non-surface proteins for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lentivirus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 production</a:t>
              </a:r>
            </a:p>
          </p:txBody>
        </p:sp>
      </p:grpSp>
      <p:sp>
        <p:nvSpPr>
          <p:cNvPr id="1119" name="TextBox 1118">
            <a:extLst>
              <a:ext uri="{FF2B5EF4-FFF2-40B4-BE49-F238E27FC236}">
                <a16:creationId xmlns:a16="http://schemas.microsoft.com/office/drawing/2014/main" id="{EFC4F714-E283-964D-A653-0F83B6043AA1}"/>
              </a:ext>
            </a:extLst>
          </p:cNvPr>
          <p:cNvSpPr txBox="1"/>
          <p:nvPr/>
        </p:nvSpPr>
        <p:spPr>
          <a:xfrm>
            <a:off x="469886" y="889172"/>
            <a:ext cx="62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Plasmid encoding SARS-CoV-2 Spike</a:t>
            </a:r>
          </a:p>
        </p:txBody>
      </p:sp>
      <p:sp>
        <p:nvSpPr>
          <p:cNvPr id="1120" name="Down Arrow 1119">
            <a:extLst>
              <a:ext uri="{FF2B5EF4-FFF2-40B4-BE49-F238E27FC236}">
                <a16:creationId xmlns:a16="http://schemas.microsoft.com/office/drawing/2014/main" id="{710E0D16-8F99-204B-97C7-D0A0CC1B7B1B}"/>
              </a:ext>
            </a:extLst>
          </p:cNvPr>
          <p:cNvSpPr/>
          <p:nvPr/>
        </p:nvSpPr>
        <p:spPr>
          <a:xfrm rot="15451264">
            <a:off x="1357900" y="1092644"/>
            <a:ext cx="237744" cy="18228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1121" name="Down Arrow 1120">
            <a:extLst>
              <a:ext uri="{FF2B5EF4-FFF2-40B4-BE49-F238E27FC236}">
                <a16:creationId xmlns:a16="http://schemas.microsoft.com/office/drawing/2014/main" id="{44C72C97-A937-954D-80EA-D94BCDA36223}"/>
              </a:ext>
            </a:extLst>
          </p:cNvPr>
          <p:cNvSpPr/>
          <p:nvPr/>
        </p:nvSpPr>
        <p:spPr>
          <a:xfrm rot="17766186">
            <a:off x="1328573" y="647538"/>
            <a:ext cx="237744" cy="4685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0801F8E1-84B2-4845-983E-B151D25A4287}"/>
              </a:ext>
            </a:extLst>
          </p:cNvPr>
          <p:cNvGrpSpPr/>
          <p:nvPr/>
        </p:nvGrpSpPr>
        <p:grpSpPr>
          <a:xfrm>
            <a:off x="2585359" y="1302813"/>
            <a:ext cx="358340" cy="401447"/>
            <a:chOff x="2159169" y="1429497"/>
            <a:chExt cx="358340" cy="401447"/>
          </a:xfrm>
        </p:grpSpPr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36910BB8-80B8-864F-82FF-A235CFBE6EA5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79031317-D989-284B-A7CD-DE5D600BEDA5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0E0DF44D-5282-DB45-90CD-C04913C320A0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BC08C3E6-E680-CD44-969B-A6AEF8FB5473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AE24D66E-C8A7-AF41-B36A-94E05F53A8EC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9" name="Oval 1158">
                <a:extLst>
                  <a:ext uri="{FF2B5EF4-FFF2-40B4-BE49-F238E27FC236}">
                    <a16:creationId xmlns:a16="http://schemas.microsoft.com/office/drawing/2014/main" id="{603C1382-6DFC-5D47-96E1-52182CB74DE3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B8C2D1CE-D7D5-7B4A-BBB7-80C1A2E98ACF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05CF3D2F-3262-EB4F-AADD-76EF06BEE81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57336CB7-F1C4-E64B-B486-1A62032B3DB5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261B7533-CA74-FB4C-A3E1-4831C9935C7B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5" name="Oval 1154">
                <a:extLst>
                  <a:ext uri="{FF2B5EF4-FFF2-40B4-BE49-F238E27FC236}">
                    <a16:creationId xmlns:a16="http://schemas.microsoft.com/office/drawing/2014/main" id="{44F73D31-EBF8-A845-A533-CA0C47C1A040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F42441D2-BC6F-764B-BEE5-78D1048470D0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854A4C6E-53A0-A94D-BC42-339AF01D136B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AAEA027E-7E1F-354C-9EE8-A1B11CC584C5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290CA8B9-6D7A-9C48-B176-D1D50C1D583C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8413CA92-DEA3-E448-93A3-C677C6F2EC96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CBD26C54-8D30-594F-B520-F07BCB915314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46342600-E096-C543-8CE4-A49167FDCCD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5665FCA8-A4F8-A940-A1CD-AB62DD1FCCA0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DE544722-6136-D84B-84EA-13C39B19675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C559731F-B644-CB4C-9792-98CF52018F23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8" name="Group 1127">
              <a:extLst>
                <a:ext uri="{FF2B5EF4-FFF2-40B4-BE49-F238E27FC236}">
                  <a16:creationId xmlns:a16="http://schemas.microsoft.com/office/drawing/2014/main" id="{E05274CF-88F5-774B-84C5-44165467BB23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DB2499A1-F2CB-8246-B4B1-F65B7F0E5273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88AF9E02-0E37-6B48-AAD7-0DAF5BDE61D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2" name="Oval 1141">
                <a:extLst>
                  <a:ext uri="{FF2B5EF4-FFF2-40B4-BE49-F238E27FC236}">
                    <a16:creationId xmlns:a16="http://schemas.microsoft.com/office/drawing/2014/main" id="{A35F9544-EA5F-6F42-BDED-C7818666D91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5787D217-3790-1B4D-B527-354A20899C0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82558811-B883-9E48-88DE-B090821D6D80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D623B5A0-58BC-9841-BFA8-ED4831606FC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37" name="Oval 1136">
                <a:extLst>
                  <a:ext uri="{FF2B5EF4-FFF2-40B4-BE49-F238E27FC236}">
                    <a16:creationId xmlns:a16="http://schemas.microsoft.com/office/drawing/2014/main" id="{47A81696-EAC0-4D4E-B567-B12E959397C8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1B1CCF86-1863-D649-AD84-FD9E3FBADD99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39" name="Oval 1138">
                <a:extLst>
                  <a:ext uri="{FF2B5EF4-FFF2-40B4-BE49-F238E27FC236}">
                    <a16:creationId xmlns:a16="http://schemas.microsoft.com/office/drawing/2014/main" id="{C708A600-F9EA-CF45-AA1D-81109278BD47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EDFDD856-AB9B-704B-B179-7116C525A724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9206369E-AD64-CD44-B987-C66D68C240C6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1F3A5748-9047-8F4B-A4F9-2BD0F69489FF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43E26B98-59D5-8142-BF55-58732635B7EB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2B8A8411-A9FF-A74C-B55C-6BE60E528D02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CE604B7E-41C4-3B48-AB1B-1979C2ACDF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0" name="Down Arrow 1159">
            <a:extLst>
              <a:ext uri="{FF2B5EF4-FFF2-40B4-BE49-F238E27FC236}">
                <a16:creationId xmlns:a16="http://schemas.microsoft.com/office/drawing/2014/main" id="{D3FCA04B-DF1C-A544-A783-E6A8E35CB67B}"/>
              </a:ext>
            </a:extLst>
          </p:cNvPr>
          <p:cNvSpPr/>
          <p:nvPr/>
        </p:nvSpPr>
        <p:spPr>
          <a:xfrm rot="16200000">
            <a:off x="2349777" y="981622"/>
            <a:ext cx="237744" cy="2725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1161" name="Down Arrow 1160">
            <a:extLst>
              <a:ext uri="{FF2B5EF4-FFF2-40B4-BE49-F238E27FC236}">
                <a16:creationId xmlns:a16="http://schemas.microsoft.com/office/drawing/2014/main" id="{605688E0-5435-3444-966C-98A3A6750EDC}"/>
              </a:ext>
            </a:extLst>
          </p:cNvPr>
          <p:cNvSpPr/>
          <p:nvPr/>
        </p:nvSpPr>
        <p:spPr>
          <a:xfrm rot="16200000">
            <a:off x="3099118" y="949256"/>
            <a:ext cx="237744" cy="33039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162" name="Picture 1161">
            <a:extLst>
              <a:ext uri="{FF2B5EF4-FFF2-40B4-BE49-F238E27FC236}">
                <a16:creationId xmlns:a16="http://schemas.microsoft.com/office/drawing/2014/main" id="{D865E49E-C6A3-9243-BC30-310BA7E0C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278" y="979796"/>
            <a:ext cx="726486" cy="323017"/>
          </a:xfrm>
          <a:prstGeom prst="rect">
            <a:avLst/>
          </a:prstGeom>
        </p:spPr>
      </p:pic>
      <p:sp>
        <p:nvSpPr>
          <p:cNvPr id="1163" name="TextBox 1162">
            <a:extLst>
              <a:ext uri="{FF2B5EF4-FFF2-40B4-BE49-F238E27FC236}">
                <a16:creationId xmlns:a16="http://schemas.microsoft.com/office/drawing/2014/main" id="{732E6700-C3FC-C14C-AEBD-31C03B013A07}"/>
              </a:ext>
            </a:extLst>
          </p:cNvPr>
          <p:cNvSpPr txBox="1"/>
          <p:nvPr/>
        </p:nvSpPr>
        <p:spPr>
          <a:xfrm>
            <a:off x="4013232" y="865866"/>
            <a:ext cx="115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Infection of 293T cells expressing ACE2. Infected cells express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and/or Luciferase.</a:t>
            </a:r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47436A44-5FA1-944B-9492-DC2D2E602DAF}"/>
              </a:ext>
            </a:extLst>
          </p:cNvPr>
          <p:cNvGrpSpPr/>
          <p:nvPr/>
        </p:nvGrpSpPr>
        <p:grpSpPr>
          <a:xfrm>
            <a:off x="1490121" y="1563540"/>
            <a:ext cx="275054" cy="263403"/>
            <a:chOff x="1157220" y="1806258"/>
            <a:chExt cx="275054" cy="263403"/>
          </a:xfrm>
        </p:grpSpPr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9000D62B-964D-F74F-A02B-D107EE316D38}"/>
                </a:ext>
              </a:extLst>
            </p:cNvPr>
            <p:cNvGrpSpPr/>
            <p:nvPr/>
          </p:nvGrpSpPr>
          <p:grpSpPr>
            <a:xfrm>
              <a:off x="1168068" y="1814088"/>
              <a:ext cx="264206" cy="248813"/>
              <a:chOff x="1175053" y="1932961"/>
              <a:chExt cx="264206" cy="248813"/>
            </a:xfrm>
          </p:grpSpPr>
          <p:sp>
            <p:nvSpPr>
              <p:cNvPr id="1168" name="Oval 1167">
                <a:extLst>
                  <a:ext uri="{FF2B5EF4-FFF2-40B4-BE49-F238E27FC236}">
                    <a16:creationId xmlns:a16="http://schemas.microsoft.com/office/drawing/2014/main" id="{26BBBD26-67B7-0F4B-8158-BD128179F784}"/>
                  </a:ext>
                </a:extLst>
              </p:cNvPr>
              <p:cNvSpPr/>
              <p:nvPr/>
            </p:nvSpPr>
            <p:spPr>
              <a:xfrm>
                <a:off x="1175053" y="1938815"/>
                <a:ext cx="252027" cy="24295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1169" name="Block Arc 1168">
                <a:extLst>
                  <a:ext uri="{FF2B5EF4-FFF2-40B4-BE49-F238E27FC236}">
                    <a16:creationId xmlns:a16="http://schemas.microsoft.com/office/drawing/2014/main" id="{B9E4AEDE-084E-8049-86A0-431F6FA91025}"/>
                  </a:ext>
                </a:extLst>
              </p:cNvPr>
              <p:cNvSpPr/>
              <p:nvPr/>
            </p:nvSpPr>
            <p:spPr>
              <a:xfrm rot="1954538">
                <a:off x="1175856" y="1932961"/>
                <a:ext cx="263403" cy="222383"/>
              </a:xfrm>
              <a:prstGeom prst="blockArc">
                <a:avLst>
                  <a:gd name="adj1" fmla="val 13778132"/>
                  <a:gd name="adj2" fmla="val 21054108"/>
                  <a:gd name="adj3" fmla="val 19334"/>
                </a:avLst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1166" name="Block Arc 1165">
              <a:extLst>
                <a:ext uri="{FF2B5EF4-FFF2-40B4-BE49-F238E27FC236}">
                  <a16:creationId xmlns:a16="http://schemas.microsoft.com/office/drawing/2014/main" id="{A099BFF7-5314-6C4D-B6C0-9D22CFA32B1C}"/>
                </a:ext>
              </a:extLst>
            </p:cNvPr>
            <p:cNvSpPr/>
            <p:nvPr/>
          </p:nvSpPr>
          <p:spPr>
            <a:xfrm rot="17618774">
              <a:off x="1137594" y="1826768"/>
              <a:ext cx="263403" cy="222383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167" name="Block Arc 1166">
              <a:extLst>
                <a:ext uri="{FF2B5EF4-FFF2-40B4-BE49-F238E27FC236}">
                  <a16:creationId xmlns:a16="http://schemas.microsoft.com/office/drawing/2014/main" id="{FF076463-0646-8E4A-A5B8-EF8B0399341C}"/>
                </a:ext>
              </a:extLst>
            </p:cNvPr>
            <p:cNvSpPr/>
            <p:nvPr/>
          </p:nvSpPr>
          <p:spPr>
            <a:xfrm rot="20747007">
              <a:off x="1157220" y="1814661"/>
              <a:ext cx="246888" cy="201168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008000"/>
            </a:solidFill>
            <a:ln w="254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170" name="TextBox 1169">
            <a:extLst>
              <a:ext uri="{FF2B5EF4-FFF2-40B4-BE49-F238E27FC236}">
                <a16:creationId xmlns:a16="http://schemas.microsoft.com/office/drawing/2014/main" id="{AFBDC852-658D-FF46-89DC-583E292FD260}"/>
              </a:ext>
            </a:extLst>
          </p:cNvPr>
          <p:cNvSpPr txBox="1"/>
          <p:nvPr/>
        </p:nvSpPr>
        <p:spPr>
          <a:xfrm>
            <a:off x="1672512" y="798446"/>
            <a:ext cx="679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293T cells</a:t>
            </a: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496898D5-E412-B540-A4E6-1E11F9E10C31}"/>
              </a:ext>
            </a:extLst>
          </p:cNvPr>
          <p:cNvGrpSpPr/>
          <p:nvPr/>
        </p:nvGrpSpPr>
        <p:grpSpPr>
          <a:xfrm>
            <a:off x="2589652" y="413569"/>
            <a:ext cx="358340" cy="401447"/>
            <a:chOff x="2159169" y="1429497"/>
            <a:chExt cx="358340" cy="401447"/>
          </a:xfrm>
        </p:grpSpPr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id="{A108D96D-1202-3D4E-A486-4B29BF5F8B45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5FA2BBEF-C552-8E41-81EC-72585BB54350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205" name="Rectangle 1204">
                <a:extLst>
                  <a:ext uri="{FF2B5EF4-FFF2-40B4-BE49-F238E27FC236}">
                    <a16:creationId xmlns:a16="http://schemas.microsoft.com/office/drawing/2014/main" id="{48167A56-8801-9947-86F9-2AA719928F48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6" name="Oval 1205">
                <a:extLst>
                  <a:ext uri="{FF2B5EF4-FFF2-40B4-BE49-F238E27FC236}">
                    <a16:creationId xmlns:a16="http://schemas.microsoft.com/office/drawing/2014/main" id="{1BB28F45-98C1-1F49-A5E7-1EE3767CFD5F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7" name="Oval 1206">
                <a:extLst>
                  <a:ext uri="{FF2B5EF4-FFF2-40B4-BE49-F238E27FC236}">
                    <a16:creationId xmlns:a16="http://schemas.microsoft.com/office/drawing/2014/main" id="{223BBE59-68B5-F748-B0CF-5EB5A994BBD8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8" name="Oval 1207">
                <a:extLst>
                  <a:ext uri="{FF2B5EF4-FFF2-40B4-BE49-F238E27FC236}">
                    <a16:creationId xmlns:a16="http://schemas.microsoft.com/office/drawing/2014/main" id="{BF42E700-1DD5-3141-85BB-B26ACA6510C9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4" name="Group 1173">
              <a:extLst>
                <a:ext uri="{FF2B5EF4-FFF2-40B4-BE49-F238E27FC236}">
                  <a16:creationId xmlns:a16="http://schemas.microsoft.com/office/drawing/2014/main" id="{C443AFAF-AAC3-E849-9429-456D4762ADD4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01" name="Rectangle 1200">
                <a:extLst>
                  <a:ext uri="{FF2B5EF4-FFF2-40B4-BE49-F238E27FC236}">
                    <a16:creationId xmlns:a16="http://schemas.microsoft.com/office/drawing/2014/main" id="{9F3E9E1A-86DA-274A-A280-C03B9C311CDD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2" name="Oval 1201">
                <a:extLst>
                  <a:ext uri="{FF2B5EF4-FFF2-40B4-BE49-F238E27FC236}">
                    <a16:creationId xmlns:a16="http://schemas.microsoft.com/office/drawing/2014/main" id="{E3110389-4F0F-6C49-B9D5-68813208ED93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3" name="Oval 1202">
                <a:extLst>
                  <a:ext uri="{FF2B5EF4-FFF2-40B4-BE49-F238E27FC236}">
                    <a16:creationId xmlns:a16="http://schemas.microsoft.com/office/drawing/2014/main" id="{3B5ABD04-C439-D64F-882E-98892E030738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4" name="Oval 1203">
                <a:extLst>
                  <a:ext uri="{FF2B5EF4-FFF2-40B4-BE49-F238E27FC236}">
                    <a16:creationId xmlns:a16="http://schemas.microsoft.com/office/drawing/2014/main" id="{1DD01B81-C5AE-B74E-8221-7340F9CA63CF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5" name="Group 1174">
              <a:extLst>
                <a:ext uri="{FF2B5EF4-FFF2-40B4-BE49-F238E27FC236}">
                  <a16:creationId xmlns:a16="http://schemas.microsoft.com/office/drawing/2014/main" id="{F51AEDA8-7842-A24F-ABFF-60BC822FC00C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97" name="Rectangle 1196">
                <a:extLst>
                  <a:ext uri="{FF2B5EF4-FFF2-40B4-BE49-F238E27FC236}">
                    <a16:creationId xmlns:a16="http://schemas.microsoft.com/office/drawing/2014/main" id="{EE94A696-23F0-FA4A-B310-310E976AADC6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8" name="Oval 1197">
                <a:extLst>
                  <a:ext uri="{FF2B5EF4-FFF2-40B4-BE49-F238E27FC236}">
                    <a16:creationId xmlns:a16="http://schemas.microsoft.com/office/drawing/2014/main" id="{56E995C2-287B-1A4A-BB8E-FC7051D6A45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9" name="Oval 1198">
                <a:extLst>
                  <a:ext uri="{FF2B5EF4-FFF2-40B4-BE49-F238E27FC236}">
                    <a16:creationId xmlns:a16="http://schemas.microsoft.com/office/drawing/2014/main" id="{B8B0411A-5712-7C4E-A8A2-D0EAFA14BAC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00" name="Oval 1199">
                <a:extLst>
                  <a:ext uri="{FF2B5EF4-FFF2-40B4-BE49-F238E27FC236}">
                    <a16:creationId xmlns:a16="http://schemas.microsoft.com/office/drawing/2014/main" id="{B47F0A11-82BA-E34F-9B2E-89006F8B21C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6" name="Group 1175">
              <a:extLst>
                <a:ext uri="{FF2B5EF4-FFF2-40B4-BE49-F238E27FC236}">
                  <a16:creationId xmlns:a16="http://schemas.microsoft.com/office/drawing/2014/main" id="{F27161D4-085A-6F4E-918C-43EA7A7BEC8E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0FD637F9-B23D-B24F-BAD0-F4FF47C60F5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4" name="Oval 1193">
                <a:extLst>
                  <a:ext uri="{FF2B5EF4-FFF2-40B4-BE49-F238E27FC236}">
                    <a16:creationId xmlns:a16="http://schemas.microsoft.com/office/drawing/2014/main" id="{D1937E8E-2274-FC49-BC01-B3D3B7BA0DE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5" name="Oval 1194">
                <a:extLst>
                  <a:ext uri="{FF2B5EF4-FFF2-40B4-BE49-F238E27FC236}">
                    <a16:creationId xmlns:a16="http://schemas.microsoft.com/office/drawing/2014/main" id="{ED34637C-2844-3B41-B101-BFC434DDDEC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6" name="Oval 1195">
                <a:extLst>
                  <a:ext uri="{FF2B5EF4-FFF2-40B4-BE49-F238E27FC236}">
                    <a16:creationId xmlns:a16="http://schemas.microsoft.com/office/drawing/2014/main" id="{AC9EAE5D-D8F6-2647-970E-1D0C54F1A13B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7" name="Group 1176">
              <a:extLst>
                <a:ext uri="{FF2B5EF4-FFF2-40B4-BE49-F238E27FC236}">
                  <a16:creationId xmlns:a16="http://schemas.microsoft.com/office/drawing/2014/main" id="{BD69375A-5B43-9A4B-A39C-37B686E4ED05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C57CEC78-B502-8E42-BBBE-47BC2C3E4DA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0" name="Oval 1189">
                <a:extLst>
                  <a:ext uri="{FF2B5EF4-FFF2-40B4-BE49-F238E27FC236}">
                    <a16:creationId xmlns:a16="http://schemas.microsoft.com/office/drawing/2014/main" id="{2D58880D-FF27-1840-BB25-A893C9E52F59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1" name="Oval 1190">
                <a:extLst>
                  <a:ext uri="{FF2B5EF4-FFF2-40B4-BE49-F238E27FC236}">
                    <a16:creationId xmlns:a16="http://schemas.microsoft.com/office/drawing/2014/main" id="{226BC339-FB18-4F40-BAA4-78C4EE66171C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92" name="Oval 1191">
                <a:extLst>
                  <a:ext uri="{FF2B5EF4-FFF2-40B4-BE49-F238E27FC236}">
                    <a16:creationId xmlns:a16="http://schemas.microsoft.com/office/drawing/2014/main" id="{ED73D202-0D4B-044D-B5ED-952B888037E6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228C4D7B-A8C0-DD4D-A3F5-1F5C2DDD475B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60A75F19-FE8B-4649-8BBD-C203A8EAC3B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2BA38824-D7BA-574F-A864-C7FB3C788911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87" name="Oval 1186">
                <a:extLst>
                  <a:ext uri="{FF2B5EF4-FFF2-40B4-BE49-F238E27FC236}">
                    <a16:creationId xmlns:a16="http://schemas.microsoft.com/office/drawing/2014/main" id="{6508ADFF-96DF-B945-8F3F-DAB1F09489B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188" name="Oval 1187">
                <a:extLst>
                  <a:ext uri="{FF2B5EF4-FFF2-40B4-BE49-F238E27FC236}">
                    <a16:creationId xmlns:a16="http://schemas.microsoft.com/office/drawing/2014/main" id="{A7CAB933-C29A-8A41-81A1-A5BCD47AA805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C339BA12-F65B-1241-A2FD-75CFF66ABAC8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80" name="Straight Connector 1179">
              <a:extLst>
                <a:ext uri="{FF2B5EF4-FFF2-40B4-BE49-F238E27FC236}">
                  <a16:creationId xmlns:a16="http://schemas.microsoft.com/office/drawing/2014/main" id="{2E1D9450-EE9A-6E45-832C-EEAEED86E43E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AAFBD638-29F1-7942-9B56-DA77FDCE6297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182" name="Straight Connector 1181">
              <a:extLst>
                <a:ext uri="{FF2B5EF4-FFF2-40B4-BE49-F238E27FC236}">
                  <a16:creationId xmlns:a16="http://schemas.microsoft.com/office/drawing/2014/main" id="{29A8587F-76B0-6E45-A5FA-43B338B696D3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Straight Connector 1182">
              <a:extLst>
                <a:ext uri="{FF2B5EF4-FFF2-40B4-BE49-F238E27FC236}">
                  <a16:creationId xmlns:a16="http://schemas.microsoft.com/office/drawing/2014/main" id="{92EB2805-96B5-234A-AF46-FEBFBB5A1CA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>
              <a:extLst>
                <a:ext uri="{FF2B5EF4-FFF2-40B4-BE49-F238E27FC236}">
                  <a16:creationId xmlns:a16="http://schemas.microsoft.com/office/drawing/2014/main" id="{7237DAC1-1707-2248-978F-504FB66314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9" name="Group 1208">
            <a:extLst>
              <a:ext uri="{FF2B5EF4-FFF2-40B4-BE49-F238E27FC236}">
                <a16:creationId xmlns:a16="http://schemas.microsoft.com/office/drawing/2014/main" id="{5483A850-73DC-7B41-9544-4F737F6C4BEB}"/>
              </a:ext>
            </a:extLst>
          </p:cNvPr>
          <p:cNvGrpSpPr/>
          <p:nvPr/>
        </p:nvGrpSpPr>
        <p:grpSpPr>
          <a:xfrm>
            <a:off x="2647645" y="877187"/>
            <a:ext cx="358340" cy="401447"/>
            <a:chOff x="2159169" y="1429497"/>
            <a:chExt cx="358340" cy="401447"/>
          </a:xfrm>
        </p:grpSpPr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B80FEE6E-1DCE-C649-B246-931718469F35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211" name="Group 1210">
              <a:extLst>
                <a:ext uri="{FF2B5EF4-FFF2-40B4-BE49-F238E27FC236}">
                  <a16:creationId xmlns:a16="http://schemas.microsoft.com/office/drawing/2014/main" id="{1A821B4C-0627-9F4C-92F8-12725076E140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243" name="Rectangle 1242">
                <a:extLst>
                  <a:ext uri="{FF2B5EF4-FFF2-40B4-BE49-F238E27FC236}">
                    <a16:creationId xmlns:a16="http://schemas.microsoft.com/office/drawing/2014/main" id="{96E56AB0-01BD-2A47-B940-3C072CD8A847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7EEF3780-1E02-C74E-AA22-0302D7CF2321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5" name="Oval 1244">
                <a:extLst>
                  <a:ext uri="{FF2B5EF4-FFF2-40B4-BE49-F238E27FC236}">
                    <a16:creationId xmlns:a16="http://schemas.microsoft.com/office/drawing/2014/main" id="{81B337F4-5B16-504B-BB85-CEEB4D5D6F5B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6" name="Oval 1245">
                <a:extLst>
                  <a:ext uri="{FF2B5EF4-FFF2-40B4-BE49-F238E27FC236}">
                    <a16:creationId xmlns:a16="http://schemas.microsoft.com/office/drawing/2014/main" id="{AB043106-B9F0-F64A-B72C-2C1830EB065F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2" name="Group 1211">
              <a:extLst>
                <a:ext uri="{FF2B5EF4-FFF2-40B4-BE49-F238E27FC236}">
                  <a16:creationId xmlns:a16="http://schemas.microsoft.com/office/drawing/2014/main" id="{0D12A666-4308-2D41-834C-C7322658CAA9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9" name="Rectangle 1238">
                <a:extLst>
                  <a:ext uri="{FF2B5EF4-FFF2-40B4-BE49-F238E27FC236}">
                    <a16:creationId xmlns:a16="http://schemas.microsoft.com/office/drawing/2014/main" id="{367B0DFA-5CD1-2844-BAE6-9214BC0C1D14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0" name="Oval 1239">
                <a:extLst>
                  <a:ext uri="{FF2B5EF4-FFF2-40B4-BE49-F238E27FC236}">
                    <a16:creationId xmlns:a16="http://schemas.microsoft.com/office/drawing/2014/main" id="{B90BE8CE-106D-5643-A651-8995D36ACE3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1" name="Oval 1240">
                <a:extLst>
                  <a:ext uri="{FF2B5EF4-FFF2-40B4-BE49-F238E27FC236}">
                    <a16:creationId xmlns:a16="http://schemas.microsoft.com/office/drawing/2014/main" id="{F3510D51-45F2-B042-87BD-AEB102C9314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42" name="Oval 1241">
                <a:extLst>
                  <a:ext uri="{FF2B5EF4-FFF2-40B4-BE49-F238E27FC236}">
                    <a16:creationId xmlns:a16="http://schemas.microsoft.com/office/drawing/2014/main" id="{58E0E84A-B43B-A54B-AC3E-7215E275285B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3" name="Group 1212">
              <a:extLst>
                <a:ext uri="{FF2B5EF4-FFF2-40B4-BE49-F238E27FC236}">
                  <a16:creationId xmlns:a16="http://schemas.microsoft.com/office/drawing/2014/main" id="{0E21944A-7333-BE49-959F-F7679FD2DC02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5" name="Rectangle 1234">
                <a:extLst>
                  <a:ext uri="{FF2B5EF4-FFF2-40B4-BE49-F238E27FC236}">
                    <a16:creationId xmlns:a16="http://schemas.microsoft.com/office/drawing/2014/main" id="{A9B8244B-C67E-E74B-9B9F-AEC8FBDE4D28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6" name="Oval 1235">
                <a:extLst>
                  <a:ext uri="{FF2B5EF4-FFF2-40B4-BE49-F238E27FC236}">
                    <a16:creationId xmlns:a16="http://schemas.microsoft.com/office/drawing/2014/main" id="{9420D48B-8C3A-834C-BE08-32BF825DEBFC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DEC5A637-146E-8F4C-8BE4-A53041ED69C2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8" name="Oval 1237">
                <a:extLst>
                  <a:ext uri="{FF2B5EF4-FFF2-40B4-BE49-F238E27FC236}">
                    <a16:creationId xmlns:a16="http://schemas.microsoft.com/office/drawing/2014/main" id="{F03F191D-CECB-5B45-96B7-A350B798F1A2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0AFB6DAF-A1BB-A148-909E-61828239C745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31" name="Rectangle 1230">
                <a:extLst>
                  <a:ext uri="{FF2B5EF4-FFF2-40B4-BE49-F238E27FC236}">
                    <a16:creationId xmlns:a16="http://schemas.microsoft.com/office/drawing/2014/main" id="{70EB7284-550B-C34D-865C-BDAC796CC37C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2" name="Oval 1231">
                <a:extLst>
                  <a:ext uri="{FF2B5EF4-FFF2-40B4-BE49-F238E27FC236}">
                    <a16:creationId xmlns:a16="http://schemas.microsoft.com/office/drawing/2014/main" id="{0A8DB4F1-5C62-0342-A48D-620046038DF8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3" name="Oval 1232">
                <a:extLst>
                  <a:ext uri="{FF2B5EF4-FFF2-40B4-BE49-F238E27FC236}">
                    <a16:creationId xmlns:a16="http://schemas.microsoft.com/office/drawing/2014/main" id="{557662BA-F36F-4140-A1A3-A650C79C62D7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4" name="Oval 1233">
                <a:extLst>
                  <a:ext uri="{FF2B5EF4-FFF2-40B4-BE49-F238E27FC236}">
                    <a16:creationId xmlns:a16="http://schemas.microsoft.com/office/drawing/2014/main" id="{0CFFCECC-43E9-8841-A385-85DACFAF230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A40D723B-5C21-8D49-8367-456B840A77A9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27" name="Rectangle 1226">
                <a:extLst>
                  <a:ext uri="{FF2B5EF4-FFF2-40B4-BE49-F238E27FC236}">
                    <a16:creationId xmlns:a16="http://schemas.microsoft.com/office/drawing/2014/main" id="{7300EBCE-DEFD-A14B-95D3-7ECDA8192B6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8" name="Oval 1227">
                <a:extLst>
                  <a:ext uri="{FF2B5EF4-FFF2-40B4-BE49-F238E27FC236}">
                    <a16:creationId xmlns:a16="http://schemas.microsoft.com/office/drawing/2014/main" id="{9F9B3E06-99FE-1846-9C34-43DE46CA0B0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9" name="Oval 1228">
                <a:extLst>
                  <a:ext uri="{FF2B5EF4-FFF2-40B4-BE49-F238E27FC236}">
                    <a16:creationId xmlns:a16="http://schemas.microsoft.com/office/drawing/2014/main" id="{19775184-14A0-FB4A-8516-7D3C8D9998A1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30" name="Oval 1229">
                <a:extLst>
                  <a:ext uri="{FF2B5EF4-FFF2-40B4-BE49-F238E27FC236}">
                    <a16:creationId xmlns:a16="http://schemas.microsoft.com/office/drawing/2014/main" id="{404DC211-B21F-974E-90C7-0EA95496779B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16" name="Group 1215">
              <a:extLst>
                <a:ext uri="{FF2B5EF4-FFF2-40B4-BE49-F238E27FC236}">
                  <a16:creationId xmlns:a16="http://schemas.microsoft.com/office/drawing/2014/main" id="{E5EA3B84-0BD7-9844-B46E-21F3D6007DD8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223" name="Rectangle 1222">
                <a:extLst>
                  <a:ext uri="{FF2B5EF4-FFF2-40B4-BE49-F238E27FC236}">
                    <a16:creationId xmlns:a16="http://schemas.microsoft.com/office/drawing/2014/main" id="{FDC93AF2-4A45-0045-BF25-E3E64ABC52EC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4" name="Oval 1223">
                <a:extLst>
                  <a:ext uri="{FF2B5EF4-FFF2-40B4-BE49-F238E27FC236}">
                    <a16:creationId xmlns:a16="http://schemas.microsoft.com/office/drawing/2014/main" id="{5BA63A96-C63A-474D-AC10-2A56E615AC3E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5" name="Oval 1224">
                <a:extLst>
                  <a:ext uri="{FF2B5EF4-FFF2-40B4-BE49-F238E27FC236}">
                    <a16:creationId xmlns:a16="http://schemas.microsoft.com/office/drawing/2014/main" id="{38A17356-0388-624F-A06F-690DB0273C56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226" name="Oval 1225">
                <a:extLst>
                  <a:ext uri="{FF2B5EF4-FFF2-40B4-BE49-F238E27FC236}">
                    <a16:creationId xmlns:a16="http://schemas.microsoft.com/office/drawing/2014/main" id="{FBA7B4CE-5C28-634C-8AEC-350C67314562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217" name="Freeform 1216">
              <a:extLst>
                <a:ext uri="{FF2B5EF4-FFF2-40B4-BE49-F238E27FC236}">
                  <a16:creationId xmlns:a16="http://schemas.microsoft.com/office/drawing/2014/main" id="{02F56D9E-A474-DC44-BF01-6C3D102981BE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218" name="Straight Connector 1217">
              <a:extLst>
                <a:ext uri="{FF2B5EF4-FFF2-40B4-BE49-F238E27FC236}">
                  <a16:creationId xmlns:a16="http://schemas.microsoft.com/office/drawing/2014/main" id="{98A07D4D-F996-1645-A34C-C9DC9BCEABD0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Freeform 1218">
              <a:extLst>
                <a:ext uri="{FF2B5EF4-FFF2-40B4-BE49-F238E27FC236}">
                  <a16:creationId xmlns:a16="http://schemas.microsoft.com/office/drawing/2014/main" id="{EDD2CFC4-E8A8-3042-B735-73C6DEBD1B6D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220" name="Straight Connector 1219">
              <a:extLst>
                <a:ext uri="{FF2B5EF4-FFF2-40B4-BE49-F238E27FC236}">
                  <a16:creationId xmlns:a16="http://schemas.microsoft.com/office/drawing/2014/main" id="{229DC7EA-BE46-0147-8D52-0D60EF332AEA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Straight Connector 1220">
              <a:extLst>
                <a:ext uri="{FF2B5EF4-FFF2-40B4-BE49-F238E27FC236}">
                  <a16:creationId xmlns:a16="http://schemas.microsoft.com/office/drawing/2014/main" id="{BACCF2AF-CF1C-2D44-B555-EDDD9A878828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>
              <a:extLst>
                <a:ext uri="{FF2B5EF4-FFF2-40B4-BE49-F238E27FC236}">
                  <a16:creationId xmlns:a16="http://schemas.microsoft.com/office/drawing/2014/main" id="{740F5A2A-5345-2247-9668-D87C05E5FE7E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7" name="TextBox 1246">
            <a:extLst>
              <a:ext uri="{FF2B5EF4-FFF2-40B4-BE49-F238E27FC236}">
                <a16:creationId xmlns:a16="http://schemas.microsoft.com/office/drawing/2014/main" id="{0A8F7FAA-E54B-7F40-80D8-3EED891C7530}"/>
              </a:ext>
            </a:extLst>
          </p:cNvPr>
          <p:cNvSpPr txBox="1"/>
          <p:nvPr/>
        </p:nvSpPr>
        <p:spPr>
          <a:xfrm>
            <a:off x="2197992" y="1717066"/>
            <a:ext cx="110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Spike-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pseudotyped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lentiviral particles</a:t>
            </a:r>
          </a:p>
        </p:txBody>
      </p: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D425BF15-8539-444F-9E41-304A229F49D3}"/>
              </a:ext>
            </a:extLst>
          </p:cNvPr>
          <p:cNvGrpSpPr/>
          <p:nvPr/>
        </p:nvGrpSpPr>
        <p:grpSpPr>
          <a:xfrm>
            <a:off x="3384569" y="622553"/>
            <a:ext cx="587904" cy="452375"/>
            <a:chOff x="3321738" y="530844"/>
            <a:chExt cx="587904" cy="452375"/>
          </a:xfrm>
        </p:grpSpPr>
        <p:grpSp>
          <p:nvGrpSpPr>
            <p:cNvPr id="1249" name="Group 1248">
              <a:extLst>
                <a:ext uri="{FF2B5EF4-FFF2-40B4-BE49-F238E27FC236}">
                  <a16:creationId xmlns:a16="http://schemas.microsoft.com/office/drawing/2014/main" id="{B91AA51C-0D2C-AD42-9929-B6F54C6FF8F2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62" name="Freeform 748">
                <a:extLst>
                  <a:ext uri="{FF2B5EF4-FFF2-40B4-BE49-F238E27FC236}">
                    <a16:creationId xmlns:a16="http://schemas.microsoft.com/office/drawing/2014/main" id="{51B706A4-6B00-4448-A427-D12C34635D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63" name="Freeform 1262">
                <a:extLst>
                  <a:ext uri="{FF2B5EF4-FFF2-40B4-BE49-F238E27FC236}">
                    <a16:creationId xmlns:a16="http://schemas.microsoft.com/office/drawing/2014/main" id="{50410E76-2146-9741-8B8F-EAF96A119A5A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50" name="Group 1249">
              <a:extLst>
                <a:ext uri="{FF2B5EF4-FFF2-40B4-BE49-F238E27FC236}">
                  <a16:creationId xmlns:a16="http://schemas.microsoft.com/office/drawing/2014/main" id="{006D9E5A-0E87-BC49-A174-6E3073098BF8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60" name="Block Arc 1259">
                <a:extLst>
                  <a:ext uri="{FF2B5EF4-FFF2-40B4-BE49-F238E27FC236}">
                    <a16:creationId xmlns:a16="http://schemas.microsoft.com/office/drawing/2014/main" id="{45EB543A-55B5-E846-B992-8FB64A1FF0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FFE22421-0393-9C4D-ACA8-CB5AFB0E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B5E122EE-C9AC-4745-A937-A3EC1CDCA345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58" name="Block Arc 1257">
                <a:extLst>
                  <a:ext uri="{FF2B5EF4-FFF2-40B4-BE49-F238E27FC236}">
                    <a16:creationId xmlns:a16="http://schemas.microsoft.com/office/drawing/2014/main" id="{2190DE69-6DCC-8445-8BD2-8CFA1C7AF39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E71E3F92-E374-2945-B6DD-4E400BF6F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2" name="Group 1251">
              <a:extLst>
                <a:ext uri="{FF2B5EF4-FFF2-40B4-BE49-F238E27FC236}">
                  <a16:creationId xmlns:a16="http://schemas.microsoft.com/office/drawing/2014/main" id="{DA66DDBF-F0C9-4949-84A3-7FFB08F26356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56" name="Block Arc 1255">
                <a:extLst>
                  <a:ext uri="{FF2B5EF4-FFF2-40B4-BE49-F238E27FC236}">
                    <a16:creationId xmlns:a16="http://schemas.microsoft.com/office/drawing/2014/main" id="{4836F6D6-63B7-9D4F-A3EF-CD9FFE7EE5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AC8F0E44-B6AB-3E49-A407-1AD8E687B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3" name="Group 1252">
              <a:extLst>
                <a:ext uri="{FF2B5EF4-FFF2-40B4-BE49-F238E27FC236}">
                  <a16:creationId xmlns:a16="http://schemas.microsoft.com/office/drawing/2014/main" id="{E1CFB0AD-CA56-8440-803A-180E4A071017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54" name="Block Arc 1253">
                <a:extLst>
                  <a:ext uri="{FF2B5EF4-FFF2-40B4-BE49-F238E27FC236}">
                    <a16:creationId xmlns:a16="http://schemas.microsoft.com/office/drawing/2014/main" id="{55066DA1-85A9-FE47-9921-154CD7A1B0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DB0C6334-7DFE-EE4F-8B2E-7371750E9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4" name="Group 1263">
            <a:extLst>
              <a:ext uri="{FF2B5EF4-FFF2-40B4-BE49-F238E27FC236}">
                <a16:creationId xmlns:a16="http://schemas.microsoft.com/office/drawing/2014/main" id="{D6EBE3CE-7FB7-FB4B-9796-38C25B6BFEE1}"/>
              </a:ext>
            </a:extLst>
          </p:cNvPr>
          <p:cNvGrpSpPr/>
          <p:nvPr/>
        </p:nvGrpSpPr>
        <p:grpSpPr>
          <a:xfrm>
            <a:off x="3410766" y="1055664"/>
            <a:ext cx="587904" cy="452375"/>
            <a:chOff x="3321738" y="530844"/>
            <a:chExt cx="587904" cy="452375"/>
          </a:xfrm>
        </p:grpSpPr>
        <p:grpSp>
          <p:nvGrpSpPr>
            <p:cNvPr id="1265" name="Group 1264">
              <a:extLst>
                <a:ext uri="{FF2B5EF4-FFF2-40B4-BE49-F238E27FC236}">
                  <a16:creationId xmlns:a16="http://schemas.microsoft.com/office/drawing/2014/main" id="{D7F6BAF3-3585-EF42-BE64-13F7F5F06AC2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78" name="Freeform 748">
                <a:extLst>
                  <a:ext uri="{FF2B5EF4-FFF2-40B4-BE49-F238E27FC236}">
                    <a16:creationId xmlns:a16="http://schemas.microsoft.com/office/drawing/2014/main" id="{867CA029-57B7-6B4F-8E2E-9E71A246DF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79" name="Freeform 1278">
                <a:extLst>
                  <a:ext uri="{FF2B5EF4-FFF2-40B4-BE49-F238E27FC236}">
                    <a16:creationId xmlns:a16="http://schemas.microsoft.com/office/drawing/2014/main" id="{35E78F17-2187-F94C-AE13-6422F74A3FF8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66" name="Group 1265">
              <a:extLst>
                <a:ext uri="{FF2B5EF4-FFF2-40B4-BE49-F238E27FC236}">
                  <a16:creationId xmlns:a16="http://schemas.microsoft.com/office/drawing/2014/main" id="{3DFB93F7-C151-CE4A-BEFF-145B63BDDAAF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76" name="Block Arc 1275">
                <a:extLst>
                  <a:ext uri="{FF2B5EF4-FFF2-40B4-BE49-F238E27FC236}">
                    <a16:creationId xmlns:a16="http://schemas.microsoft.com/office/drawing/2014/main" id="{81D2AED4-5BD9-BF44-B995-B38D1734E20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63906E76-C774-A549-B70C-97BFAC5A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FA71A62A-3E41-8446-9605-09996C09837A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74" name="Block Arc 1273">
                <a:extLst>
                  <a:ext uri="{FF2B5EF4-FFF2-40B4-BE49-F238E27FC236}">
                    <a16:creationId xmlns:a16="http://schemas.microsoft.com/office/drawing/2014/main" id="{B08D7482-73E5-114C-B2C3-3E4FA61022D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FA2CAD32-A695-EB4A-9BEC-205F1FD98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7A97A5E9-9FD5-5045-9A8D-CE565086D3FD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72" name="Block Arc 1271">
                <a:extLst>
                  <a:ext uri="{FF2B5EF4-FFF2-40B4-BE49-F238E27FC236}">
                    <a16:creationId xmlns:a16="http://schemas.microsoft.com/office/drawing/2014/main" id="{27B0B792-86C5-AE4C-9397-B7DA13DAA9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F1BBA1D7-57B9-E245-9B79-1AC28DA92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54968AFC-E7DE-4D4B-AA63-D39BCC4A1552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70" name="Block Arc 1269">
                <a:extLst>
                  <a:ext uri="{FF2B5EF4-FFF2-40B4-BE49-F238E27FC236}">
                    <a16:creationId xmlns:a16="http://schemas.microsoft.com/office/drawing/2014/main" id="{2CEA0CC6-7AA7-AF45-B08A-F757536784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2486457E-CEF3-574D-BFBD-757131106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034CA7F6-6F30-4246-BD8F-AB467C1EA5B4}"/>
              </a:ext>
            </a:extLst>
          </p:cNvPr>
          <p:cNvGrpSpPr/>
          <p:nvPr/>
        </p:nvGrpSpPr>
        <p:grpSpPr>
          <a:xfrm>
            <a:off x="3457138" y="1415978"/>
            <a:ext cx="587904" cy="452375"/>
            <a:chOff x="3321738" y="530844"/>
            <a:chExt cx="587904" cy="452375"/>
          </a:xfrm>
        </p:grpSpPr>
        <p:grpSp>
          <p:nvGrpSpPr>
            <p:cNvPr id="1281" name="Group 1280">
              <a:extLst>
                <a:ext uri="{FF2B5EF4-FFF2-40B4-BE49-F238E27FC236}">
                  <a16:creationId xmlns:a16="http://schemas.microsoft.com/office/drawing/2014/main" id="{8EFD2133-678B-D54D-81C9-313F6615D65F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294" name="Freeform 748">
                <a:extLst>
                  <a:ext uri="{FF2B5EF4-FFF2-40B4-BE49-F238E27FC236}">
                    <a16:creationId xmlns:a16="http://schemas.microsoft.com/office/drawing/2014/main" id="{BBE76879-3F28-BA42-98C0-ED52596B28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295" name="Freeform 1294">
                <a:extLst>
                  <a:ext uri="{FF2B5EF4-FFF2-40B4-BE49-F238E27FC236}">
                    <a16:creationId xmlns:a16="http://schemas.microsoft.com/office/drawing/2014/main" id="{9D41C089-D553-8342-94F3-BE0C8911C60E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6770DFF6-F267-AB4E-A936-C0C36E90DAF2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292" name="Block Arc 1291">
                <a:extLst>
                  <a:ext uri="{FF2B5EF4-FFF2-40B4-BE49-F238E27FC236}">
                    <a16:creationId xmlns:a16="http://schemas.microsoft.com/office/drawing/2014/main" id="{48131439-1889-D84C-B234-3753458662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3" name="Straight Connector 1292">
                <a:extLst>
                  <a:ext uri="{FF2B5EF4-FFF2-40B4-BE49-F238E27FC236}">
                    <a16:creationId xmlns:a16="http://schemas.microsoft.com/office/drawing/2014/main" id="{79E593F8-A573-8C4A-9D6B-31C141F10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3" name="Group 1282">
              <a:extLst>
                <a:ext uri="{FF2B5EF4-FFF2-40B4-BE49-F238E27FC236}">
                  <a16:creationId xmlns:a16="http://schemas.microsoft.com/office/drawing/2014/main" id="{B514DB2C-7E76-B645-9119-F545E133B882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290" name="Block Arc 1289">
                <a:extLst>
                  <a:ext uri="{FF2B5EF4-FFF2-40B4-BE49-F238E27FC236}">
                    <a16:creationId xmlns:a16="http://schemas.microsoft.com/office/drawing/2014/main" id="{AD035079-8FA7-9943-8637-8A53F7D6F8D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1" name="Straight Connector 1290">
                <a:extLst>
                  <a:ext uri="{FF2B5EF4-FFF2-40B4-BE49-F238E27FC236}">
                    <a16:creationId xmlns:a16="http://schemas.microsoft.com/office/drawing/2014/main" id="{1CB4E36D-147C-DB48-8F43-AC3E2897F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4" name="Group 1283">
              <a:extLst>
                <a:ext uri="{FF2B5EF4-FFF2-40B4-BE49-F238E27FC236}">
                  <a16:creationId xmlns:a16="http://schemas.microsoft.com/office/drawing/2014/main" id="{1B48CC11-F514-E442-9D3C-9C90ABFD052D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288" name="Block Arc 1287">
                <a:extLst>
                  <a:ext uri="{FF2B5EF4-FFF2-40B4-BE49-F238E27FC236}">
                    <a16:creationId xmlns:a16="http://schemas.microsoft.com/office/drawing/2014/main" id="{7E2161F4-DBCC-A440-A03E-59309BE3AFA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9" name="Straight Connector 1288">
                <a:extLst>
                  <a:ext uri="{FF2B5EF4-FFF2-40B4-BE49-F238E27FC236}">
                    <a16:creationId xmlns:a16="http://schemas.microsoft.com/office/drawing/2014/main" id="{2D9E5336-E5F1-B64D-A6D5-38D6E1D04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5" name="Group 1284">
              <a:extLst>
                <a:ext uri="{FF2B5EF4-FFF2-40B4-BE49-F238E27FC236}">
                  <a16:creationId xmlns:a16="http://schemas.microsoft.com/office/drawing/2014/main" id="{340BFE15-FA92-134B-A10A-BF22ED11325E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286" name="Block Arc 1285">
                <a:extLst>
                  <a:ext uri="{FF2B5EF4-FFF2-40B4-BE49-F238E27FC236}">
                    <a16:creationId xmlns:a16="http://schemas.microsoft.com/office/drawing/2014/main" id="{9D9DF785-ACD9-5E4C-85D1-6B81A03A8A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87" name="Straight Connector 1286">
                <a:extLst>
                  <a:ext uri="{FF2B5EF4-FFF2-40B4-BE49-F238E27FC236}">
                    <a16:creationId xmlns:a16="http://schemas.microsoft.com/office/drawing/2014/main" id="{AF5520D2-2305-B945-BB35-8BAC70847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6FF70618-8E76-9A41-A9CC-7D4EF7099686}"/>
              </a:ext>
            </a:extLst>
          </p:cNvPr>
          <p:cNvGrpSpPr/>
          <p:nvPr/>
        </p:nvGrpSpPr>
        <p:grpSpPr>
          <a:xfrm>
            <a:off x="3387496" y="167327"/>
            <a:ext cx="587904" cy="452375"/>
            <a:chOff x="3321738" y="530844"/>
            <a:chExt cx="587904" cy="452375"/>
          </a:xfrm>
        </p:grpSpPr>
        <p:sp>
          <p:nvSpPr>
            <p:cNvPr id="1297" name="Freeform 748">
              <a:extLst>
                <a:ext uri="{FF2B5EF4-FFF2-40B4-BE49-F238E27FC236}">
                  <a16:creationId xmlns:a16="http://schemas.microsoft.com/office/drawing/2014/main" id="{A7F0AC6D-6853-024F-BDFF-90C20C9282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8560" y="641505"/>
              <a:ext cx="543167" cy="239287"/>
            </a:xfrm>
            <a:custGeom>
              <a:avLst/>
              <a:gdLst>
                <a:gd name="T0" fmla="*/ 950072 w 3811"/>
                <a:gd name="T1" fmla="*/ 222209 h 3572"/>
                <a:gd name="T2" fmla="*/ 622872 w 3811"/>
                <a:gd name="T3" fmla="*/ 447735 h 3572"/>
                <a:gd name="T4" fmla="*/ 334016 w 3811"/>
                <a:gd name="T5" fmla="*/ 653361 h 3572"/>
                <a:gd name="T6" fmla="*/ 516362 w 3811"/>
                <a:gd name="T7" fmla="*/ 862856 h 3572"/>
                <a:gd name="T8" fmla="*/ 26415 w 3811"/>
                <a:gd name="T9" fmla="*/ 1179034 h 3572"/>
                <a:gd name="T10" fmla="*/ 357874 w 3811"/>
                <a:gd name="T11" fmla="*/ 1346520 h 3572"/>
                <a:gd name="T12" fmla="*/ 410704 w 3811"/>
                <a:gd name="T13" fmla="*/ 1433856 h 3572"/>
                <a:gd name="T14" fmla="*/ 299933 w 3811"/>
                <a:gd name="T15" fmla="*/ 1590839 h 3572"/>
                <a:gd name="T16" fmla="*/ 661216 w 3811"/>
                <a:gd name="T17" fmla="*/ 1546066 h 3572"/>
                <a:gd name="T18" fmla="*/ 800957 w 3811"/>
                <a:gd name="T19" fmla="*/ 1649432 h 3572"/>
                <a:gd name="T20" fmla="*/ 1021646 w 3811"/>
                <a:gd name="T21" fmla="*/ 1959530 h 3572"/>
                <a:gd name="T22" fmla="*/ 1613844 w 3811"/>
                <a:gd name="T23" fmla="*/ 1737873 h 3572"/>
                <a:gd name="T24" fmla="*/ 2609928 w 3811"/>
                <a:gd name="T25" fmla="*/ 1906465 h 3572"/>
                <a:gd name="T26" fmla="*/ 2672130 w 3811"/>
                <a:gd name="T27" fmla="*/ 1491343 h 3572"/>
                <a:gd name="T28" fmla="*/ 3004442 w 3811"/>
                <a:gd name="T29" fmla="*/ 1135366 h 3572"/>
                <a:gd name="T30" fmla="*/ 3191900 w 3811"/>
                <a:gd name="T31" fmla="*/ 651702 h 3572"/>
                <a:gd name="T32" fmla="*/ 2669573 w 3811"/>
                <a:gd name="T33" fmla="*/ 468187 h 3572"/>
                <a:gd name="T34" fmla="*/ 2273355 w 3811"/>
                <a:gd name="T35" fmla="*/ 275827 h 3572"/>
                <a:gd name="T36" fmla="*/ 1960641 w 3811"/>
                <a:gd name="T37" fmla="*/ 19899 h 3572"/>
                <a:gd name="T38" fmla="*/ 1397415 w 3811"/>
                <a:gd name="T39" fmla="*/ 156983 h 3572"/>
                <a:gd name="T40" fmla="*/ 950072 w 3811"/>
                <a:gd name="T41" fmla="*/ 222209 h 35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11"/>
                <a:gd name="T64" fmla="*/ 0 h 3572"/>
                <a:gd name="T65" fmla="*/ 3811 w 3811"/>
                <a:gd name="T66" fmla="*/ 3572 h 35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11" h="3572">
                  <a:moveTo>
                    <a:pt x="1115" y="402"/>
                  </a:moveTo>
                  <a:cubicBezTo>
                    <a:pt x="964" y="490"/>
                    <a:pt x="851" y="680"/>
                    <a:pt x="731" y="810"/>
                  </a:cubicBezTo>
                  <a:cubicBezTo>
                    <a:pt x="611" y="940"/>
                    <a:pt x="413" y="1057"/>
                    <a:pt x="392" y="1182"/>
                  </a:cubicBezTo>
                  <a:cubicBezTo>
                    <a:pt x="371" y="1307"/>
                    <a:pt x="666" y="1403"/>
                    <a:pt x="606" y="1561"/>
                  </a:cubicBezTo>
                  <a:cubicBezTo>
                    <a:pt x="546" y="1719"/>
                    <a:pt x="62" y="1987"/>
                    <a:pt x="31" y="2133"/>
                  </a:cubicBezTo>
                  <a:cubicBezTo>
                    <a:pt x="0" y="2279"/>
                    <a:pt x="345" y="2359"/>
                    <a:pt x="420" y="2436"/>
                  </a:cubicBezTo>
                  <a:cubicBezTo>
                    <a:pt x="495" y="2513"/>
                    <a:pt x="493" y="2520"/>
                    <a:pt x="482" y="2594"/>
                  </a:cubicBezTo>
                  <a:cubicBezTo>
                    <a:pt x="471" y="2668"/>
                    <a:pt x="303" y="2844"/>
                    <a:pt x="352" y="2878"/>
                  </a:cubicBezTo>
                  <a:cubicBezTo>
                    <a:pt x="401" y="2912"/>
                    <a:pt x="678" y="2779"/>
                    <a:pt x="776" y="2797"/>
                  </a:cubicBezTo>
                  <a:cubicBezTo>
                    <a:pt x="874" y="2815"/>
                    <a:pt x="870" y="2859"/>
                    <a:pt x="940" y="2984"/>
                  </a:cubicBezTo>
                  <a:cubicBezTo>
                    <a:pt x="1010" y="3109"/>
                    <a:pt x="1040" y="3518"/>
                    <a:pt x="1199" y="3545"/>
                  </a:cubicBezTo>
                  <a:cubicBezTo>
                    <a:pt x="1358" y="3572"/>
                    <a:pt x="1583" y="3160"/>
                    <a:pt x="1894" y="3144"/>
                  </a:cubicBezTo>
                  <a:cubicBezTo>
                    <a:pt x="2205" y="3128"/>
                    <a:pt x="2856" y="3523"/>
                    <a:pt x="3063" y="3449"/>
                  </a:cubicBezTo>
                  <a:cubicBezTo>
                    <a:pt x="3270" y="3375"/>
                    <a:pt x="3059" y="2931"/>
                    <a:pt x="3136" y="2698"/>
                  </a:cubicBezTo>
                  <a:cubicBezTo>
                    <a:pt x="3213" y="2465"/>
                    <a:pt x="3424" y="2307"/>
                    <a:pt x="3526" y="2054"/>
                  </a:cubicBezTo>
                  <a:cubicBezTo>
                    <a:pt x="3628" y="1801"/>
                    <a:pt x="3811" y="1380"/>
                    <a:pt x="3746" y="1179"/>
                  </a:cubicBezTo>
                  <a:cubicBezTo>
                    <a:pt x="3681" y="978"/>
                    <a:pt x="3313" y="960"/>
                    <a:pt x="3133" y="847"/>
                  </a:cubicBezTo>
                  <a:cubicBezTo>
                    <a:pt x="2953" y="734"/>
                    <a:pt x="2807" y="634"/>
                    <a:pt x="2668" y="499"/>
                  </a:cubicBezTo>
                  <a:cubicBezTo>
                    <a:pt x="2529" y="364"/>
                    <a:pt x="2472" y="72"/>
                    <a:pt x="2301" y="36"/>
                  </a:cubicBezTo>
                  <a:cubicBezTo>
                    <a:pt x="2130" y="0"/>
                    <a:pt x="1838" y="223"/>
                    <a:pt x="1640" y="284"/>
                  </a:cubicBezTo>
                  <a:cubicBezTo>
                    <a:pt x="1442" y="345"/>
                    <a:pt x="1249" y="330"/>
                    <a:pt x="1115" y="402"/>
                  </a:cubicBezTo>
                  <a:close/>
                </a:path>
              </a:pathLst>
            </a:custGeom>
            <a:solidFill>
              <a:srgbClr val="F1D25D"/>
            </a:solidFill>
            <a:ln w="9525">
              <a:solidFill>
                <a:srgbClr val="CFA2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298" name="Group 1297">
              <a:extLst>
                <a:ext uri="{FF2B5EF4-FFF2-40B4-BE49-F238E27FC236}">
                  <a16:creationId xmlns:a16="http://schemas.microsoft.com/office/drawing/2014/main" id="{98FA8F95-BEFA-144F-B171-5AE1EF81A831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308" name="Block Arc 1307">
                <a:extLst>
                  <a:ext uri="{FF2B5EF4-FFF2-40B4-BE49-F238E27FC236}">
                    <a16:creationId xmlns:a16="http://schemas.microsoft.com/office/drawing/2014/main" id="{7275FB7E-0945-1D48-B233-C90B482E83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9" name="Straight Connector 1308">
                <a:extLst>
                  <a:ext uri="{FF2B5EF4-FFF2-40B4-BE49-F238E27FC236}">
                    <a16:creationId xmlns:a16="http://schemas.microsoft.com/office/drawing/2014/main" id="{F277A252-5D9E-9140-8F23-4F73DE0DDF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9" name="Group 1298">
              <a:extLst>
                <a:ext uri="{FF2B5EF4-FFF2-40B4-BE49-F238E27FC236}">
                  <a16:creationId xmlns:a16="http://schemas.microsoft.com/office/drawing/2014/main" id="{0EF496FE-CB70-3244-BEDD-BECC1784DC42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306" name="Block Arc 1305">
                <a:extLst>
                  <a:ext uri="{FF2B5EF4-FFF2-40B4-BE49-F238E27FC236}">
                    <a16:creationId xmlns:a16="http://schemas.microsoft.com/office/drawing/2014/main" id="{30E92890-6198-EF45-9350-CD83F6D1D9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7" name="Straight Connector 1306">
                <a:extLst>
                  <a:ext uri="{FF2B5EF4-FFF2-40B4-BE49-F238E27FC236}">
                    <a16:creationId xmlns:a16="http://schemas.microsoft.com/office/drawing/2014/main" id="{7110845C-E1CD-CC46-826F-7C4A3EE46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0" name="Group 1299">
              <a:extLst>
                <a:ext uri="{FF2B5EF4-FFF2-40B4-BE49-F238E27FC236}">
                  <a16:creationId xmlns:a16="http://schemas.microsoft.com/office/drawing/2014/main" id="{A9A7B415-F88D-8A47-AA57-50012ED46B26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304" name="Block Arc 1303">
                <a:extLst>
                  <a:ext uri="{FF2B5EF4-FFF2-40B4-BE49-F238E27FC236}">
                    <a16:creationId xmlns:a16="http://schemas.microsoft.com/office/drawing/2014/main" id="{90364285-53DD-3544-BD84-2530FEF446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5" name="Straight Connector 1304">
                <a:extLst>
                  <a:ext uri="{FF2B5EF4-FFF2-40B4-BE49-F238E27FC236}">
                    <a16:creationId xmlns:a16="http://schemas.microsoft.com/office/drawing/2014/main" id="{B93A9C6D-F4F2-9C49-B5BB-E1567587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1" name="Group 1300">
              <a:extLst>
                <a:ext uri="{FF2B5EF4-FFF2-40B4-BE49-F238E27FC236}">
                  <a16:creationId xmlns:a16="http://schemas.microsoft.com/office/drawing/2014/main" id="{5B5D5822-27F1-5246-ACBD-BDB198735B0E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302" name="Block Arc 1301">
                <a:extLst>
                  <a:ext uri="{FF2B5EF4-FFF2-40B4-BE49-F238E27FC236}">
                    <a16:creationId xmlns:a16="http://schemas.microsoft.com/office/drawing/2014/main" id="{3DFA226B-27F5-8146-B966-2C3B6523B4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3" name="Straight Connector 1302">
                <a:extLst>
                  <a:ext uri="{FF2B5EF4-FFF2-40B4-BE49-F238E27FC236}">
                    <a16:creationId xmlns:a16="http://schemas.microsoft.com/office/drawing/2014/main" id="{D852EB1F-EFBF-1B4A-B161-076E0D517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10" name="TextBox 1309">
            <a:extLst>
              <a:ext uri="{FF2B5EF4-FFF2-40B4-BE49-F238E27FC236}">
                <a16:creationId xmlns:a16="http://schemas.microsoft.com/office/drawing/2014/main" id="{BE91C011-925A-5F4E-A781-4775F0D38894}"/>
              </a:ext>
            </a:extLst>
          </p:cNvPr>
          <p:cNvSpPr txBox="1"/>
          <p:nvPr/>
        </p:nvSpPr>
        <p:spPr>
          <a:xfrm>
            <a:off x="3778949" y="564432"/>
            <a:ext cx="46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ACE2</a:t>
            </a:r>
          </a:p>
        </p:txBody>
      </p:sp>
      <p:sp>
        <p:nvSpPr>
          <p:cNvPr id="1311" name="Down Arrow 1310">
            <a:extLst>
              <a:ext uri="{FF2B5EF4-FFF2-40B4-BE49-F238E27FC236}">
                <a16:creationId xmlns:a16="http://schemas.microsoft.com/office/drawing/2014/main" id="{A3873CE6-BD5A-C344-BA4A-7A505A5095CD}"/>
              </a:ext>
            </a:extLst>
          </p:cNvPr>
          <p:cNvSpPr/>
          <p:nvPr/>
        </p:nvSpPr>
        <p:spPr>
          <a:xfrm rot="5400000">
            <a:off x="3783681" y="633646"/>
            <a:ext cx="54137" cy="77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312" name="Picture 1311">
            <a:extLst>
              <a:ext uri="{FF2B5EF4-FFF2-40B4-BE49-F238E27FC236}">
                <a16:creationId xmlns:a16="http://schemas.microsoft.com/office/drawing/2014/main" id="{AE6E98E8-C209-294D-B757-7905710AA3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510" y="2698799"/>
            <a:ext cx="2586579" cy="2378075"/>
          </a:xfrm>
          <a:prstGeom prst="rect">
            <a:avLst/>
          </a:prstGeom>
        </p:spPr>
      </p:pic>
      <p:sp>
        <p:nvSpPr>
          <p:cNvPr id="1313" name="TextBox 1312">
            <a:extLst>
              <a:ext uri="{FF2B5EF4-FFF2-40B4-BE49-F238E27FC236}">
                <a16:creationId xmlns:a16="http://schemas.microsoft.com/office/drawing/2014/main" id="{2A13D621-5818-BB4A-886E-70790DD65232}"/>
              </a:ext>
            </a:extLst>
          </p:cNvPr>
          <p:cNvSpPr txBox="1"/>
          <p:nvPr/>
        </p:nvSpPr>
        <p:spPr>
          <a:xfrm>
            <a:off x="0" y="254491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6FD92C27-F800-5640-BBF6-4340E4A63A1E}"/>
              </a:ext>
            </a:extLst>
          </p:cNvPr>
          <p:cNvSpPr txBox="1"/>
          <p:nvPr/>
        </p:nvSpPr>
        <p:spPr>
          <a:xfrm>
            <a:off x="0" y="-297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72A84282-4ACA-3E40-8589-3449883658F3}"/>
              </a:ext>
            </a:extLst>
          </p:cNvPr>
          <p:cNvSpPr txBox="1"/>
          <p:nvPr/>
        </p:nvSpPr>
        <p:spPr>
          <a:xfrm>
            <a:off x="3420423" y="25511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D81084A-91D9-8D47-B26F-320C6A9D2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6944" y="2605358"/>
            <a:ext cx="2586579" cy="2529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5156AC-895A-6F45-80B1-B2AC3122A606}"/>
              </a:ext>
            </a:extLst>
          </p:cNvPr>
          <p:cNvSpPr/>
          <p:nvPr/>
        </p:nvSpPr>
        <p:spPr>
          <a:xfrm rot="16200000">
            <a:off x="2834479" y="3671527"/>
            <a:ext cx="1159276" cy="17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Relative Count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734C03B-3614-6740-B552-51A5718C3E5C}"/>
              </a:ext>
            </a:extLst>
          </p:cNvPr>
          <p:cNvSpPr/>
          <p:nvPr/>
        </p:nvSpPr>
        <p:spPr>
          <a:xfrm>
            <a:off x="4058854" y="4838656"/>
            <a:ext cx="1159276" cy="17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Spike (APC)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AF8002-1A3F-9B49-A0A4-69D74DDDDE10}"/>
              </a:ext>
            </a:extLst>
          </p:cNvPr>
          <p:cNvGrpSpPr/>
          <p:nvPr/>
        </p:nvGrpSpPr>
        <p:grpSpPr>
          <a:xfrm>
            <a:off x="4638492" y="2876204"/>
            <a:ext cx="1036581" cy="602294"/>
            <a:chOff x="4862446" y="2841133"/>
            <a:chExt cx="1036581" cy="60229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1894D1-6F7B-FC4F-8425-ADC3ED0B0B9C}"/>
                </a:ext>
              </a:extLst>
            </p:cNvPr>
            <p:cNvCxnSpPr/>
            <p:nvPr/>
          </p:nvCxnSpPr>
          <p:spPr>
            <a:xfrm>
              <a:off x="4862446" y="2964244"/>
              <a:ext cx="155448" cy="0"/>
            </a:xfrm>
            <a:prstGeom prst="line">
              <a:avLst/>
            </a:prstGeom>
            <a:ln>
              <a:solidFill>
                <a:srgbClr val="07860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D2084370-A92C-AB4D-9800-3EB455BD6118}"/>
                </a:ext>
              </a:extLst>
            </p:cNvPr>
            <p:cNvCxnSpPr/>
            <p:nvPr/>
          </p:nvCxnSpPr>
          <p:spPr>
            <a:xfrm>
              <a:off x="4862446" y="3315932"/>
              <a:ext cx="155448" cy="0"/>
            </a:xfrm>
            <a:prstGeom prst="line">
              <a:avLst/>
            </a:prstGeom>
            <a:ln>
              <a:solidFill>
                <a:srgbClr val="2983D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3379BCB-DEA9-744E-AFEE-A8F937F5A8B7}"/>
                </a:ext>
              </a:extLst>
            </p:cNvPr>
            <p:cNvCxnSpPr/>
            <p:nvPr/>
          </p:nvCxnSpPr>
          <p:spPr>
            <a:xfrm>
              <a:off x="4862446" y="3142365"/>
              <a:ext cx="155448" cy="0"/>
            </a:xfrm>
            <a:prstGeom prst="line">
              <a:avLst/>
            </a:prstGeom>
            <a:ln>
              <a:solidFill>
                <a:srgbClr val="FC860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C6B721-592B-634C-A04E-32525500C665}"/>
                </a:ext>
              </a:extLst>
            </p:cNvPr>
            <p:cNvSpPr txBox="1"/>
            <p:nvPr/>
          </p:nvSpPr>
          <p:spPr>
            <a:xfrm>
              <a:off x="5014503" y="2841133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Spike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C88E508-9539-5F4B-B585-2B760113845F}"/>
                </a:ext>
              </a:extLst>
            </p:cNvPr>
            <p:cNvSpPr txBox="1"/>
            <p:nvPr/>
          </p:nvSpPr>
          <p:spPr>
            <a:xfrm>
              <a:off x="5010145" y="3019254"/>
              <a:ext cx="8499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Spike, ALAYT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5F8F5DD-7E4E-804C-B712-AD47165179B6}"/>
                </a:ext>
              </a:extLst>
            </p:cNvPr>
            <p:cNvSpPr txBox="1"/>
            <p:nvPr/>
          </p:nvSpPr>
          <p:spPr>
            <a:xfrm>
              <a:off x="5012246" y="3197206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Spike, HA 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61</Words>
  <Application>Microsoft Macintosh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Dusenbury Crawford, Katharine H</cp:lastModifiedBy>
  <cp:revision>149</cp:revision>
  <dcterms:created xsi:type="dcterms:W3CDTF">2016-03-31T19:08:03Z</dcterms:created>
  <dcterms:modified xsi:type="dcterms:W3CDTF">2020-04-18T02:39:31Z</dcterms:modified>
</cp:coreProperties>
</file>