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0"/>
  </p:normalViewPr>
  <p:slideViewPr>
    <p:cSldViewPr snapToGrid="0" snapToObjects="1" showGuides="1">
      <p:cViewPr varScale="1">
        <p:scale>
          <a:sx n="109" d="100"/>
          <a:sy n="109" d="100"/>
        </p:scale>
        <p:origin x="584" y="192"/>
      </p:cViewPr>
      <p:guideLst>
        <p:guide orient="horz" pos="2184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FCEC-F006-104A-BBCF-37BA4B0B8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0757E-5A91-FE4B-A633-A9CCCAB78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26BBF-8625-B74E-82CA-DFDC18F7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AEC57-D451-6F41-9DCB-57AC082A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9204-1CC8-A849-87B6-C0E305B8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4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FDE0-1F68-8647-9ED6-3622FD40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420EC-0C74-1F43-800F-914D10086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61C94-BA61-334F-AD09-0AF36EC4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D274C-C67D-484F-B906-FC668050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97D8D-9BA3-1C46-8B34-269D0685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9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7792B9-7997-6C4E-B4FF-DBF9ECB21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CCA66-95B7-A645-A0FC-07AA78CB4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A59D1-00C1-754C-90BA-A4F76D3B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F7B47-B82D-B64A-B8A9-8AB309F9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B0A78-6CCE-4845-B969-5C1FF574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4FB3-9F3C-9941-8405-C9904CEDE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1225A-E78E-1F42-911E-F6164A445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D1D8C-5697-054F-A9C9-D23F61F19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C16CD-1B31-2541-AFD5-5EE35AF7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2690B-00B1-B941-8A84-16C6C93C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9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2A6B-B922-B540-B4A1-D2E2DA70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9540B-439D-9340-B7A1-B0188CDE7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22357-DD78-E04E-A8EE-A6D3858C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CB7CA-3967-ED43-A394-035F3C725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77AEE-44A9-0E44-95E1-DF79FC81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1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7A71-60F0-3649-AC76-F8506167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9ED6A-AAF7-2C45-BAC8-E31CFF6EA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589E7-5AD7-914B-8399-23F76171F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655D8-3F46-0146-8BBF-DBD1340A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54F5C-A303-7D4F-9E7E-1F41655B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F8B33-8DF5-EB46-9316-AD426020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8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CA58E-93F1-524F-A714-88163ACB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AC7B9-511F-7247-9AC5-3A3C68736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CFB2F-EF95-3B47-96AE-0C8279FD6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6B8B1-1646-ED4A-A835-9B6A1B3F5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0DBCC-EEEF-434F-B4C2-6FBC06553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905A-5C4D-FE42-B826-395C95E2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DE5C8-3344-F848-B6B3-A37FC906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E9C0B7-0B56-D645-B67E-966DA2BE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1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45F5-6E5E-3642-9294-743A8324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E8C35-AFB1-1440-8098-0A8CF5CC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97232-45EA-CA47-8C5D-97716426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A9770-0F95-744D-A47C-EDE0DD46E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9D1E6-2210-694B-A667-6DE96D08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08DB58-BDED-B645-B81C-430C42E5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0588B-D270-1849-B76D-2AC378B6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5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C59C-D487-C242-9ACF-E60BE15B5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B8420-DD75-A841-A9A4-AC3B707D4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37F99-86C2-634B-8538-92F1293C5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22C96-C50E-7C4D-97B0-ADA6FEC2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2C0B0-048F-1F48-A63E-89DD6130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BE2F9-15D9-6D4D-BFE5-B4AF16A24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0A6D-4D63-9243-B20A-7A43B6B61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43E54-F805-B741-9908-EACDD1E3D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0557C-F911-5F41-8B89-C9223CB94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1565A-10DB-FA4C-B68A-99EFFBE2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D1B98-AADF-9A46-A8FF-4E73EA38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4FBB5-A4E1-1346-AB43-712A31A7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4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917708-077B-424A-8247-574FC47C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91573-FA67-4548-B010-619E87EF2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ECA9E-7073-2249-9F93-B2A5A64B6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E3636-6CEE-624E-99CB-F229DA9C2668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4D58B-5F9D-9C47-8147-4DDD6A4E2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5D6CD-7E87-5C44-93A9-DC1FAA1FF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tif"/><Relationship Id="rId5" Type="http://schemas.openxmlformats.org/officeDocument/2006/relationships/image" Target="../media/image3.png"/><Relationship Id="rId15" Type="http://schemas.openxmlformats.org/officeDocument/2006/relationships/image" Target="../media/image9.tif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8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5E097AC5-EA38-2944-B28B-09F6B1D7DC59}"/>
              </a:ext>
            </a:extLst>
          </p:cNvPr>
          <p:cNvGrpSpPr/>
          <p:nvPr/>
        </p:nvGrpSpPr>
        <p:grpSpPr>
          <a:xfrm>
            <a:off x="-131645" y="223239"/>
            <a:ext cx="12228757" cy="3627674"/>
            <a:chOff x="-131645" y="223239"/>
            <a:chExt cx="12228757" cy="362767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113D50E-32BF-EB43-9B39-A6008C0A317A}"/>
                </a:ext>
              </a:extLst>
            </p:cNvPr>
            <p:cNvGrpSpPr/>
            <p:nvPr/>
          </p:nvGrpSpPr>
          <p:grpSpPr>
            <a:xfrm>
              <a:off x="-131645" y="223239"/>
              <a:ext cx="12112460" cy="3627674"/>
              <a:chOff x="-131645" y="213300"/>
              <a:chExt cx="12112460" cy="3627674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73AF3747-2FEE-0E46-A41F-691F3B157DC0}"/>
                  </a:ext>
                </a:extLst>
              </p:cNvPr>
              <p:cNvGrpSpPr/>
              <p:nvPr/>
            </p:nvGrpSpPr>
            <p:grpSpPr>
              <a:xfrm>
                <a:off x="-131645" y="460880"/>
                <a:ext cx="3496058" cy="3380094"/>
                <a:chOff x="325665" y="840431"/>
                <a:chExt cx="4747985" cy="4678811"/>
              </a:xfrm>
            </p:grpSpPr>
            <p:pic>
              <p:nvPicPr>
                <p:cNvPr id="5" name="Picture 4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F578D025-481E-B548-B876-27F8933E5C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44525"/>
                <a:stretch/>
              </p:blipFill>
              <p:spPr>
                <a:xfrm>
                  <a:off x="325665" y="840431"/>
                  <a:ext cx="4747985" cy="4612539"/>
                </a:xfrm>
                <a:prstGeom prst="rect">
                  <a:avLst/>
                </a:prstGeom>
              </p:spPr>
            </p:pic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A466165F-47D3-1B4D-A913-B9BF30F80048}"/>
                    </a:ext>
                  </a:extLst>
                </p:cNvPr>
                <p:cNvGrpSpPr/>
                <p:nvPr/>
              </p:nvGrpSpPr>
              <p:grpSpPr>
                <a:xfrm>
                  <a:off x="3146148" y="3086072"/>
                  <a:ext cx="1430215" cy="606724"/>
                  <a:chOff x="2231746" y="5348626"/>
                  <a:chExt cx="1430215" cy="606724"/>
                </a:xfrm>
              </p:grpSpPr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8571AE90-5EAF-E94F-BEE6-2D64BD8B5DB7}"/>
                      </a:ext>
                    </a:extLst>
                  </p:cNvPr>
                  <p:cNvSpPr/>
                  <p:nvPr/>
                </p:nvSpPr>
                <p:spPr>
                  <a:xfrm>
                    <a:off x="2231746" y="5348626"/>
                    <a:ext cx="1430215" cy="47478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5BC300F2-E2A2-E74C-9E4E-EBE52316215F}"/>
                      </a:ext>
                    </a:extLst>
                  </p:cNvPr>
                  <p:cNvSpPr txBox="1"/>
                  <p:nvPr/>
                </p:nvSpPr>
                <p:spPr>
                  <a:xfrm>
                    <a:off x="2567582" y="5586018"/>
                    <a:ext cx="758541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84.3%</a:t>
                    </a:r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95D22B9C-3935-904E-96C9-E5CDE9BA38FC}"/>
                    </a:ext>
                  </a:extLst>
                </p:cNvPr>
                <p:cNvGrpSpPr/>
                <p:nvPr/>
              </p:nvGrpSpPr>
              <p:grpSpPr>
                <a:xfrm>
                  <a:off x="1978315" y="4989640"/>
                  <a:ext cx="2044583" cy="529602"/>
                  <a:chOff x="1941718" y="5426050"/>
                  <a:chExt cx="2044583" cy="529602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E4129BC9-D03F-4F43-BDFA-2BEC2E992274}"/>
                      </a:ext>
                    </a:extLst>
                  </p:cNvPr>
                  <p:cNvSpPr/>
                  <p:nvPr/>
                </p:nvSpPr>
                <p:spPr>
                  <a:xfrm>
                    <a:off x="2080426" y="5480866"/>
                    <a:ext cx="1430216" cy="47478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68295819-7C05-B246-9D4A-C3417ECB9F78}"/>
                      </a:ext>
                    </a:extLst>
                  </p:cNvPr>
                  <p:cNvSpPr txBox="1"/>
                  <p:nvPr/>
                </p:nvSpPr>
                <p:spPr>
                  <a:xfrm>
                    <a:off x="1941718" y="5426050"/>
                    <a:ext cx="2044583" cy="51123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ACE2 (AF488)</a:t>
                    </a:r>
                  </a:p>
                </p:txBody>
              </p: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B584272C-808E-3A47-BF36-32771A31CAE0}"/>
                    </a:ext>
                  </a:extLst>
                </p:cNvPr>
                <p:cNvGrpSpPr/>
                <p:nvPr/>
              </p:nvGrpSpPr>
              <p:grpSpPr>
                <a:xfrm rot="16200000">
                  <a:off x="-622000" y="2791164"/>
                  <a:ext cx="2842718" cy="589815"/>
                  <a:chOff x="2394444" y="5365537"/>
                  <a:chExt cx="1430215" cy="589815"/>
                </a:xfrm>
              </p:grpSpPr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4A41C815-B779-C046-ABAF-8BE7CA869C79}"/>
                      </a:ext>
                    </a:extLst>
                  </p:cNvPr>
                  <p:cNvSpPr/>
                  <p:nvPr/>
                </p:nvSpPr>
                <p:spPr>
                  <a:xfrm>
                    <a:off x="2394444" y="5365537"/>
                    <a:ext cx="1430215" cy="58981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D772C2D-2AD8-8748-AB74-F4896D8B7C82}"/>
                      </a:ext>
                    </a:extLst>
                  </p:cNvPr>
                  <p:cNvSpPr txBox="1"/>
                  <p:nvPr/>
                </p:nvSpPr>
                <p:spPr>
                  <a:xfrm>
                    <a:off x="2720562" y="5480566"/>
                    <a:ext cx="77797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Relative Count</a:t>
                    </a:r>
                  </a:p>
                </p:txBody>
              </p:sp>
            </p:grp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695BBA-2EC7-BF4F-87AD-BBCD46BA4862}"/>
                  </a:ext>
                </a:extLst>
              </p:cNvPr>
              <p:cNvSpPr txBox="1"/>
              <p:nvPr/>
            </p:nvSpPr>
            <p:spPr>
              <a:xfrm>
                <a:off x="4354323" y="1311165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293T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66B998-2304-5743-BA19-0DD6E0305591}"/>
                  </a:ext>
                </a:extLst>
              </p:cNvPr>
              <p:cNvSpPr txBox="1"/>
              <p:nvPr/>
            </p:nvSpPr>
            <p:spPr>
              <a:xfrm>
                <a:off x="3817766" y="2635606"/>
                <a:ext cx="1184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293T-ACE2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BA48315-3CBE-6F45-909C-99B48B65748C}"/>
                  </a:ext>
                </a:extLst>
              </p:cNvPr>
              <p:cNvSpPr txBox="1"/>
              <p:nvPr/>
            </p:nvSpPr>
            <p:spPr>
              <a:xfrm>
                <a:off x="4106" y="213300"/>
                <a:ext cx="4331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A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07EA388-573B-E845-8631-B4812B1687E1}"/>
                  </a:ext>
                </a:extLst>
              </p:cNvPr>
              <p:cNvSpPr txBox="1"/>
              <p:nvPr/>
            </p:nvSpPr>
            <p:spPr>
              <a:xfrm>
                <a:off x="3573458" y="213300"/>
                <a:ext cx="4154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B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FC600C-8C94-E945-A745-6E67074998A7}"/>
                  </a:ext>
                </a:extLst>
              </p:cNvPr>
              <p:cNvSpPr txBox="1"/>
              <p:nvPr/>
            </p:nvSpPr>
            <p:spPr>
              <a:xfrm>
                <a:off x="5721410" y="457055"/>
                <a:ext cx="749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VSV G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BAB72F2-0CE4-7244-9682-402A0C7B4D50}"/>
                  </a:ext>
                </a:extLst>
              </p:cNvPr>
              <p:cNvSpPr txBox="1"/>
              <p:nvPr/>
            </p:nvSpPr>
            <p:spPr>
              <a:xfrm>
                <a:off x="7227056" y="457055"/>
                <a:ext cx="677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Spike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5B29B4C-CD8C-DD4D-8E1C-D5D53D2F9DE8}"/>
                  </a:ext>
                </a:extLst>
              </p:cNvPr>
              <p:cNvSpPr txBox="1"/>
              <p:nvPr/>
            </p:nvSpPr>
            <p:spPr>
              <a:xfrm>
                <a:off x="8819505" y="457055"/>
                <a:ext cx="1359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Spike, ALAYT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C48A3FE-C2FD-194C-A0C9-CA8849C07A27}"/>
                  </a:ext>
                </a:extLst>
              </p:cNvPr>
              <p:cNvSpPr txBox="1"/>
              <p:nvPr/>
            </p:nvSpPr>
            <p:spPr>
              <a:xfrm>
                <a:off x="10552026" y="457055"/>
                <a:ext cx="1428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Spike, HA Tail</a:t>
                </a:r>
              </a:p>
            </p:txBody>
          </p:sp>
        </p:grp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2C7F8DAB-6731-4A4C-94B8-8134E4A56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1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637940" y="868362"/>
              <a:ext cx="1710407" cy="1277890"/>
            </a:xfrm>
            <a:prstGeom prst="rect">
              <a:avLst/>
            </a:prstGeom>
          </p:spPr>
        </p:pic>
        <p:pic>
          <p:nvPicPr>
            <p:cNvPr id="8" name="Picture 7" descr="A picture containing indoor, laptop, green, sitting&#10;&#10;Description automatically generated">
              <a:extLst>
                <a:ext uri="{FF2B5EF4-FFF2-40B4-BE49-F238E27FC236}">
                  <a16:creationId xmlns:a16="http://schemas.microsoft.com/office/drawing/2014/main" id="{64B8A4F8-4992-584D-BA30-0FB56C063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20000" contrast="1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637940" y="2180811"/>
              <a:ext cx="1708156" cy="1276208"/>
            </a:xfrm>
            <a:prstGeom prst="rect">
              <a:avLst/>
            </a:prstGeom>
          </p:spPr>
        </p:pic>
        <p:pic>
          <p:nvPicPr>
            <p:cNvPr id="10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221DB660-56DC-C145-9400-20BF59481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20000" contrast="1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388956" y="868362"/>
              <a:ext cx="1708156" cy="1276208"/>
            </a:xfrm>
            <a:prstGeom prst="rect">
              <a:avLst/>
            </a:prstGeom>
          </p:spPr>
        </p:pic>
        <p:pic>
          <p:nvPicPr>
            <p:cNvPr id="12" name="Picture 11" descr="A picture containing indoor, laptop, dark, light&#10;&#10;Description automatically generated">
              <a:extLst>
                <a:ext uri="{FF2B5EF4-FFF2-40B4-BE49-F238E27FC236}">
                  <a16:creationId xmlns:a16="http://schemas.microsoft.com/office/drawing/2014/main" id="{838F509C-55E8-4D44-8322-BE295443B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30000" contrast="1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388956" y="2192107"/>
              <a:ext cx="1708156" cy="1276208"/>
            </a:xfrm>
            <a:prstGeom prst="rect">
              <a:avLst/>
            </a:prstGeom>
          </p:spPr>
        </p:pic>
        <p:pic>
          <p:nvPicPr>
            <p:cNvPr id="23" name="Picture 22" descr="A close up of a logo&#10;&#10;Description automatically generated">
              <a:extLst>
                <a:ext uri="{FF2B5EF4-FFF2-40B4-BE49-F238E27FC236}">
                  <a16:creationId xmlns:a16="http://schemas.microsoft.com/office/drawing/2014/main" id="{13710237-6181-2245-B086-7B1BF446D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886925" y="874851"/>
              <a:ext cx="1703654" cy="1272845"/>
            </a:xfrm>
            <a:prstGeom prst="rect">
              <a:avLst/>
            </a:prstGeom>
          </p:spPr>
        </p:pic>
        <p:pic>
          <p:nvPicPr>
            <p:cNvPr id="40" name="Picture 39" descr="A picture containing indoor, green, laptop, light&#10;&#10;Description automatically generated">
              <a:extLst>
                <a:ext uri="{FF2B5EF4-FFF2-40B4-BE49-F238E27FC236}">
                  <a16:creationId xmlns:a16="http://schemas.microsoft.com/office/drawing/2014/main" id="{EC83914C-6D01-1C41-A7B3-C911DD444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82423" y="2180811"/>
              <a:ext cx="1708155" cy="1276208"/>
            </a:xfrm>
            <a:prstGeom prst="rect">
              <a:avLst/>
            </a:prstGeom>
          </p:spPr>
        </p:pic>
        <p:pic>
          <p:nvPicPr>
            <p:cNvPr id="47" name="Picture 46" descr="A picture containing outdoor, grass, sitting, front&#10;&#10;Description automatically generated">
              <a:extLst>
                <a:ext uri="{FF2B5EF4-FFF2-40B4-BE49-F238E27FC236}">
                  <a16:creationId xmlns:a16="http://schemas.microsoft.com/office/drawing/2014/main" id="{29943A4C-406B-6443-A967-9212E3B48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131407" y="876533"/>
              <a:ext cx="1708155" cy="1276208"/>
            </a:xfrm>
            <a:prstGeom prst="rect">
              <a:avLst/>
            </a:prstGeom>
          </p:spPr>
        </p:pic>
        <p:pic>
          <p:nvPicPr>
            <p:cNvPr id="49" name="Picture 48" descr="A close up of some bushes&#10;&#10;Description automatically generated">
              <a:extLst>
                <a:ext uri="{FF2B5EF4-FFF2-40B4-BE49-F238E27FC236}">
                  <a16:creationId xmlns:a16="http://schemas.microsoft.com/office/drawing/2014/main" id="{27D51439-557C-EF42-BD8D-3D707C6C5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129155" y="2179970"/>
              <a:ext cx="1710407" cy="12778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2544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2262</TotalTime>
  <Words>22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D Crawford</dc:creator>
  <cp:lastModifiedBy>Kate D Crawford</cp:lastModifiedBy>
  <cp:revision>16</cp:revision>
  <dcterms:created xsi:type="dcterms:W3CDTF">2020-04-16T01:25:29Z</dcterms:created>
  <dcterms:modified xsi:type="dcterms:W3CDTF">2020-04-19T06:53:51Z</dcterms:modified>
</cp:coreProperties>
</file>