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4572000" cy="2378075"/>
  <p:notesSz cx="6858000" cy="9144000"/>
  <p:defaultTextStyle>
    <a:defPPr>
      <a:defRPr lang="en-US"/>
    </a:defPPr>
    <a:lvl1pPr marL="0" algn="l" defTabSz="2683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8356" algn="l" defTabSz="2683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36712" algn="l" defTabSz="2683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05068" algn="l" defTabSz="2683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73423" algn="l" defTabSz="2683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41780" algn="l" defTabSz="2683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610135" algn="l" defTabSz="2683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78491" algn="l" defTabSz="2683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46847" algn="l" defTabSz="2683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9" userDrawn="1">
          <p15:clr>
            <a:srgbClr val="A4A3A4"/>
          </p15:clr>
        </p15:guide>
        <p15:guide id="2" pos="1483" userDrawn="1">
          <p15:clr>
            <a:srgbClr val="A4A3A4"/>
          </p15:clr>
        </p15:guide>
        <p15:guide id="3" orient="horz" pos="749" userDrawn="1">
          <p15:clr>
            <a:srgbClr val="A4A3A4"/>
          </p15:clr>
        </p15:guide>
        <p15:guide id="4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1D25D"/>
    <a:srgbClr val="000090"/>
    <a:srgbClr val="008000"/>
    <a:srgbClr val="CF5DB8"/>
    <a:srgbClr val="CFA234"/>
    <a:srgbClr val="F1D15D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56C121-52AB-934F-8ABC-4B1014C1BCA4}" v="60" dt="2020-04-15T04:11:15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695" autoAdjust="0"/>
    <p:restoredTop sz="96303" autoAdjust="0"/>
  </p:normalViewPr>
  <p:slideViewPr>
    <p:cSldViewPr snapToGrid="0" snapToObjects="1">
      <p:cViewPr varScale="1">
        <p:scale>
          <a:sx n="400" d="100"/>
          <a:sy n="400" d="100"/>
        </p:scale>
        <p:origin x="1600" y="1280"/>
      </p:cViewPr>
      <p:guideLst>
        <p:guide orient="horz" pos="1239"/>
        <p:guide pos="1483"/>
        <p:guide orient="horz" pos="749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1" y="738754"/>
            <a:ext cx="3886200" cy="5097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3" y="1347584"/>
            <a:ext cx="3200402" cy="6077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6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98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64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30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96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63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29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86028" y="111202"/>
            <a:ext cx="771526" cy="23670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3" y="111202"/>
            <a:ext cx="2238375" cy="23670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" y="1528138"/>
            <a:ext cx="3886200" cy="472312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" y="1007937"/>
            <a:ext cx="3886200" cy="520203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614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3229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79844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6459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3073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9688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6303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2918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7" y="647371"/>
            <a:ext cx="1504950" cy="18308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2606" y="647371"/>
            <a:ext cx="1504950" cy="18308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95245"/>
            <a:ext cx="4114798" cy="3963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6" y="532318"/>
            <a:ext cx="2020094" cy="221843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6147" indent="0">
              <a:buNone/>
              <a:defRPr sz="1200" b="1"/>
            </a:lvl2pPr>
            <a:lvl3pPr marL="532295" indent="0">
              <a:buNone/>
              <a:defRPr sz="1000" b="1"/>
            </a:lvl3pPr>
            <a:lvl4pPr marL="798443" indent="0">
              <a:buNone/>
              <a:defRPr sz="1000" b="1"/>
            </a:lvl4pPr>
            <a:lvl5pPr marL="1064591" indent="0">
              <a:buNone/>
              <a:defRPr sz="1000" b="1"/>
            </a:lvl5pPr>
            <a:lvl6pPr marL="1330739" indent="0">
              <a:buNone/>
              <a:defRPr sz="1000" b="1"/>
            </a:lvl6pPr>
            <a:lvl7pPr marL="1596886" indent="0">
              <a:buNone/>
              <a:defRPr sz="1000" b="1"/>
            </a:lvl7pPr>
            <a:lvl8pPr marL="1863034" indent="0">
              <a:buNone/>
              <a:defRPr sz="1000" b="1"/>
            </a:lvl8pPr>
            <a:lvl9pPr marL="2129182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6" y="754162"/>
            <a:ext cx="2020094" cy="137014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7" y="532318"/>
            <a:ext cx="2020886" cy="221843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6147" indent="0">
              <a:buNone/>
              <a:defRPr sz="1200" b="1"/>
            </a:lvl2pPr>
            <a:lvl3pPr marL="532295" indent="0">
              <a:buNone/>
              <a:defRPr sz="1000" b="1"/>
            </a:lvl3pPr>
            <a:lvl4pPr marL="798443" indent="0">
              <a:buNone/>
              <a:defRPr sz="1000" b="1"/>
            </a:lvl4pPr>
            <a:lvl5pPr marL="1064591" indent="0">
              <a:buNone/>
              <a:defRPr sz="1000" b="1"/>
            </a:lvl5pPr>
            <a:lvl6pPr marL="1330739" indent="0">
              <a:buNone/>
              <a:defRPr sz="1000" b="1"/>
            </a:lvl6pPr>
            <a:lvl7pPr marL="1596886" indent="0">
              <a:buNone/>
              <a:defRPr sz="1000" b="1"/>
            </a:lvl7pPr>
            <a:lvl8pPr marL="1863034" indent="0">
              <a:buNone/>
              <a:defRPr sz="1000" b="1"/>
            </a:lvl8pPr>
            <a:lvl9pPr marL="2129182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7" y="754162"/>
            <a:ext cx="2020886" cy="137014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8" y="94682"/>
            <a:ext cx="1504155" cy="402952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9" y="94695"/>
            <a:ext cx="2555875" cy="202962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8" y="497637"/>
            <a:ext cx="1504155" cy="1626670"/>
          </a:xfrm>
        </p:spPr>
        <p:txBody>
          <a:bodyPr/>
          <a:lstStyle>
            <a:lvl1pPr marL="0" indent="0">
              <a:buNone/>
              <a:defRPr sz="800"/>
            </a:lvl1pPr>
            <a:lvl2pPr marL="266147" indent="0">
              <a:buNone/>
              <a:defRPr sz="700"/>
            </a:lvl2pPr>
            <a:lvl3pPr marL="532295" indent="0">
              <a:buNone/>
              <a:defRPr sz="600"/>
            </a:lvl3pPr>
            <a:lvl4pPr marL="798443" indent="0">
              <a:buNone/>
              <a:defRPr sz="500"/>
            </a:lvl4pPr>
            <a:lvl5pPr marL="1064591" indent="0">
              <a:buNone/>
              <a:defRPr sz="500"/>
            </a:lvl5pPr>
            <a:lvl6pPr marL="1330739" indent="0">
              <a:buNone/>
              <a:defRPr sz="500"/>
            </a:lvl6pPr>
            <a:lvl7pPr marL="1596886" indent="0">
              <a:buNone/>
              <a:defRPr sz="500"/>
            </a:lvl7pPr>
            <a:lvl8pPr marL="1863034" indent="0">
              <a:buNone/>
              <a:defRPr sz="500"/>
            </a:lvl8pPr>
            <a:lvl9pPr marL="2129182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9" y="1664659"/>
            <a:ext cx="2743200" cy="196521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9" y="212494"/>
            <a:ext cx="2743200" cy="1426845"/>
          </a:xfrm>
        </p:spPr>
        <p:txBody>
          <a:bodyPr/>
          <a:lstStyle>
            <a:lvl1pPr marL="0" indent="0">
              <a:buNone/>
              <a:defRPr sz="1900"/>
            </a:lvl1pPr>
            <a:lvl2pPr marL="266147" indent="0">
              <a:buNone/>
              <a:defRPr sz="1600"/>
            </a:lvl2pPr>
            <a:lvl3pPr marL="532295" indent="0">
              <a:buNone/>
              <a:defRPr sz="1400"/>
            </a:lvl3pPr>
            <a:lvl4pPr marL="798443" indent="0">
              <a:buNone/>
              <a:defRPr sz="1200"/>
            </a:lvl4pPr>
            <a:lvl5pPr marL="1064591" indent="0">
              <a:buNone/>
              <a:defRPr sz="1200"/>
            </a:lvl5pPr>
            <a:lvl6pPr marL="1330739" indent="0">
              <a:buNone/>
              <a:defRPr sz="1200"/>
            </a:lvl6pPr>
            <a:lvl7pPr marL="1596886" indent="0">
              <a:buNone/>
              <a:defRPr sz="1200"/>
            </a:lvl7pPr>
            <a:lvl8pPr marL="1863034" indent="0">
              <a:buNone/>
              <a:defRPr sz="1200"/>
            </a:lvl8pPr>
            <a:lvl9pPr marL="2129182" indent="0">
              <a:buNone/>
              <a:defRPr sz="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9" y="1861188"/>
            <a:ext cx="2743200" cy="279093"/>
          </a:xfrm>
        </p:spPr>
        <p:txBody>
          <a:bodyPr/>
          <a:lstStyle>
            <a:lvl1pPr marL="0" indent="0">
              <a:buNone/>
              <a:defRPr sz="800"/>
            </a:lvl1pPr>
            <a:lvl2pPr marL="266147" indent="0">
              <a:buNone/>
              <a:defRPr sz="700"/>
            </a:lvl2pPr>
            <a:lvl3pPr marL="532295" indent="0">
              <a:buNone/>
              <a:defRPr sz="600"/>
            </a:lvl3pPr>
            <a:lvl4pPr marL="798443" indent="0">
              <a:buNone/>
              <a:defRPr sz="500"/>
            </a:lvl4pPr>
            <a:lvl5pPr marL="1064591" indent="0">
              <a:buNone/>
              <a:defRPr sz="500"/>
            </a:lvl5pPr>
            <a:lvl6pPr marL="1330739" indent="0">
              <a:buNone/>
              <a:defRPr sz="500"/>
            </a:lvl6pPr>
            <a:lvl7pPr marL="1596886" indent="0">
              <a:buNone/>
              <a:defRPr sz="500"/>
            </a:lvl7pPr>
            <a:lvl8pPr marL="1863034" indent="0">
              <a:buNone/>
              <a:defRPr sz="500"/>
            </a:lvl8pPr>
            <a:lvl9pPr marL="2129182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2" y="95245"/>
            <a:ext cx="4114798" cy="396346"/>
          </a:xfrm>
          <a:prstGeom prst="rect">
            <a:avLst/>
          </a:prstGeom>
        </p:spPr>
        <p:txBody>
          <a:bodyPr vert="horz" lIns="53671" tIns="26836" rIns="53671" bIns="2683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2" y="554889"/>
            <a:ext cx="4114798" cy="1569419"/>
          </a:xfrm>
          <a:prstGeom prst="rect">
            <a:avLst/>
          </a:prstGeom>
        </p:spPr>
        <p:txBody>
          <a:bodyPr vert="horz" lIns="53671" tIns="26836" rIns="53671" bIns="2683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2204136"/>
            <a:ext cx="1066800" cy="126611"/>
          </a:xfrm>
          <a:prstGeom prst="rect">
            <a:avLst/>
          </a:prstGeom>
        </p:spPr>
        <p:txBody>
          <a:bodyPr vert="horz" lIns="53671" tIns="26836" rIns="53671" bIns="26836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0CEC-8CC6-8B48-9CD4-E19D93CC4CE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4" y="2204136"/>
            <a:ext cx="1447800" cy="126611"/>
          </a:xfrm>
          <a:prstGeom prst="rect">
            <a:avLst/>
          </a:prstGeom>
        </p:spPr>
        <p:txBody>
          <a:bodyPr vert="horz" lIns="53671" tIns="26836" rIns="53671" bIns="26836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2204136"/>
            <a:ext cx="1066800" cy="126611"/>
          </a:xfrm>
          <a:prstGeom prst="rect">
            <a:avLst/>
          </a:prstGeom>
        </p:spPr>
        <p:txBody>
          <a:bodyPr vert="horz" lIns="53671" tIns="26836" rIns="53671" bIns="26836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6147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611" indent="-199611" algn="l" defTabSz="266147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32490" indent="-166342" algn="l" defTabSz="266147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5369" indent="-133074" algn="l" defTabSz="26614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1516" indent="-133074" algn="l" defTabSz="266147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7665" indent="-133074" algn="l" defTabSz="266147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813" indent="-133074" algn="l" defTabSz="266147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29960" indent="-133074" algn="l" defTabSz="266147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96108" indent="-133074" algn="l" defTabSz="266147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62255" indent="-133074" algn="l" defTabSz="266147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614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6147" algn="l" defTabSz="26614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32295" algn="l" defTabSz="26614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98443" algn="l" defTabSz="26614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64591" algn="l" defTabSz="26614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30739" algn="l" defTabSz="26614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96886" algn="l" defTabSz="26614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63034" algn="l" defTabSz="26614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29182" algn="l" defTabSz="26614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Down Arrow 1104">
            <a:extLst>
              <a:ext uri="{FF2B5EF4-FFF2-40B4-BE49-F238E27FC236}">
                <a16:creationId xmlns:a16="http://schemas.microsoft.com/office/drawing/2014/main" id="{3FEFD61A-D79D-F941-B7BF-C36E23F70F25}"/>
              </a:ext>
            </a:extLst>
          </p:cNvPr>
          <p:cNvSpPr/>
          <p:nvPr/>
        </p:nvSpPr>
        <p:spPr>
          <a:xfrm rot="12309151">
            <a:off x="1166260" y="1448955"/>
            <a:ext cx="237744" cy="230459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Arial"/>
              <a:cs typeface="Arial"/>
            </a:endParaRPr>
          </a:p>
        </p:txBody>
      </p:sp>
      <p:sp>
        <p:nvSpPr>
          <p:cNvPr id="1106" name="Oval 1105">
            <a:extLst>
              <a:ext uri="{FF2B5EF4-FFF2-40B4-BE49-F238E27FC236}">
                <a16:creationId xmlns:a16="http://schemas.microsoft.com/office/drawing/2014/main" id="{A85DBFB3-8D45-F440-90EC-9D3E6A47155F}"/>
              </a:ext>
            </a:extLst>
          </p:cNvPr>
          <p:cNvSpPr/>
          <p:nvPr/>
        </p:nvSpPr>
        <p:spPr>
          <a:xfrm>
            <a:off x="552116" y="1160602"/>
            <a:ext cx="314354" cy="30304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07" name="Block Arc 1106">
            <a:extLst>
              <a:ext uri="{FF2B5EF4-FFF2-40B4-BE49-F238E27FC236}">
                <a16:creationId xmlns:a16="http://schemas.microsoft.com/office/drawing/2014/main" id="{E9A6A5D8-79E6-AB4E-B997-2E8CA05C43D9}"/>
              </a:ext>
            </a:extLst>
          </p:cNvPr>
          <p:cNvSpPr/>
          <p:nvPr/>
        </p:nvSpPr>
        <p:spPr>
          <a:xfrm rot="20639163">
            <a:off x="541422" y="1132890"/>
            <a:ext cx="328542" cy="277379"/>
          </a:xfrm>
          <a:prstGeom prst="blockArc">
            <a:avLst>
              <a:gd name="adj1" fmla="val 13778132"/>
              <a:gd name="adj2" fmla="val 21054108"/>
              <a:gd name="adj3" fmla="val 19334"/>
            </a:avLst>
          </a:prstGeom>
          <a:solidFill>
            <a:srgbClr val="000090"/>
          </a:solidFill>
          <a:ln w="25400" cap="flat" cmpd="sng" algn="ctr">
            <a:solidFill>
              <a:srgbClr val="00009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83535402-26ED-2B44-833E-F54C25130A0B}"/>
              </a:ext>
            </a:extLst>
          </p:cNvPr>
          <p:cNvSpPr txBox="1"/>
          <p:nvPr/>
        </p:nvSpPr>
        <p:spPr>
          <a:xfrm>
            <a:off x="475345" y="1203255"/>
            <a:ext cx="467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/>
                <a:cs typeface="Arial"/>
              </a:rPr>
              <a:t>Spike</a:t>
            </a: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968A73EB-8244-484D-9690-5EDB30768469}"/>
              </a:ext>
            </a:extLst>
          </p:cNvPr>
          <p:cNvSpPr txBox="1"/>
          <p:nvPr/>
        </p:nvSpPr>
        <p:spPr>
          <a:xfrm>
            <a:off x="63501" y="1919868"/>
            <a:ext cx="146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Lentiviral backbone plasmid expressing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ZsGreen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or Luciferase-IRES-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ZsGreen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9EF3A1DB-25D5-A84B-A96E-A953944FFDCF}"/>
              </a:ext>
            </a:extLst>
          </p:cNvPr>
          <p:cNvGrpSpPr/>
          <p:nvPr/>
        </p:nvGrpSpPr>
        <p:grpSpPr>
          <a:xfrm>
            <a:off x="-108206" y="22213"/>
            <a:ext cx="1713259" cy="855596"/>
            <a:chOff x="-265905" y="-48139"/>
            <a:chExt cx="1713259" cy="855596"/>
          </a:xfrm>
        </p:grpSpPr>
        <p:grpSp>
          <p:nvGrpSpPr>
            <p:cNvPr id="1111" name="Group 1110">
              <a:extLst>
                <a:ext uri="{FF2B5EF4-FFF2-40B4-BE49-F238E27FC236}">
                  <a16:creationId xmlns:a16="http://schemas.microsoft.com/office/drawing/2014/main" id="{1FEB0957-8D7F-2C42-9BEA-D064DCA732D1}"/>
                </a:ext>
              </a:extLst>
            </p:cNvPr>
            <p:cNvGrpSpPr/>
            <p:nvPr/>
          </p:nvGrpSpPr>
          <p:grpSpPr>
            <a:xfrm>
              <a:off x="14446" y="274320"/>
              <a:ext cx="1051733" cy="533137"/>
              <a:chOff x="21409" y="242316"/>
              <a:chExt cx="1051733" cy="533137"/>
            </a:xfrm>
          </p:grpSpPr>
          <p:grpSp>
            <p:nvGrpSpPr>
              <p:cNvPr id="1113" name="Group 1112">
                <a:extLst>
                  <a:ext uri="{FF2B5EF4-FFF2-40B4-BE49-F238E27FC236}">
                    <a16:creationId xmlns:a16="http://schemas.microsoft.com/office/drawing/2014/main" id="{B64E50C0-B7AA-B049-80F4-68EA3F121203}"/>
                  </a:ext>
                </a:extLst>
              </p:cNvPr>
              <p:cNvGrpSpPr/>
              <p:nvPr/>
            </p:nvGrpSpPr>
            <p:grpSpPr>
              <a:xfrm>
                <a:off x="21409" y="378071"/>
                <a:ext cx="1051733" cy="397382"/>
                <a:chOff x="768727" y="473666"/>
                <a:chExt cx="1051733" cy="397382"/>
              </a:xfrm>
            </p:grpSpPr>
            <p:sp>
              <p:nvSpPr>
                <p:cNvPr id="1115" name="Oval 1114">
                  <a:extLst>
                    <a:ext uri="{FF2B5EF4-FFF2-40B4-BE49-F238E27FC236}">
                      <a16:creationId xmlns:a16="http://schemas.microsoft.com/office/drawing/2014/main" id="{419F66C9-98FD-F943-9DCE-82635079B410}"/>
                    </a:ext>
                  </a:extLst>
                </p:cNvPr>
                <p:cNvSpPr/>
                <p:nvPr/>
              </p:nvSpPr>
              <p:spPr>
                <a:xfrm>
                  <a:off x="1134852" y="501246"/>
                  <a:ext cx="312861" cy="3016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1116" name="Block Arc 1115">
                  <a:extLst>
                    <a:ext uri="{FF2B5EF4-FFF2-40B4-BE49-F238E27FC236}">
                      <a16:creationId xmlns:a16="http://schemas.microsoft.com/office/drawing/2014/main" id="{456BD227-A6CF-2440-934E-6B36805382B9}"/>
                    </a:ext>
                  </a:extLst>
                </p:cNvPr>
                <p:cNvSpPr/>
                <p:nvPr/>
              </p:nvSpPr>
              <p:spPr>
                <a:xfrm rot="20639163">
                  <a:off x="1124209" y="473666"/>
                  <a:ext cx="326983" cy="276062"/>
                </a:xfrm>
                <a:prstGeom prst="blockArc">
                  <a:avLst>
                    <a:gd name="adj1" fmla="val 13778132"/>
                    <a:gd name="adj2" fmla="val 21054108"/>
                    <a:gd name="adj3" fmla="val 19334"/>
                  </a:avLst>
                </a:prstGeom>
                <a:solidFill>
                  <a:schemeClr val="bg1">
                    <a:lumMod val="50000"/>
                  </a:schemeClr>
                </a:solidFill>
                <a:ln w="254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1117" name="TextBox 1116">
                  <a:extLst>
                    <a:ext uri="{FF2B5EF4-FFF2-40B4-BE49-F238E27FC236}">
                      <a16:creationId xmlns:a16="http://schemas.microsoft.com/office/drawing/2014/main" id="{B13351E3-4A50-934B-B3F2-A054E4B92C2C}"/>
                    </a:ext>
                  </a:extLst>
                </p:cNvPr>
                <p:cNvSpPr txBox="1"/>
                <p:nvPr/>
              </p:nvSpPr>
              <p:spPr>
                <a:xfrm>
                  <a:off x="1111873" y="522102"/>
                  <a:ext cx="420624" cy="2975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760"/>
                    </a:lnSpc>
                  </a:pPr>
                  <a:r>
                    <a:rPr lang="en-US" sz="800" dirty="0" err="1">
                      <a:latin typeface="Arial"/>
                      <a:cs typeface="Arial"/>
                    </a:rPr>
                    <a:t>GagPol</a:t>
                  </a:r>
                  <a:endParaRPr lang="en-US" sz="800" dirty="0">
                    <a:latin typeface="Arial"/>
                    <a:cs typeface="Arial"/>
                  </a:endParaRPr>
                </a:p>
              </p:txBody>
            </p:sp>
            <p:grpSp>
              <p:nvGrpSpPr>
                <p:cNvPr id="1118" name="Group 1117">
                  <a:extLst>
                    <a:ext uri="{FF2B5EF4-FFF2-40B4-BE49-F238E27FC236}">
                      <a16:creationId xmlns:a16="http://schemas.microsoft.com/office/drawing/2014/main" id="{C7D27CD0-ED8A-D042-9DB0-ABD761C407AE}"/>
                    </a:ext>
                  </a:extLst>
                </p:cNvPr>
                <p:cNvGrpSpPr/>
                <p:nvPr/>
              </p:nvGrpSpPr>
              <p:grpSpPr>
                <a:xfrm>
                  <a:off x="768727" y="516456"/>
                  <a:ext cx="336874" cy="265176"/>
                  <a:chOff x="694717" y="59926"/>
                  <a:chExt cx="336874" cy="265176"/>
                </a:xfrm>
              </p:grpSpPr>
              <p:sp>
                <p:nvSpPr>
                  <p:cNvPr id="1123" name="Oval 1122">
                    <a:extLst>
                      <a:ext uri="{FF2B5EF4-FFF2-40B4-BE49-F238E27FC236}">
                        <a16:creationId xmlns:a16="http://schemas.microsoft.com/office/drawing/2014/main" id="{9FD4D4E5-8831-7D4F-8F29-250B8D4B3BFB}"/>
                      </a:ext>
                    </a:extLst>
                  </p:cNvPr>
                  <p:cNvSpPr/>
                  <p:nvPr/>
                </p:nvSpPr>
                <p:spPr>
                  <a:xfrm>
                    <a:off x="747105" y="82143"/>
                    <a:ext cx="252027" cy="24295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1124" name="Block Arc 1123">
                    <a:extLst>
                      <a:ext uri="{FF2B5EF4-FFF2-40B4-BE49-F238E27FC236}">
                        <a16:creationId xmlns:a16="http://schemas.microsoft.com/office/drawing/2014/main" id="{2F43B4EF-10A5-0446-85A0-2B6BAC80613F}"/>
                      </a:ext>
                    </a:extLst>
                  </p:cNvPr>
                  <p:cNvSpPr/>
                  <p:nvPr/>
                </p:nvSpPr>
                <p:spPr>
                  <a:xfrm rot="20639163">
                    <a:off x="738531" y="59926"/>
                    <a:ext cx="263403" cy="222383"/>
                  </a:xfrm>
                  <a:prstGeom prst="blockArc">
                    <a:avLst>
                      <a:gd name="adj1" fmla="val 13778132"/>
                      <a:gd name="adj2" fmla="val 21054108"/>
                      <a:gd name="adj3" fmla="val 19334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 w="254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1125" name="TextBox 1124">
                    <a:extLst>
                      <a:ext uri="{FF2B5EF4-FFF2-40B4-BE49-F238E27FC236}">
                        <a16:creationId xmlns:a16="http://schemas.microsoft.com/office/drawing/2014/main" id="{74FC3566-C622-9645-9BE1-2C1EC644025C}"/>
                      </a:ext>
                    </a:extLst>
                  </p:cNvPr>
                  <p:cNvSpPr txBox="1"/>
                  <p:nvPr/>
                </p:nvSpPr>
                <p:spPr>
                  <a:xfrm>
                    <a:off x="694717" y="100240"/>
                    <a:ext cx="3368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>
                        <a:latin typeface="Arial"/>
                        <a:cs typeface="Arial"/>
                      </a:rPr>
                      <a:t>Tat</a:t>
                    </a:r>
                  </a:p>
                </p:txBody>
              </p:sp>
            </p:grpSp>
            <p:grpSp>
              <p:nvGrpSpPr>
                <p:cNvPr id="1119" name="Group 1118">
                  <a:extLst>
                    <a:ext uri="{FF2B5EF4-FFF2-40B4-BE49-F238E27FC236}">
                      <a16:creationId xmlns:a16="http://schemas.microsoft.com/office/drawing/2014/main" id="{E8711AAF-D1CE-7D4A-8F21-EE3F41950474}"/>
                    </a:ext>
                  </a:extLst>
                </p:cNvPr>
                <p:cNvGrpSpPr/>
                <p:nvPr/>
              </p:nvGrpSpPr>
              <p:grpSpPr>
                <a:xfrm>
                  <a:off x="1454700" y="510277"/>
                  <a:ext cx="365760" cy="360771"/>
                  <a:chOff x="1381957" y="67676"/>
                  <a:chExt cx="365760" cy="360771"/>
                </a:xfrm>
              </p:grpSpPr>
              <p:sp>
                <p:nvSpPr>
                  <p:cNvPr id="1120" name="Oval 1119">
                    <a:extLst>
                      <a:ext uri="{FF2B5EF4-FFF2-40B4-BE49-F238E27FC236}">
                        <a16:creationId xmlns:a16="http://schemas.microsoft.com/office/drawing/2014/main" id="{ECEDCC9E-AE5E-DF40-81A6-F793C5D635B8}"/>
                      </a:ext>
                    </a:extLst>
                  </p:cNvPr>
                  <p:cNvSpPr/>
                  <p:nvPr/>
                </p:nvSpPr>
                <p:spPr>
                  <a:xfrm>
                    <a:off x="1436907" y="89893"/>
                    <a:ext cx="252027" cy="24295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1121" name="Block Arc 1120">
                    <a:extLst>
                      <a:ext uri="{FF2B5EF4-FFF2-40B4-BE49-F238E27FC236}">
                        <a16:creationId xmlns:a16="http://schemas.microsoft.com/office/drawing/2014/main" id="{F1240176-1803-944B-B1E1-A276C84FC671}"/>
                      </a:ext>
                    </a:extLst>
                  </p:cNvPr>
                  <p:cNvSpPr/>
                  <p:nvPr/>
                </p:nvSpPr>
                <p:spPr>
                  <a:xfrm rot="20639163">
                    <a:off x="1428333" y="67676"/>
                    <a:ext cx="263403" cy="222383"/>
                  </a:xfrm>
                  <a:prstGeom prst="blockArc">
                    <a:avLst>
                      <a:gd name="adj1" fmla="val 13778132"/>
                      <a:gd name="adj2" fmla="val 21054108"/>
                      <a:gd name="adj3" fmla="val 19334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 w="254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1122" name="TextBox 1121">
                    <a:extLst>
                      <a:ext uri="{FF2B5EF4-FFF2-40B4-BE49-F238E27FC236}">
                        <a16:creationId xmlns:a16="http://schemas.microsoft.com/office/drawing/2014/main" id="{64FE4A0C-C565-4642-BB3C-64800679FE66}"/>
                      </a:ext>
                    </a:extLst>
                  </p:cNvPr>
                  <p:cNvSpPr txBox="1"/>
                  <p:nvPr/>
                </p:nvSpPr>
                <p:spPr>
                  <a:xfrm>
                    <a:off x="1381957" y="89893"/>
                    <a:ext cx="36576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>
                        <a:latin typeface="Arial"/>
                        <a:cs typeface="Arial"/>
                      </a:rPr>
                      <a:t>Rev</a:t>
                    </a:r>
                  </a:p>
                </p:txBody>
              </p:sp>
            </p:grpSp>
          </p:grpSp>
          <p:sp>
            <p:nvSpPr>
              <p:cNvPr id="1114" name="Left Brace 1113">
                <a:extLst>
                  <a:ext uri="{FF2B5EF4-FFF2-40B4-BE49-F238E27FC236}">
                    <a16:creationId xmlns:a16="http://schemas.microsoft.com/office/drawing/2014/main" id="{6C746BA4-22C7-6347-B311-11488F9F39C5}"/>
                  </a:ext>
                </a:extLst>
              </p:cNvPr>
              <p:cNvSpPr/>
              <p:nvPr/>
            </p:nvSpPr>
            <p:spPr>
              <a:xfrm rot="5400000">
                <a:off x="473999" y="-192024"/>
                <a:ext cx="155448" cy="1024128"/>
              </a:xfrm>
              <a:prstGeom prst="leftBrac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2" name="TextBox 1111">
              <a:extLst>
                <a:ext uri="{FF2B5EF4-FFF2-40B4-BE49-F238E27FC236}">
                  <a16:creationId xmlns:a16="http://schemas.microsoft.com/office/drawing/2014/main" id="{691353E8-BCEA-ED44-9A8B-F9B1A8BA4208}"/>
                </a:ext>
              </a:extLst>
            </p:cNvPr>
            <p:cNvSpPr txBox="1"/>
            <p:nvPr/>
          </p:nvSpPr>
          <p:spPr>
            <a:xfrm>
              <a:off x="-265905" y="-48139"/>
              <a:ext cx="1713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</a:rPr>
                <a:t>Plasmids encoding non-surface proteins for </a:t>
              </a:r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</a:rPr>
                <a:t>lentivirus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</a:rPr>
                <a:t> production</a:t>
              </a:r>
            </a:p>
          </p:txBody>
        </p:sp>
      </p:grpSp>
      <p:sp>
        <p:nvSpPr>
          <p:cNvPr id="1126" name="TextBox 1125">
            <a:extLst>
              <a:ext uri="{FF2B5EF4-FFF2-40B4-BE49-F238E27FC236}">
                <a16:creationId xmlns:a16="http://schemas.microsoft.com/office/drawing/2014/main" id="{55824B82-5E3A-A746-A352-63ED751F4B86}"/>
              </a:ext>
            </a:extLst>
          </p:cNvPr>
          <p:cNvSpPr txBox="1"/>
          <p:nvPr/>
        </p:nvSpPr>
        <p:spPr>
          <a:xfrm>
            <a:off x="37534" y="902999"/>
            <a:ext cx="628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Plasmid encoding SARS-CoV-2 Spike</a:t>
            </a:r>
          </a:p>
        </p:txBody>
      </p:sp>
      <p:sp>
        <p:nvSpPr>
          <p:cNvPr id="1127" name="Down Arrow 1126">
            <a:extLst>
              <a:ext uri="{FF2B5EF4-FFF2-40B4-BE49-F238E27FC236}">
                <a16:creationId xmlns:a16="http://schemas.microsoft.com/office/drawing/2014/main" id="{B206992A-A18A-854A-9D9D-DC9EB2EDB91B}"/>
              </a:ext>
            </a:extLst>
          </p:cNvPr>
          <p:cNvSpPr/>
          <p:nvPr/>
        </p:nvSpPr>
        <p:spPr>
          <a:xfrm rot="16200000">
            <a:off x="860433" y="1201522"/>
            <a:ext cx="237744" cy="18228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</p:txBody>
      </p:sp>
      <p:sp>
        <p:nvSpPr>
          <p:cNvPr id="1128" name="Down Arrow 1127">
            <a:extLst>
              <a:ext uri="{FF2B5EF4-FFF2-40B4-BE49-F238E27FC236}">
                <a16:creationId xmlns:a16="http://schemas.microsoft.com/office/drawing/2014/main" id="{AA7E86E1-5AB7-5A43-AC10-FD13A5B15DC1}"/>
              </a:ext>
            </a:extLst>
          </p:cNvPr>
          <p:cNvSpPr/>
          <p:nvPr/>
        </p:nvSpPr>
        <p:spPr>
          <a:xfrm rot="18200820">
            <a:off x="910554" y="696898"/>
            <a:ext cx="237744" cy="51632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129" name="Group 1128">
            <a:extLst>
              <a:ext uri="{FF2B5EF4-FFF2-40B4-BE49-F238E27FC236}">
                <a16:creationId xmlns:a16="http://schemas.microsoft.com/office/drawing/2014/main" id="{C0CAFA6E-59EB-8A4E-8448-785567123BFC}"/>
              </a:ext>
            </a:extLst>
          </p:cNvPr>
          <p:cNvGrpSpPr/>
          <p:nvPr/>
        </p:nvGrpSpPr>
        <p:grpSpPr>
          <a:xfrm>
            <a:off x="2127395" y="1293268"/>
            <a:ext cx="358340" cy="401447"/>
            <a:chOff x="2159169" y="1429497"/>
            <a:chExt cx="358340" cy="401447"/>
          </a:xfrm>
        </p:grpSpPr>
        <p:sp>
          <p:nvSpPr>
            <p:cNvPr id="1130" name="Oval 1129">
              <a:extLst>
                <a:ext uri="{FF2B5EF4-FFF2-40B4-BE49-F238E27FC236}">
                  <a16:creationId xmlns:a16="http://schemas.microsoft.com/office/drawing/2014/main" id="{9D37215F-2D50-9B4C-B0A9-DDC761AC26A7}"/>
                </a:ext>
              </a:extLst>
            </p:cNvPr>
            <p:cNvSpPr/>
            <p:nvPr/>
          </p:nvSpPr>
          <p:spPr>
            <a:xfrm>
              <a:off x="2218137" y="1509347"/>
              <a:ext cx="239673" cy="239662"/>
            </a:xfrm>
            <a:prstGeom prst="ellipse">
              <a:avLst/>
            </a:prstGeom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grpSp>
          <p:nvGrpSpPr>
            <p:cNvPr id="1131" name="Group 1130">
              <a:extLst>
                <a:ext uri="{FF2B5EF4-FFF2-40B4-BE49-F238E27FC236}">
                  <a16:creationId xmlns:a16="http://schemas.microsoft.com/office/drawing/2014/main" id="{00723A24-B7AE-CF4E-BF35-F9590578571F}"/>
                </a:ext>
              </a:extLst>
            </p:cNvPr>
            <p:cNvGrpSpPr/>
            <p:nvPr/>
          </p:nvGrpSpPr>
          <p:grpSpPr>
            <a:xfrm>
              <a:off x="2303735" y="1429497"/>
              <a:ext cx="68478" cy="89586"/>
              <a:chOff x="2033930" y="2331608"/>
              <a:chExt cx="238122" cy="311519"/>
            </a:xfrm>
            <a:solidFill>
              <a:srgbClr val="000090"/>
            </a:solidFill>
          </p:grpSpPr>
          <p:sp>
            <p:nvSpPr>
              <p:cNvPr id="1163" name="Rectangle 1162">
                <a:extLst>
                  <a:ext uri="{FF2B5EF4-FFF2-40B4-BE49-F238E27FC236}">
                    <a16:creationId xmlns:a16="http://schemas.microsoft.com/office/drawing/2014/main" id="{553E261D-C4C6-3A47-8463-99AF1258C35A}"/>
                  </a:ext>
                </a:extLst>
              </p:cNvPr>
              <p:cNvSpPr/>
              <p:nvPr/>
            </p:nvSpPr>
            <p:spPr>
              <a:xfrm>
                <a:off x="2123225" y="2464548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64" name="Oval 1163">
                <a:extLst>
                  <a:ext uri="{FF2B5EF4-FFF2-40B4-BE49-F238E27FC236}">
                    <a16:creationId xmlns:a16="http://schemas.microsoft.com/office/drawing/2014/main" id="{98DED95F-C665-B943-8A73-DB8715FE37F4}"/>
                  </a:ext>
                </a:extLst>
              </p:cNvPr>
              <p:cNvSpPr/>
              <p:nvPr/>
            </p:nvSpPr>
            <p:spPr>
              <a:xfrm>
                <a:off x="2033930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65" name="Oval 1164">
                <a:extLst>
                  <a:ext uri="{FF2B5EF4-FFF2-40B4-BE49-F238E27FC236}">
                    <a16:creationId xmlns:a16="http://schemas.microsoft.com/office/drawing/2014/main" id="{054BA6D1-8B2A-C04F-A650-E3AC485B63CA}"/>
                  </a:ext>
                </a:extLst>
              </p:cNvPr>
              <p:cNvSpPr/>
              <p:nvPr/>
            </p:nvSpPr>
            <p:spPr>
              <a:xfrm>
                <a:off x="2152991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66" name="Oval 1165">
                <a:extLst>
                  <a:ext uri="{FF2B5EF4-FFF2-40B4-BE49-F238E27FC236}">
                    <a16:creationId xmlns:a16="http://schemas.microsoft.com/office/drawing/2014/main" id="{80551FDC-E641-844C-AB9D-106148C95690}"/>
                  </a:ext>
                </a:extLst>
              </p:cNvPr>
              <p:cNvSpPr/>
              <p:nvPr/>
            </p:nvSpPr>
            <p:spPr>
              <a:xfrm>
                <a:off x="2093460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132" name="Group 1131">
              <a:extLst>
                <a:ext uri="{FF2B5EF4-FFF2-40B4-BE49-F238E27FC236}">
                  <a16:creationId xmlns:a16="http://schemas.microsoft.com/office/drawing/2014/main" id="{BA017445-E83F-CD4B-81A1-9ED4712551F4}"/>
                </a:ext>
              </a:extLst>
            </p:cNvPr>
            <p:cNvGrpSpPr/>
            <p:nvPr/>
          </p:nvGrpSpPr>
          <p:grpSpPr>
            <a:xfrm rot="10800000">
              <a:off x="2307015" y="1741358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159" name="Rectangle 1158">
                <a:extLst>
                  <a:ext uri="{FF2B5EF4-FFF2-40B4-BE49-F238E27FC236}">
                    <a16:creationId xmlns:a16="http://schemas.microsoft.com/office/drawing/2014/main" id="{3EDF10A1-DF0F-6446-AA9A-60FBE147CB85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60" name="Oval 1159">
                <a:extLst>
                  <a:ext uri="{FF2B5EF4-FFF2-40B4-BE49-F238E27FC236}">
                    <a16:creationId xmlns:a16="http://schemas.microsoft.com/office/drawing/2014/main" id="{AD8B6378-2906-DF4C-A0A3-7221C2F0F602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61" name="Oval 1160">
                <a:extLst>
                  <a:ext uri="{FF2B5EF4-FFF2-40B4-BE49-F238E27FC236}">
                    <a16:creationId xmlns:a16="http://schemas.microsoft.com/office/drawing/2014/main" id="{41BB3879-A6C2-3F4C-9785-08B6CA4696C2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62" name="Oval 1161">
                <a:extLst>
                  <a:ext uri="{FF2B5EF4-FFF2-40B4-BE49-F238E27FC236}">
                    <a16:creationId xmlns:a16="http://schemas.microsoft.com/office/drawing/2014/main" id="{87D2C982-7693-9248-BBCE-BA2BE8ECB8CC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133" name="Group 1132">
              <a:extLst>
                <a:ext uri="{FF2B5EF4-FFF2-40B4-BE49-F238E27FC236}">
                  <a16:creationId xmlns:a16="http://schemas.microsoft.com/office/drawing/2014/main" id="{03A9A782-58E6-7D4C-A211-7A32A6E8184A}"/>
                </a:ext>
              </a:extLst>
            </p:cNvPr>
            <p:cNvGrpSpPr/>
            <p:nvPr/>
          </p:nvGrpSpPr>
          <p:grpSpPr>
            <a:xfrm rot="7707985">
              <a:off x="2432686" y="1676488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155" name="Rectangle 1154">
                <a:extLst>
                  <a:ext uri="{FF2B5EF4-FFF2-40B4-BE49-F238E27FC236}">
                    <a16:creationId xmlns:a16="http://schemas.microsoft.com/office/drawing/2014/main" id="{E00D7F79-01B1-E744-BF84-B652E7A34D73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56" name="Oval 1155">
                <a:extLst>
                  <a:ext uri="{FF2B5EF4-FFF2-40B4-BE49-F238E27FC236}">
                    <a16:creationId xmlns:a16="http://schemas.microsoft.com/office/drawing/2014/main" id="{4BBCEF41-F9C0-AD44-A61A-2217BBFE6755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57" name="Oval 1156">
                <a:extLst>
                  <a:ext uri="{FF2B5EF4-FFF2-40B4-BE49-F238E27FC236}">
                    <a16:creationId xmlns:a16="http://schemas.microsoft.com/office/drawing/2014/main" id="{9C7A13E1-09A5-644C-A859-4D42073BCD9F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58" name="Oval 1157">
                <a:extLst>
                  <a:ext uri="{FF2B5EF4-FFF2-40B4-BE49-F238E27FC236}">
                    <a16:creationId xmlns:a16="http://schemas.microsoft.com/office/drawing/2014/main" id="{21B19E26-3667-084D-9539-F3020B607A63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134" name="Group 1133">
              <a:extLst>
                <a:ext uri="{FF2B5EF4-FFF2-40B4-BE49-F238E27FC236}">
                  <a16:creationId xmlns:a16="http://schemas.microsoft.com/office/drawing/2014/main" id="{06A7AAD4-EE21-074B-BB05-7A4A52AF430B}"/>
                </a:ext>
              </a:extLst>
            </p:cNvPr>
            <p:cNvGrpSpPr/>
            <p:nvPr/>
          </p:nvGrpSpPr>
          <p:grpSpPr>
            <a:xfrm rot="4021510">
              <a:off x="2438477" y="1508311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151" name="Rectangle 1150">
                <a:extLst>
                  <a:ext uri="{FF2B5EF4-FFF2-40B4-BE49-F238E27FC236}">
                    <a16:creationId xmlns:a16="http://schemas.microsoft.com/office/drawing/2014/main" id="{EBD7F728-D9EB-6B44-852D-13450D13058B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52" name="Oval 1151">
                <a:extLst>
                  <a:ext uri="{FF2B5EF4-FFF2-40B4-BE49-F238E27FC236}">
                    <a16:creationId xmlns:a16="http://schemas.microsoft.com/office/drawing/2014/main" id="{D3B34907-A780-E34B-9C68-2A0A8B2BC8D7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53" name="Oval 1152">
                <a:extLst>
                  <a:ext uri="{FF2B5EF4-FFF2-40B4-BE49-F238E27FC236}">
                    <a16:creationId xmlns:a16="http://schemas.microsoft.com/office/drawing/2014/main" id="{55FBA839-4779-564C-83F6-3F5E1D74A660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54" name="Oval 1153">
                <a:extLst>
                  <a:ext uri="{FF2B5EF4-FFF2-40B4-BE49-F238E27FC236}">
                    <a16:creationId xmlns:a16="http://schemas.microsoft.com/office/drawing/2014/main" id="{FA5FAE24-28C1-674D-9F47-0CF90C4F3146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135" name="Group 1134">
              <a:extLst>
                <a:ext uri="{FF2B5EF4-FFF2-40B4-BE49-F238E27FC236}">
                  <a16:creationId xmlns:a16="http://schemas.microsoft.com/office/drawing/2014/main" id="{C4C33AB0-540E-664B-A49E-C5573B2ACF0B}"/>
                </a:ext>
              </a:extLst>
            </p:cNvPr>
            <p:cNvGrpSpPr/>
            <p:nvPr/>
          </p:nvGrpSpPr>
          <p:grpSpPr>
            <a:xfrm rot="18345778">
              <a:off x="2171864" y="1500582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147" name="Rectangle 1146">
                <a:extLst>
                  <a:ext uri="{FF2B5EF4-FFF2-40B4-BE49-F238E27FC236}">
                    <a16:creationId xmlns:a16="http://schemas.microsoft.com/office/drawing/2014/main" id="{436BF433-BE2E-C342-89AF-24E4AC24A727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48" name="Oval 1147">
                <a:extLst>
                  <a:ext uri="{FF2B5EF4-FFF2-40B4-BE49-F238E27FC236}">
                    <a16:creationId xmlns:a16="http://schemas.microsoft.com/office/drawing/2014/main" id="{BB326585-50FF-1349-9265-BDA931712D84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49" name="Oval 1148">
                <a:extLst>
                  <a:ext uri="{FF2B5EF4-FFF2-40B4-BE49-F238E27FC236}">
                    <a16:creationId xmlns:a16="http://schemas.microsoft.com/office/drawing/2014/main" id="{82DDBD7D-829C-DF4F-9591-C32E8532AD28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50" name="Oval 1149">
                <a:extLst>
                  <a:ext uri="{FF2B5EF4-FFF2-40B4-BE49-F238E27FC236}">
                    <a16:creationId xmlns:a16="http://schemas.microsoft.com/office/drawing/2014/main" id="{1B6F785F-C028-DE4D-82F3-13EBFB2F047D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136" name="Group 1135">
              <a:extLst>
                <a:ext uri="{FF2B5EF4-FFF2-40B4-BE49-F238E27FC236}">
                  <a16:creationId xmlns:a16="http://schemas.microsoft.com/office/drawing/2014/main" id="{B3E43BC2-A693-C24B-9413-BC21F7D38923}"/>
                </a:ext>
              </a:extLst>
            </p:cNvPr>
            <p:cNvGrpSpPr/>
            <p:nvPr/>
          </p:nvGrpSpPr>
          <p:grpSpPr>
            <a:xfrm rot="14433585">
              <a:off x="2169723" y="1665107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143" name="Rectangle 1142">
                <a:extLst>
                  <a:ext uri="{FF2B5EF4-FFF2-40B4-BE49-F238E27FC236}">
                    <a16:creationId xmlns:a16="http://schemas.microsoft.com/office/drawing/2014/main" id="{1DF46565-3BFE-4E45-81C4-C7F3E5991A62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44" name="Oval 1143">
                <a:extLst>
                  <a:ext uri="{FF2B5EF4-FFF2-40B4-BE49-F238E27FC236}">
                    <a16:creationId xmlns:a16="http://schemas.microsoft.com/office/drawing/2014/main" id="{768C2F3A-9EB5-CE45-952B-604F4A065864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45" name="Oval 1144">
                <a:extLst>
                  <a:ext uri="{FF2B5EF4-FFF2-40B4-BE49-F238E27FC236}">
                    <a16:creationId xmlns:a16="http://schemas.microsoft.com/office/drawing/2014/main" id="{3A72DC44-CBC5-3948-8FF8-52687545B3A7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46" name="Oval 1145">
                <a:extLst>
                  <a:ext uri="{FF2B5EF4-FFF2-40B4-BE49-F238E27FC236}">
                    <a16:creationId xmlns:a16="http://schemas.microsoft.com/office/drawing/2014/main" id="{40CA6303-D220-394C-A9EF-72EF050CA31F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sp>
          <p:nvSpPr>
            <p:cNvPr id="1137" name="Freeform 1136">
              <a:extLst>
                <a:ext uri="{FF2B5EF4-FFF2-40B4-BE49-F238E27FC236}">
                  <a16:creationId xmlns:a16="http://schemas.microsoft.com/office/drawing/2014/main" id="{EEDEA09E-C736-F74D-BDBD-6B539247FADE}"/>
                </a:ext>
              </a:extLst>
            </p:cNvPr>
            <p:cNvSpPr/>
            <p:nvPr/>
          </p:nvSpPr>
          <p:spPr>
            <a:xfrm>
              <a:off x="2262464" y="1588524"/>
              <a:ext cx="99829" cy="110792"/>
            </a:xfrm>
            <a:custGeom>
              <a:avLst/>
              <a:gdLst>
                <a:gd name="connsiteX0" fmla="*/ 0 w 347134"/>
                <a:gd name="connsiteY0" fmla="*/ 0 h 385255"/>
                <a:gd name="connsiteX1" fmla="*/ 29634 w 347134"/>
                <a:gd name="connsiteY1" fmla="*/ 12700 h 385255"/>
                <a:gd name="connsiteX2" fmla="*/ 42334 w 347134"/>
                <a:gd name="connsiteY2" fmla="*/ 21166 h 385255"/>
                <a:gd name="connsiteX3" fmla="*/ 84667 w 347134"/>
                <a:gd name="connsiteY3" fmla="*/ 33866 h 385255"/>
                <a:gd name="connsiteX4" fmla="*/ 131234 w 347134"/>
                <a:gd name="connsiteY4" fmla="*/ 63500 h 385255"/>
                <a:gd name="connsiteX5" fmla="*/ 152400 w 347134"/>
                <a:gd name="connsiteY5" fmla="*/ 101600 h 385255"/>
                <a:gd name="connsiteX6" fmla="*/ 160867 w 347134"/>
                <a:gd name="connsiteY6" fmla="*/ 114300 h 385255"/>
                <a:gd name="connsiteX7" fmla="*/ 165100 w 347134"/>
                <a:gd name="connsiteY7" fmla="*/ 131233 h 385255"/>
                <a:gd name="connsiteX8" fmla="*/ 169334 w 347134"/>
                <a:gd name="connsiteY8" fmla="*/ 152400 h 385255"/>
                <a:gd name="connsiteX9" fmla="*/ 173567 w 347134"/>
                <a:gd name="connsiteY9" fmla="*/ 165100 h 385255"/>
                <a:gd name="connsiteX10" fmla="*/ 182034 w 347134"/>
                <a:gd name="connsiteY10" fmla="*/ 241300 h 385255"/>
                <a:gd name="connsiteX11" fmla="*/ 190500 w 347134"/>
                <a:gd name="connsiteY11" fmla="*/ 254000 h 385255"/>
                <a:gd name="connsiteX12" fmla="*/ 211667 w 347134"/>
                <a:gd name="connsiteY12" fmla="*/ 287866 h 385255"/>
                <a:gd name="connsiteX13" fmla="*/ 228600 w 347134"/>
                <a:gd name="connsiteY13" fmla="*/ 304800 h 385255"/>
                <a:gd name="connsiteX14" fmla="*/ 249767 w 347134"/>
                <a:gd name="connsiteY14" fmla="*/ 334433 h 385255"/>
                <a:gd name="connsiteX15" fmla="*/ 287867 w 347134"/>
                <a:gd name="connsiteY15" fmla="*/ 355600 h 385255"/>
                <a:gd name="connsiteX16" fmla="*/ 300567 w 347134"/>
                <a:gd name="connsiteY16" fmla="*/ 364066 h 385255"/>
                <a:gd name="connsiteX17" fmla="*/ 313267 w 347134"/>
                <a:gd name="connsiteY17" fmla="*/ 376766 h 385255"/>
                <a:gd name="connsiteX18" fmla="*/ 347134 w 347134"/>
                <a:gd name="connsiteY18" fmla="*/ 385233 h 38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7134" h="385255">
                  <a:moveTo>
                    <a:pt x="0" y="0"/>
                  </a:moveTo>
                  <a:cubicBezTo>
                    <a:pt x="9878" y="4233"/>
                    <a:pt x="20022" y="7894"/>
                    <a:pt x="29634" y="12700"/>
                  </a:cubicBezTo>
                  <a:cubicBezTo>
                    <a:pt x="34185" y="14975"/>
                    <a:pt x="37570" y="19380"/>
                    <a:pt x="42334" y="21166"/>
                  </a:cubicBezTo>
                  <a:cubicBezTo>
                    <a:pt x="68154" y="30849"/>
                    <a:pt x="59774" y="18548"/>
                    <a:pt x="84667" y="33866"/>
                  </a:cubicBezTo>
                  <a:cubicBezTo>
                    <a:pt x="139978" y="67902"/>
                    <a:pt x="99495" y="52919"/>
                    <a:pt x="131234" y="63500"/>
                  </a:cubicBezTo>
                  <a:cubicBezTo>
                    <a:pt x="150320" y="92131"/>
                    <a:pt x="127435" y="56664"/>
                    <a:pt x="152400" y="101600"/>
                  </a:cubicBezTo>
                  <a:cubicBezTo>
                    <a:pt x="154871" y="106048"/>
                    <a:pt x="158045" y="110067"/>
                    <a:pt x="160867" y="114300"/>
                  </a:cubicBezTo>
                  <a:cubicBezTo>
                    <a:pt x="162278" y="119944"/>
                    <a:pt x="163838" y="125554"/>
                    <a:pt x="165100" y="131233"/>
                  </a:cubicBezTo>
                  <a:cubicBezTo>
                    <a:pt x="166661" y="138257"/>
                    <a:pt x="167589" y="145419"/>
                    <a:pt x="169334" y="152400"/>
                  </a:cubicBezTo>
                  <a:cubicBezTo>
                    <a:pt x="170416" y="156729"/>
                    <a:pt x="172156" y="160867"/>
                    <a:pt x="173567" y="165100"/>
                  </a:cubicBezTo>
                  <a:cubicBezTo>
                    <a:pt x="173895" y="168711"/>
                    <a:pt x="178674" y="230099"/>
                    <a:pt x="182034" y="241300"/>
                  </a:cubicBezTo>
                  <a:cubicBezTo>
                    <a:pt x="183496" y="246173"/>
                    <a:pt x="187976" y="249583"/>
                    <a:pt x="190500" y="254000"/>
                  </a:cubicBezTo>
                  <a:cubicBezTo>
                    <a:pt x="202281" y="274616"/>
                    <a:pt x="195004" y="268822"/>
                    <a:pt x="211667" y="287866"/>
                  </a:cubicBezTo>
                  <a:cubicBezTo>
                    <a:pt x="216923" y="293874"/>
                    <a:pt x="223405" y="298739"/>
                    <a:pt x="228600" y="304800"/>
                  </a:cubicBezTo>
                  <a:cubicBezTo>
                    <a:pt x="237659" y="315369"/>
                    <a:pt x="238620" y="324525"/>
                    <a:pt x="249767" y="334433"/>
                  </a:cubicBezTo>
                  <a:cubicBezTo>
                    <a:pt x="284083" y="364935"/>
                    <a:pt x="263232" y="343283"/>
                    <a:pt x="287867" y="355600"/>
                  </a:cubicBezTo>
                  <a:cubicBezTo>
                    <a:pt x="292418" y="357875"/>
                    <a:pt x="296658" y="360809"/>
                    <a:pt x="300567" y="364066"/>
                  </a:cubicBezTo>
                  <a:cubicBezTo>
                    <a:pt x="305166" y="367899"/>
                    <a:pt x="308034" y="373858"/>
                    <a:pt x="313267" y="376766"/>
                  </a:cubicBezTo>
                  <a:cubicBezTo>
                    <a:pt x="330114" y="386126"/>
                    <a:pt x="333294" y="385233"/>
                    <a:pt x="347134" y="385233"/>
                  </a:cubicBezTo>
                </a:path>
              </a:pathLst>
            </a:custGeom>
            <a:ln w="25400" cmpd="sng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cxnSp>
          <p:nvCxnSpPr>
            <p:cNvPr id="1138" name="Straight Connector 1137">
              <a:extLst>
                <a:ext uri="{FF2B5EF4-FFF2-40B4-BE49-F238E27FC236}">
                  <a16:creationId xmlns:a16="http://schemas.microsoft.com/office/drawing/2014/main" id="{D6CB38B0-4999-884A-911F-898F8C088197}"/>
                </a:ext>
              </a:extLst>
            </p:cNvPr>
            <p:cNvCxnSpPr/>
            <p:nvPr/>
          </p:nvCxnSpPr>
          <p:spPr>
            <a:xfrm>
              <a:off x="2331519" y="1687201"/>
              <a:ext cx="41275" cy="13235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9" name="Freeform 1138">
              <a:extLst>
                <a:ext uri="{FF2B5EF4-FFF2-40B4-BE49-F238E27FC236}">
                  <a16:creationId xmlns:a16="http://schemas.microsoft.com/office/drawing/2014/main" id="{4813EE39-17FF-E14A-A9C4-DEC9AA7FABA4}"/>
                </a:ext>
              </a:extLst>
            </p:cNvPr>
            <p:cNvSpPr/>
            <p:nvPr/>
          </p:nvSpPr>
          <p:spPr>
            <a:xfrm>
              <a:off x="2295931" y="1547892"/>
              <a:ext cx="99829" cy="110792"/>
            </a:xfrm>
            <a:custGeom>
              <a:avLst/>
              <a:gdLst>
                <a:gd name="connsiteX0" fmla="*/ 0 w 347134"/>
                <a:gd name="connsiteY0" fmla="*/ 0 h 385255"/>
                <a:gd name="connsiteX1" fmla="*/ 29634 w 347134"/>
                <a:gd name="connsiteY1" fmla="*/ 12700 h 385255"/>
                <a:gd name="connsiteX2" fmla="*/ 42334 w 347134"/>
                <a:gd name="connsiteY2" fmla="*/ 21166 h 385255"/>
                <a:gd name="connsiteX3" fmla="*/ 84667 w 347134"/>
                <a:gd name="connsiteY3" fmla="*/ 33866 h 385255"/>
                <a:gd name="connsiteX4" fmla="*/ 131234 w 347134"/>
                <a:gd name="connsiteY4" fmla="*/ 63500 h 385255"/>
                <a:gd name="connsiteX5" fmla="*/ 152400 w 347134"/>
                <a:gd name="connsiteY5" fmla="*/ 101600 h 385255"/>
                <a:gd name="connsiteX6" fmla="*/ 160867 w 347134"/>
                <a:gd name="connsiteY6" fmla="*/ 114300 h 385255"/>
                <a:gd name="connsiteX7" fmla="*/ 165100 w 347134"/>
                <a:gd name="connsiteY7" fmla="*/ 131233 h 385255"/>
                <a:gd name="connsiteX8" fmla="*/ 169334 w 347134"/>
                <a:gd name="connsiteY8" fmla="*/ 152400 h 385255"/>
                <a:gd name="connsiteX9" fmla="*/ 173567 w 347134"/>
                <a:gd name="connsiteY9" fmla="*/ 165100 h 385255"/>
                <a:gd name="connsiteX10" fmla="*/ 182034 w 347134"/>
                <a:gd name="connsiteY10" fmla="*/ 241300 h 385255"/>
                <a:gd name="connsiteX11" fmla="*/ 190500 w 347134"/>
                <a:gd name="connsiteY11" fmla="*/ 254000 h 385255"/>
                <a:gd name="connsiteX12" fmla="*/ 211667 w 347134"/>
                <a:gd name="connsiteY12" fmla="*/ 287866 h 385255"/>
                <a:gd name="connsiteX13" fmla="*/ 228600 w 347134"/>
                <a:gd name="connsiteY13" fmla="*/ 304800 h 385255"/>
                <a:gd name="connsiteX14" fmla="*/ 249767 w 347134"/>
                <a:gd name="connsiteY14" fmla="*/ 334433 h 385255"/>
                <a:gd name="connsiteX15" fmla="*/ 287867 w 347134"/>
                <a:gd name="connsiteY15" fmla="*/ 355600 h 385255"/>
                <a:gd name="connsiteX16" fmla="*/ 300567 w 347134"/>
                <a:gd name="connsiteY16" fmla="*/ 364066 h 385255"/>
                <a:gd name="connsiteX17" fmla="*/ 313267 w 347134"/>
                <a:gd name="connsiteY17" fmla="*/ 376766 h 385255"/>
                <a:gd name="connsiteX18" fmla="*/ 347134 w 347134"/>
                <a:gd name="connsiteY18" fmla="*/ 385233 h 38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7134" h="385255">
                  <a:moveTo>
                    <a:pt x="0" y="0"/>
                  </a:moveTo>
                  <a:cubicBezTo>
                    <a:pt x="9878" y="4233"/>
                    <a:pt x="20022" y="7894"/>
                    <a:pt x="29634" y="12700"/>
                  </a:cubicBezTo>
                  <a:cubicBezTo>
                    <a:pt x="34185" y="14975"/>
                    <a:pt x="37570" y="19380"/>
                    <a:pt x="42334" y="21166"/>
                  </a:cubicBezTo>
                  <a:cubicBezTo>
                    <a:pt x="68154" y="30849"/>
                    <a:pt x="59774" y="18548"/>
                    <a:pt x="84667" y="33866"/>
                  </a:cubicBezTo>
                  <a:cubicBezTo>
                    <a:pt x="139978" y="67902"/>
                    <a:pt x="99495" y="52919"/>
                    <a:pt x="131234" y="63500"/>
                  </a:cubicBezTo>
                  <a:cubicBezTo>
                    <a:pt x="150320" y="92131"/>
                    <a:pt x="127435" y="56664"/>
                    <a:pt x="152400" y="101600"/>
                  </a:cubicBezTo>
                  <a:cubicBezTo>
                    <a:pt x="154871" y="106048"/>
                    <a:pt x="158045" y="110067"/>
                    <a:pt x="160867" y="114300"/>
                  </a:cubicBezTo>
                  <a:cubicBezTo>
                    <a:pt x="162278" y="119944"/>
                    <a:pt x="163838" y="125554"/>
                    <a:pt x="165100" y="131233"/>
                  </a:cubicBezTo>
                  <a:cubicBezTo>
                    <a:pt x="166661" y="138257"/>
                    <a:pt x="167589" y="145419"/>
                    <a:pt x="169334" y="152400"/>
                  </a:cubicBezTo>
                  <a:cubicBezTo>
                    <a:pt x="170416" y="156729"/>
                    <a:pt x="172156" y="160867"/>
                    <a:pt x="173567" y="165100"/>
                  </a:cubicBezTo>
                  <a:cubicBezTo>
                    <a:pt x="173895" y="168711"/>
                    <a:pt x="178674" y="230099"/>
                    <a:pt x="182034" y="241300"/>
                  </a:cubicBezTo>
                  <a:cubicBezTo>
                    <a:pt x="183496" y="246173"/>
                    <a:pt x="187976" y="249583"/>
                    <a:pt x="190500" y="254000"/>
                  </a:cubicBezTo>
                  <a:cubicBezTo>
                    <a:pt x="202281" y="274616"/>
                    <a:pt x="195004" y="268822"/>
                    <a:pt x="211667" y="287866"/>
                  </a:cubicBezTo>
                  <a:cubicBezTo>
                    <a:pt x="216923" y="293874"/>
                    <a:pt x="223405" y="298739"/>
                    <a:pt x="228600" y="304800"/>
                  </a:cubicBezTo>
                  <a:cubicBezTo>
                    <a:pt x="237659" y="315369"/>
                    <a:pt x="238620" y="324525"/>
                    <a:pt x="249767" y="334433"/>
                  </a:cubicBezTo>
                  <a:cubicBezTo>
                    <a:pt x="284083" y="364935"/>
                    <a:pt x="263232" y="343283"/>
                    <a:pt x="287867" y="355600"/>
                  </a:cubicBezTo>
                  <a:cubicBezTo>
                    <a:pt x="292418" y="357875"/>
                    <a:pt x="296658" y="360809"/>
                    <a:pt x="300567" y="364066"/>
                  </a:cubicBezTo>
                  <a:cubicBezTo>
                    <a:pt x="305166" y="367899"/>
                    <a:pt x="308034" y="373858"/>
                    <a:pt x="313267" y="376766"/>
                  </a:cubicBezTo>
                  <a:cubicBezTo>
                    <a:pt x="330114" y="386126"/>
                    <a:pt x="333294" y="385233"/>
                    <a:pt x="347134" y="385233"/>
                  </a:cubicBezTo>
                </a:path>
              </a:pathLst>
            </a:custGeom>
            <a:ln w="25400" cmpd="sng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cxnSp>
          <p:nvCxnSpPr>
            <p:cNvPr id="1140" name="Straight Connector 1139">
              <a:extLst>
                <a:ext uri="{FF2B5EF4-FFF2-40B4-BE49-F238E27FC236}">
                  <a16:creationId xmlns:a16="http://schemas.microsoft.com/office/drawing/2014/main" id="{A76F7987-21D6-E746-B3D8-92A288AD5C9C}"/>
                </a:ext>
              </a:extLst>
            </p:cNvPr>
            <p:cNvCxnSpPr/>
            <p:nvPr/>
          </p:nvCxnSpPr>
          <p:spPr>
            <a:xfrm>
              <a:off x="2364986" y="1646569"/>
              <a:ext cx="41275" cy="13235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Straight Connector 1140">
              <a:extLst>
                <a:ext uri="{FF2B5EF4-FFF2-40B4-BE49-F238E27FC236}">
                  <a16:creationId xmlns:a16="http://schemas.microsoft.com/office/drawing/2014/main" id="{73DAF366-5C43-0645-B58F-4B5A9DC5684E}"/>
                </a:ext>
              </a:extLst>
            </p:cNvPr>
            <p:cNvCxnSpPr>
              <a:cxnSpLocks/>
            </p:cNvCxnSpPr>
            <p:nvPr/>
          </p:nvCxnSpPr>
          <p:spPr>
            <a:xfrm>
              <a:off x="2251811" y="1594142"/>
              <a:ext cx="50496" cy="13235"/>
            </a:xfrm>
            <a:prstGeom prst="line">
              <a:avLst/>
            </a:prstGeom>
            <a:solidFill>
              <a:srgbClr val="FF6600"/>
            </a:solidFill>
            <a:ln w="349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Straight Connector 1141">
              <a:extLst>
                <a:ext uri="{FF2B5EF4-FFF2-40B4-BE49-F238E27FC236}">
                  <a16:creationId xmlns:a16="http://schemas.microsoft.com/office/drawing/2014/main" id="{11A47A3B-41A5-E646-BB2A-2BC23C8BE7C2}"/>
                </a:ext>
              </a:extLst>
            </p:cNvPr>
            <p:cNvCxnSpPr>
              <a:cxnSpLocks/>
            </p:cNvCxnSpPr>
            <p:nvPr/>
          </p:nvCxnSpPr>
          <p:spPr>
            <a:xfrm>
              <a:off x="2292739" y="1553510"/>
              <a:ext cx="50496" cy="13235"/>
            </a:xfrm>
            <a:prstGeom prst="line">
              <a:avLst/>
            </a:prstGeom>
            <a:solidFill>
              <a:srgbClr val="FF6600"/>
            </a:solidFill>
            <a:ln w="349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7" name="Down Arrow 1166">
            <a:extLst>
              <a:ext uri="{FF2B5EF4-FFF2-40B4-BE49-F238E27FC236}">
                <a16:creationId xmlns:a16="http://schemas.microsoft.com/office/drawing/2014/main" id="{2D10491A-B862-FD4B-ACE4-31AB1915A441}"/>
              </a:ext>
            </a:extLst>
          </p:cNvPr>
          <p:cNvSpPr/>
          <p:nvPr/>
        </p:nvSpPr>
        <p:spPr>
          <a:xfrm rot="16200000">
            <a:off x="1869734" y="1116363"/>
            <a:ext cx="237744" cy="27253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</p:txBody>
      </p:sp>
      <p:sp>
        <p:nvSpPr>
          <p:cNvPr id="1168" name="Down Arrow 1167">
            <a:extLst>
              <a:ext uri="{FF2B5EF4-FFF2-40B4-BE49-F238E27FC236}">
                <a16:creationId xmlns:a16="http://schemas.microsoft.com/office/drawing/2014/main" id="{B1647CC2-49C0-ED45-9AB9-433DED193CFF}"/>
              </a:ext>
            </a:extLst>
          </p:cNvPr>
          <p:cNvSpPr/>
          <p:nvPr/>
        </p:nvSpPr>
        <p:spPr>
          <a:xfrm rot="16200000">
            <a:off x="3056763" y="1088442"/>
            <a:ext cx="237744" cy="33039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</p:txBody>
      </p:sp>
      <p:pic>
        <p:nvPicPr>
          <p:cNvPr id="1169" name="Picture 1168">
            <a:extLst>
              <a:ext uri="{FF2B5EF4-FFF2-40B4-BE49-F238E27FC236}">
                <a16:creationId xmlns:a16="http://schemas.microsoft.com/office/drawing/2014/main" id="{B451615C-6E45-C245-A760-9D421D090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35" y="1114537"/>
            <a:ext cx="726486" cy="323017"/>
          </a:xfrm>
          <a:prstGeom prst="rect">
            <a:avLst/>
          </a:prstGeom>
        </p:spPr>
      </p:pic>
      <p:sp>
        <p:nvSpPr>
          <p:cNvPr id="1170" name="TextBox 1169">
            <a:extLst>
              <a:ext uri="{FF2B5EF4-FFF2-40B4-BE49-F238E27FC236}">
                <a16:creationId xmlns:a16="http://schemas.microsoft.com/office/drawing/2014/main" id="{9B074798-DF32-8946-8EA5-1F2E8CD154F4}"/>
              </a:ext>
            </a:extLst>
          </p:cNvPr>
          <p:cNvSpPr txBox="1"/>
          <p:nvPr/>
        </p:nvSpPr>
        <p:spPr>
          <a:xfrm>
            <a:off x="3227546" y="1719012"/>
            <a:ext cx="1402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Infection of 293T cells expressing ACE2. Infected cells express 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ZsGreen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and/or Luciferase.</a:t>
            </a:r>
          </a:p>
        </p:txBody>
      </p:sp>
      <p:grpSp>
        <p:nvGrpSpPr>
          <p:cNvPr id="1171" name="Group 1170">
            <a:extLst>
              <a:ext uri="{FF2B5EF4-FFF2-40B4-BE49-F238E27FC236}">
                <a16:creationId xmlns:a16="http://schemas.microsoft.com/office/drawing/2014/main" id="{228BEE9F-D91E-7347-A990-D55E0BADFED7}"/>
              </a:ext>
            </a:extLst>
          </p:cNvPr>
          <p:cNvGrpSpPr/>
          <p:nvPr/>
        </p:nvGrpSpPr>
        <p:grpSpPr>
          <a:xfrm>
            <a:off x="1010078" y="1698281"/>
            <a:ext cx="275054" cy="263403"/>
            <a:chOff x="1157220" y="1806258"/>
            <a:chExt cx="275054" cy="263403"/>
          </a:xfrm>
        </p:grpSpPr>
        <p:grpSp>
          <p:nvGrpSpPr>
            <p:cNvPr id="1172" name="Group 1171">
              <a:extLst>
                <a:ext uri="{FF2B5EF4-FFF2-40B4-BE49-F238E27FC236}">
                  <a16:creationId xmlns:a16="http://schemas.microsoft.com/office/drawing/2014/main" id="{C622B025-8EF8-6048-A2A3-D549CA4B7D5B}"/>
                </a:ext>
              </a:extLst>
            </p:cNvPr>
            <p:cNvGrpSpPr/>
            <p:nvPr/>
          </p:nvGrpSpPr>
          <p:grpSpPr>
            <a:xfrm>
              <a:off x="1168068" y="1814088"/>
              <a:ext cx="264206" cy="248813"/>
              <a:chOff x="1175053" y="1932961"/>
              <a:chExt cx="264206" cy="248813"/>
            </a:xfrm>
          </p:grpSpPr>
          <p:sp>
            <p:nvSpPr>
              <p:cNvPr id="1175" name="Oval 1174">
                <a:extLst>
                  <a:ext uri="{FF2B5EF4-FFF2-40B4-BE49-F238E27FC236}">
                    <a16:creationId xmlns:a16="http://schemas.microsoft.com/office/drawing/2014/main" id="{ECD5D21A-FCB6-0940-8398-0B787771A2FE}"/>
                  </a:ext>
                </a:extLst>
              </p:cNvPr>
              <p:cNvSpPr/>
              <p:nvPr/>
            </p:nvSpPr>
            <p:spPr>
              <a:xfrm>
                <a:off x="1175053" y="1938815"/>
                <a:ext cx="252027" cy="242959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1176" name="Block Arc 1175">
                <a:extLst>
                  <a:ext uri="{FF2B5EF4-FFF2-40B4-BE49-F238E27FC236}">
                    <a16:creationId xmlns:a16="http://schemas.microsoft.com/office/drawing/2014/main" id="{6ADE402D-9CCC-C94F-80EE-C2DC05553F24}"/>
                  </a:ext>
                </a:extLst>
              </p:cNvPr>
              <p:cNvSpPr/>
              <p:nvPr/>
            </p:nvSpPr>
            <p:spPr>
              <a:xfrm rot="1954538">
                <a:off x="1175856" y="1932961"/>
                <a:ext cx="263403" cy="222383"/>
              </a:xfrm>
              <a:prstGeom prst="blockArc">
                <a:avLst>
                  <a:gd name="adj1" fmla="val 13778132"/>
                  <a:gd name="adj2" fmla="val 21054108"/>
                  <a:gd name="adj3" fmla="val 19334"/>
                </a:avLst>
              </a:prstGeom>
              <a:solidFill>
                <a:schemeClr val="bg1">
                  <a:lumMod val="50000"/>
                </a:schemeClr>
              </a:solidFill>
              <a:ln w="25400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p:grpSp>
        <p:sp>
          <p:nvSpPr>
            <p:cNvPr id="1173" name="Block Arc 1172">
              <a:extLst>
                <a:ext uri="{FF2B5EF4-FFF2-40B4-BE49-F238E27FC236}">
                  <a16:creationId xmlns:a16="http://schemas.microsoft.com/office/drawing/2014/main" id="{2772BD96-BA6F-E24D-9608-6AB2206538BE}"/>
                </a:ext>
              </a:extLst>
            </p:cNvPr>
            <p:cNvSpPr/>
            <p:nvPr/>
          </p:nvSpPr>
          <p:spPr>
            <a:xfrm rot="17618774">
              <a:off x="1137594" y="1826768"/>
              <a:ext cx="263403" cy="222383"/>
            </a:xfrm>
            <a:prstGeom prst="blockArc">
              <a:avLst>
                <a:gd name="adj1" fmla="val 13778132"/>
                <a:gd name="adj2" fmla="val 21054108"/>
                <a:gd name="adj3" fmla="val 19334"/>
              </a:avLst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174" name="Block Arc 1173">
              <a:extLst>
                <a:ext uri="{FF2B5EF4-FFF2-40B4-BE49-F238E27FC236}">
                  <a16:creationId xmlns:a16="http://schemas.microsoft.com/office/drawing/2014/main" id="{CE32C799-D246-4640-8D18-66A69E1D4F41}"/>
                </a:ext>
              </a:extLst>
            </p:cNvPr>
            <p:cNvSpPr/>
            <p:nvPr/>
          </p:nvSpPr>
          <p:spPr>
            <a:xfrm rot="20747007">
              <a:off x="1157220" y="1814661"/>
              <a:ext cx="246888" cy="201168"/>
            </a:xfrm>
            <a:prstGeom prst="blockArc">
              <a:avLst>
                <a:gd name="adj1" fmla="val 13778132"/>
                <a:gd name="adj2" fmla="val 21054108"/>
                <a:gd name="adj3" fmla="val 19334"/>
              </a:avLst>
            </a:prstGeom>
            <a:solidFill>
              <a:srgbClr val="008000"/>
            </a:solidFill>
            <a:ln w="25400" cap="flat" cmpd="sng" algn="ctr">
              <a:solidFill>
                <a:srgbClr val="008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1177" name="TextBox 1176">
            <a:extLst>
              <a:ext uri="{FF2B5EF4-FFF2-40B4-BE49-F238E27FC236}">
                <a16:creationId xmlns:a16="http://schemas.microsoft.com/office/drawing/2014/main" id="{53D91802-4746-4E4C-A125-C2453F5B5E1A}"/>
              </a:ext>
            </a:extLst>
          </p:cNvPr>
          <p:cNvSpPr txBox="1"/>
          <p:nvPr/>
        </p:nvSpPr>
        <p:spPr>
          <a:xfrm>
            <a:off x="1192469" y="933187"/>
            <a:ext cx="6793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293T cells</a:t>
            </a:r>
          </a:p>
        </p:txBody>
      </p:sp>
      <p:grpSp>
        <p:nvGrpSpPr>
          <p:cNvPr id="1178" name="Group 1177">
            <a:extLst>
              <a:ext uri="{FF2B5EF4-FFF2-40B4-BE49-F238E27FC236}">
                <a16:creationId xmlns:a16="http://schemas.microsoft.com/office/drawing/2014/main" id="{AA32F808-DDBB-B84B-8E58-790C829DDD3C}"/>
              </a:ext>
            </a:extLst>
          </p:cNvPr>
          <p:cNvGrpSpPr/>
          <p:nvPr/>
        </p:nvGrpSpPr>
        <p:grpSpPr>
          <a:xfrm>
            <a:off x="2534243" y="1186904"/>
            <a:ext cx="358340" cy="401447"/>
            <a:chOff x="2159169" y="1429497"/>
            <a:chExt cx="358340" cy="401447"/>
          </a:xfrm>
        </p:grpSpPr>
        <p:sp>
          <p:nvSpPr>
            <p:cNvPr id="1179" name="Oval 1178">
              <a:extLst>
                <a:ext uri="{FF2B5EF4-FFF2-40B4-BE49-F238E27FC236}">
                  <a16:creationId xmlns:a16="http://schemas.microsoft.com/office/drawing/2014/main" id="{7009FB91-34D7-EB45-B266-EA9B16793E1A}"/>
                </a:ext>
              </a:extLst>
            </p:cNvPr>
            <p:cNvSpPr/>
            <p:nvPr/>
          </p:nvSpPr>
          <p:spPr>
            <a:xfrm>
              <a:off x="2218137" y="1509347"/>
              <a:ext cx="239673" cy="239662"/>
            </a:xfrm>
            <a:prstGeom prst="ellipse">
              <a:avLst/>
            </a:prstGeom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grpSp>
          <p:nvGrpSpPr>
            <p:cNvPr id="1180" name="Group 1179">
              <a:extLst>
                <a:ext uri="{FF2B5EF4-FFF2-40B4-BE49-F238E27FC236}">
                  <a16:creationId xmlns:a16="http://schemas.microsoft.com/office/drawing/2014/main" id="{1C09F7CE-3548-3D4C-9C06-55D32F0FD3EA}"/>
                </a:ext>
              </a:extLst>
            </p:cNvPr>
            <p:cNvGrpSpPr/>
            <p:nvPr/>
          </p:nvGrpSpPr>
          <p:grpSpPr>
            <a:xfrm>
              <a:off x="2303735" y="1429497"/>
              <a:ext cx="68478" cy="89586"/>
              <a:chOff x="2033930" y="2331608"/>
              <a:chExt cx="238122" cy="311519"/>
            </a:xfrm>
            <a:solidFill>
              <a:srgbClr val="000090"/>
            </a:solidFill>
          </p:grpSpPr>
          <p:sp>
            <p:nvSpPr>
              <p:cNvPr id="1212" name="Rectangle 1211">
                <a:extLst>
                  <a:ext uri="{FF2B5EF4-FFF2-40B4-BE49-F238E27FC236}">
                    <a16:creationId xmlns:a16="http://schemas.microsoft.com/office/drawing/2014/main" id="{0DB50300-9D1E-EE45-AC9C-7528F7347C88}"/>
                  </a:ext>
                </a:extLst>
              </p:cNvPr>
              <p:cNvSpPr/>
              <p:nvPr/>
            </p:nvSpPr>
            <p:spPr>
              <a:xfrm>
                <a:off x="2123225" y="2464548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13" name="Oval 1212">
                <a:extLst>
                  <a:ext uri="{FF2B5EF4-FFF2-40B4-BE49-F238E27FC236}">
                    <a16:creationId xmlns:a16="http://schemas.microsoft.com/office/drawing/2014/main" id="{6184437F-FD7F-FF4B-815E-EEF1428423FB}"/>
                  </a:ext>
                </a:extLst>
              </p:cNvPr>
              <p:cNvSpPr/>
              <p:nvPr/>
            </p:nvSpPr>
            <p:spPr>
              <a:xfrm>
                <a:off x="2033930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14" name="Oval 1213">
                <a:extLst>
                  <a:ext uri="{FF2B5EF4-FFF2-40B4-BE49-F238E27FC236}">
                    <a16:creationId xmlns:a16="http://schemas.microsoft.com/office/drawing/2014/main" id="{A06E46B1-4752-D440-AA6E-B84BB6B3A573}"/>
                  </a:ext>
                </a:extLst>
              </p:cNvPr>
              <p:cNvSpPr/>
              <p:nvPr/>
            </p:nvSpPr>
            <p:spPr>
              <a:xfrm>
                <a:off x="2152991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15" name="Oval 1214">
                <a:extLst>
                  <a:ext uri="{FF2B5EF4-FFF2-40B4-BE49-F238E27FC236}">
                    <a16:creationId xmlns:a16="http://schemas.microsoft.com/office/drawing/2014/main" id="{04E21439-4D52-384B-96BB-440C74A61F20}"/>
                  </a:ext>
                </a:extLst>
              </p:cNvPr>
              <p:cNvSpPr/>
              <p:nvPr/>
            </p:nvSpPr>
            <p:spPr>
              <a:xfrm>
                <a:off x="2093460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181" name="Group 1180">
              <a:extLst>
                <a:ext uri="{FF2B5EF4-FFF2-40B4-BE49-F238E27FC236}">
                  <a16:creationId xmlns:a16="http://schemas.microsoft.com/office/drawing/2014/main" id="{A05D1CB0-517A-2A4E-9E1C-86CFD332B753}"/>
                </a:ext>
              </a:extLst>
            </p:cNvPr>
            <p:cNvGrpSpPr/>
            <p:nvPr/>
          </p:nvGrpSpPr>
          <p:grpSpPr>
            <a:xfrm rot="10800000">
              <a:off x="2307015" y="1741358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208" name="Rectangle 1207">
                <a:extLst>
                  <a:ext uri="{FF2B5EF4-FFF2-40B4-BE49-F238E27FC236}">
                    <a16:creationId xmlns:a16="http://schemas.microsoft.com/office/drawing/2014/main" id="{8C17C183-0644-D343-9132-1F5A3701A9E8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09" name="Oval 1208">
                <a:extLst>
                  <a:ext uri="{FF2B5EF4-FFF2-40B4-BE49-F238E27FC236}">
                    <a16:creationId xmlns:a16="http://schemas.microsoft.com/office/drawing/2014/main" id="{DEFAFF22-1B56-1B4B-BF66-0D0A5DB48867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10" name="Oval 1209">
                <a:extLst>
                  <a:ext uri="{FF2B5EF4-FFF2-40B4-BE49-F238E27FC236}">
                    <a16:creationId xmlns:a16="http://schemas.microsoft.com/office/drawing/2014/main" id="{04D10BF9-1E5A-BB46-9706-9AAEFB1BC4D4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11" name="Oval 1210">
                <a:extLst>
                  <a:ext uri="{FF2B5EF4-FFF2-40B4-BE49-F238E27FC236}">
                    <a16:creationId xmlns:a16="http://schemas.microsoft.com/office/drawing/2014/main" id="{FD592361-D682-8649-ACEC-26F22B1D8714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182" name="Group 1181">
              <a:extLst>
                <a:ext uri="{FF2B5EF4-FFF2-40B4-BE49-F238E27FC236}">
                  <a16:creationId xmlns:a16="http://schemas.microsoft.com/office/drawing/2014/main" id="{91D47364-507D-AA46-A42B-3D663F16B312}"/>
                </a:ext>
              </a:extLst>
            </p:cNvPr>
            <p:cNvGrpSpPr/>
            <p:nvPr/>
          </p:nvGrpSpPr>
          <p:grpSpPr>
            <a:xfrm rot="7707985">
              <a:off x="2432686" y="1676488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204" name="Rectangle 1203">
                <a:extLst>
                  <a:ext uri="{FF2B5EF4-FFF2-40B4-BE49-F238E27FC236}">
                    <a16:creationId xmlns:a16="http://schemas.microsoft.com/office/drawing/2014/main" id="{412C7174-14EA-C942-B8C0-A1B0DB087F29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05" name="Oval 1204">
                <a:extLst>
                  <a:ext uri="{FF2B5EF4-FFF2-40B4-BE49-F238E27FC236}">
                    <a16:creationId xmlns:a16="http://schemas.microsoft.com/office/drawing/2014/main" id="{D92C394F-2173-A141-9725-2F606A687B03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06" name="Oval 1205">
                <a:extLst>
                  <a:ext uri="{FF2B5EF4-FFF2-40B4-BE49-F238E27FC236}">
                    <a16:creationId xmlns:a16="http://schemas.microsoft.com/office/drawing/2014/main" id="{F8F58445-32EC-4B4A-8977-13E9B9C5C2B1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07" name="Oval 1206">
                <a:extLst>
                  <a:ext uri="{FF2B5EF4-FFF2-40B4-BE49-F238E27FC236}">
                    <a16:creationId xmlns:a16="http://schemas.microsoft.com/office/drawing/2014/main" id="{1DC692C6-F684-0742-A0BF-564584EC5F39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183" name="Group 1182">
              <a:extLst>
                <a:ext uri="{FF2B5EF4-FFF2-40B4-BE49-F238E27FC236}">
                  <a16:creationId xmlns:a16="http://schemas.microsoft.com/office/drawing/2014/main" id="{EC36D2FB-0EDB-954A-A30B-39886091864F}"/>
                </a:ext>
              </a:extLst>
            </p:cNvPr>
            <p:cNvGrpSpPr/>
            <p:nvPr/>
          </p:nvGrpSpPr>
          <p:grpSpPr>
            <a:xfrm rot="4021510">
              <a:off x="2438477" y="1508311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200" name="Rectangle 1199">
                <a:extLst>
                  <a:ext uri="{FF2B5EF4-FFF2-40B4-BE49-F238E27FC236}">
                    <a16:creationId xmlns:a16="http://schemas.microsoft.com/office/drawing/2014/main" id="{DECE15D6-EE43-8748-963A-AF77D006F478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01" name="Oval 1200">
                <a:extLst>
                  <a:ext uri="{FF2B5EF4-FFF2-40B4-BE49-F238E27FC236}">
                    <a16:creationId xmlns:a16="http://schemas.microsoft.com/office/drawing/2014/main" id="{22DF9886-E21D-3A41-BA0F-3A5662A10C2C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02" name="Oval 1201">
                <a:extLst>
                  <a:ext uri="{FF2B5EF4-FFF2-40B4-BE49-F238E27FC236}">
                    <a16:creationId xmlns:a16="http://schemas.microsoft.com/office/drawing/2014/main" id="{A0D2A490-F4F0-4A40-9D38-FF4FAA5185C4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03" name="Oval 1202">
                <a:extLst>
                  <a:ext uri="{FF2B5EF4-FFF2-40B4-BE49-F238E27FC236}">
                    <a16:creationId xmlns:a16="http://schemas.microsoft.com/office/drawing/2014/main" id="{1693DAFC-7038-C541-9C63-AEE00DD4A9C0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184" name="Group 1183">
              <a:extLst>
                <a:ext uri="{FF2B5EF4-FFF2-40B4-BE49-F238E27FC236}">
                  <a16:creationId xmlns:a16="http://schemas.microsoft.com/office/drawing/2014/main" id="{5FF36E2A-2FC3-5D48-BB78-9E3661B6EE7E}"/>
                </a:ext>
              </a:extLst>
            </p:cNvPr>
            <p:cNvGrpSpPr/>
            <p:nvPr/>
          </p:nvGrpSpPr>
          <p:grpSpPr>
            <a:xfrm rot="18345778">
              <a:off x="2171864" y="1500582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196" name="Rectangle 1195">
                <a:extLst>
                  <a:ext uri="{FF2B5EF4-FFF2-40B4-BE49-F238E27FC236}">
                    <a16:creationId xmlns:a16="http://schemas.microsoft.com/office/drawing/2014/main" id="{3DD9A7BF-814E-FB4A-8C36-05EEFFD177D5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97" name="Oval 1196">
                <a:extLst>
                  <a:ext uri="{FF2B5EF4-FFF2-40B4-BE49-F238E27FC236}">
                    <a16:creationId xmlns:a16="http://schemas.microsoft.com/office/drawing/2014/main" id="{A24B542D-8A55-C044-A15C-5997886F5A34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98" name="Oval 1197">
                <a:extLst>
                  <a:ext uri="{FF2B5EF4-FFF2-40B4-BE49-F238E27FC236}">
                    <a16:creationId xmlns:a16="http://schemas.microsoft.com/office/drawing/2014/main" id="{74C99780-FBD5-154E-ACE9-EE24EC699721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99" name="Oval 1198">
                <a:extLst>
                  <a:ext uri="{FF2B5EF4-FFF2-40B4-BE49-F238E27FC236}">
                    <a16:creationId xmlns:a16="http://schemas.microsoft.com/office/drawing/2014/main" id="{F703FBA0-A089-1C45-9EE7-18AB3BBEC255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185" name="Group 1184">
              <a:extLst>
                <a:ext uri="{FF2B5EF4-FFF2-40B4-BE49-F238E27FC236}">
                  <a16:creationId xmlns:a16="http://schemas.microsoft.com/office/drawing/2014/main" id="{B0C70D4D-7F2B-7546-A94A-FB10159372D8}"/>
                </a:ext>
              </a:extLst>
            </p:cNvPr>
            <p:cNvGrpSpPr/>
            <p:nvPr/>
          </p:nvGrpSpPr>
          <p:grpSpPr>
            <a:xfrm rot="14433585">
              <a:off x="2169723" y="1665107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192" name="Rectangle 1191">
                <a:extLst>
                  <a:ext uri="{FF2B5EF4-FFF2-40B4-BE49-F238E27FC236}">
                    <a16:creationId xmlns:a16="http://schemas.microsoft.com/office/drawing/2014/main" id="{1E2E0DEA-E263-5C47-B665-A250A680F450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93" name="Oval 1192">
                <a:extLst>
                  <a:ext uri="{FF2B5EF4-FFF2-40B4-BE49-F238E27FC236}">
                    <a16:creationId xmlns:a16="http://schemas.microsoft.com/office/drawing/2014/main" id="{8A79D9C3-7271-E944-9A96-4CB335C4B196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94" name="Oval 1193">
                <a:extLst>
                  <a:ext uri="{FF2B5EF4-FFF2-40B4-BE49-F238E27FC236}">
                    <a16:creationId xmlns:a16="http://schemas.microsoft.com/office/drawing/2014/main" id="{FBEA07B2-A0A7-4E41-BC80-4C5DA4364ED1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95" name="Oval 1194">
                <a:extLst>
                  <a:ext uri="{FF2B5EF4-FFF2-40B4-BE49-F238E27FC236}">
                    <a16:creationId xmlns:a16="http://schemas.microsoft.com/office/drawing/2014/main" id="{26141BFC-E5CC-124F-9BC6-6F3ED58A9F62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sp>
          <p:nvSpPr>
            <p:cNvPr id="1186" name="Freeform 1185">
              <a:extLst>
                <a:ext uri="{FF2B5EF4-FFF2-40B4-BE49-F238E27FC236}">
                  <a16:creationId xmlns:a16="http://schemas.microsoft.com/office/drawing/2014/main" id="{6AD38BE2-045F-2B4F-9B9C-AC781A4C71D2}"/>
                </a:ext>
              </a:extLst>
            </p:cNvPr>
            <p:cNvSpPr/>
            <p:nvPr/>
          </p:nvSpPr>
          <p:spPr>
            <a:xfrm>
              <a:off x="2262464" y="1588524"/>
              <a:ext cx="99829" cy="110792"/>
            </a:xfrm>
            <a:custGeom>
              <a:avLst/>
              <a:gdLst>
                <a:gd name="connsiteX0" fmla="*/ 0 w 347134"/>
                <a:gd name="connsiteY0" fmla="*/ 0 h 385255"/>
                <a:gd name="connsiteX1" fmla="*/ 29634 w 347134"/>
                <a:gd name="connsiteY1" fmla="*/ 12700 h 385255"/>
                <a:gd name="connsiteX2" fmla="*/ 42334 w 347134"/>
                <a:gd name="connsiteY2" fmla="*/ 21166 h 385255"/>
                <a:gd name="connsiteX3" fmla="*/ 84667 w 347134"/>
                <a:gd name="connsiteY3" fmla="*/ 33866 h 385255"/>
                <a:gd name="connsiteX4" fmla="*/ 131234 w 347134"/>
                <a:gd name="connsiteY4" fmla="*/ 63500 h 385255"/>
                <a:gd name="connsiteX5" fmla="*/ 152400 w 347134"/>
                <a:gd name="connsiteY5" fmla="*/ 101600 h 385255"/>
                <a:gd name="connsiteX6" fmla="*/ 160867 w 347134"/>
                <a:gd name="connsiteY6" fmla="*/ 114300 h 385255"/>
                <a:gd name="connsiteX7" fmla="*/ 165100 w 347134"/>
                <a:gd name="connsiteY7" fmla="*/ 131233 h 385255"/>
                <a:gd name="connsiteX8" fmla="*/ 169334 w 347134"/>
                <a:gd name="connsiteY8" fmla="*/ 152400 h 385255"/>
                <a:gd name="connsiteX9" fmla="*/ 173567 w 347134"/>
                <a:gd name="connsiteY9" fmla="*/ 165100 h 385255"/>
                <a:gd name="connsiteX10" fmla="*/ 182034 w 347134"/>
                <a:gd name="connsiteY10" fmla="*/ 241300 h 385255"/>
                <a:gd name="connsiteX11" fmla="*/ 190500 w 347134"/>
                <a:gd name="connsiteY11" fmla="*/ 254000 h 385255"/>
                <a:gd name="connsiteX12" fmla="*/ 211667 w 347134"/>
                <a:gd name="connsiteY12" fmla="*/ 287866 h 385255"/>
                <a:gd name="connsiteX13" fmla="*/ 228600 w 347134"/>
                <a:gd name="connsiteY13" fmla="*/ 304800 h 385255"/>
                <a:gd name="connsiteX14" fmla="*/ 249767 w 347134"/>
                <a:gd name="connsiteY14" fmla="*/ 334433 h 385255"/>
                <a:gd name="connsiteX15" fmla="*/ 287867 w 347134"/>
                <a:gd name="connsiteY15" fmla="*/ 355600 h 385255"/>
                <a:gd name="connsiteX16" fmla="*/ 300567 w 347134"/>
                <a:gd name="connsiteY16" fmla="*/ 364066 h 385255"/>
                <a:gd name="connsiteX17" fmla="*/ 313267 w 347134"/>
                <a:gd name="connsiteY17" fmla="*/ 376766 h 385255"/>
                <a:gd name="connsiteX18" fmla="*/ 347134 w 347134"/>
                <a:gd name="connsiteY18" fmla="*/ 385233 h 38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7134" h="385255">
                  <a:moveTo>
                    <a:pt x="0" y="0"/>
                  </a:moveTo>
                  <a:cubicBezTo>
                    <a:pt x="9878" y="4233"/>
                    <a:pt x="20022" y="7894"/>
                    <a:pt x="29634" y="12700"/>
                  </a:cubicBezTo>
                  <a:cubicBezTo>
                    <a:pt x="34185" y="14975"/>
                    <a:pt x="37570" y="19380"/>
                    <a:pt x="42334" y="21166"/>
                  </a:cubicBezTo>
                  <a:cubicBezTo>
                    <a:pt x="68154" y="30849"/>
                    <a:pt x="59774" y="18548"/>
                    <a:pt x="84667" y="33866"/>
                  </a:cubicBezTo>
                  <a:cubicBezTo>
                    <a:pt x="139978" y="67902"/>
                    <a:pt x="99495" y="52919"/>
                    <a:pt x="131234" y="63500"/>
                  </a:cubicBezTo>
                  <a:cubicBezTo>
                    <a:pt x="150320" y="92131"/>
                    <a:pt x="127435" y="56664"/>
                    <a:pt x="152400" y="101600"/>
                  </a:cubicBezTo>
                  <a:cubicBezTo>
                    <a:pt x="154871" y="106048"/>
                    <a:pt x="158045" y="110067"/>
                    <a:pt x="160867" y="114300"/>
                  </a:cubicBezTo>
                  <a:cubicBezTo>
                    <a:pt x="162278" y="119944"/>
                    <a:pt x="163838" y="125554"/>
                    <a:pt x="165100" y="131233"/>
                  </a:cubicBezTo>
                  <a:cubicBezTo>
                    <a:pt x="166661" y="138257"/>
                    <a:pt x="167589" y="145419"/>
                    <a:pt x="169334" y="152400"/>
                  </a:cubicBezTo>
                  <a:cubicBezTo>
                    <a:pt x="170416" y="156729"/>
                    <a:pt x="172156" y="160867"/>
                    <a:pt x="173567" y="165100"/>
                  </a:cubicBezTo>
                  <a:cubicBezTo>
                    <a:pt x="173895" y="168711"/>
                    <a:pt x="178674" y="230099"/>
                    <a:pt x="182034" y="241300"/>
                  </a:cubicBezTo>
                  <a:cubicBezTo>
                    <a:pt x="183496" y="246173"/>
                    <a:pt x="187976" y="249583"/>
                    <a:pt x="190500" y="254000"/>
                  </a:cubicBezTo>
                  <a:cubicBezTo>
                    <a:pt x="202281" y="274616"/>
                    <a:pt x="195004" y="268822"/>
                    <a:pt x="211667" y="287866"/>
                  </a:cubicBezTo>
                  <a:cubicBezTo>
                    <a:pt x="216923" y="293874"/>
                    <a:pt x="223405" y="298739"/>
                    <a:pt x="228600" y="304800"/>
                  </a:cubicBezTo>
                  <a:cubicBezTo>
                    <a:pt x="237659" y="315369"/>
                    <a:pt x="238620" y="324525"/>
                    <a:pt x="249767" y="334433"/>
                  </a:cubicBezTo>
                  <a:cubicBezTo>
                    <a:pt x="284083" y="364935"/>
                    <a:pt x="263232" y="343283"/>
                    <a:pt x="287867" y="355600"/>
                  </a:cubicBezTo>
                  <a:cubicBezTo>
                    <a:pt x="292418" y="357875"/>
                    <a:pt x="296658" y="360809"/>
                    <a:pt x="300567" y="364066"/>
                  </a:cubicBezTo>
                  <a:cubicBezTo>
                    <a:pt x="305166" y="367899"/>
                    <a:pt x="308034" y="373858"/>
                    <a:pt x="313267" y="376766"/>
                  </a:cubicBezTo>
                  <a:cubicBezTo>
                    <a:pt x="330114" y="386126"/>
                    <a:pt x="333294" y="385233"/>
                    <a:pt x="347134" y="385233"/>
                  </a:cubicBezTo>
                </a:path>
              </a:pathLst>
            </a:custGeom>
            <a:ln w="25400" cmpd="sng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cxnSp>
          <p:nvCxnSpPr>
            <p:cNvPr id="1187" name="Straight Connector 1186">
              <a:extLst>
                <a:ext uri="{FF2B5EF4-FFF2-40B4-BE49-F238E27FC236}">
                  <a16:creationId xmlns:a16="http://schemas.microsoft.com/office/drawing/2014/main" id="{B9F1C3C2-B584-CE44-BDA7-6BA9915352EA}"/>
                </a:ext>
              </a:extLst>
            </p:cNvPr>
            <p:cNvCxnSpPr/>
            <p:nvPr/>
          </p:nvCxnSpPr>
          <p:spPr>
            <a:xfrm>
              <a:off x="2331519" y="1687201"/>
              <a:ext cx="41275" cy="13235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8" name="Freeform 1187">
              <a:extLst>
                <a:ext uri="{FF2B5EF4-FFF2-40B4-BE49-F238E27FC236}">
                  <a16:creationId xmlns:a16="http://schemas.microsoft.com/office/drawing/2014/main" id="{0C17A6FD-C5E5-6C4D-A76E-12B8629DAF40}"/>
                </a:ext>
              </a:extLst>
            </p:cNvPr>
            <p:cNvSpPr/>
            <p:nvPr/>
          </p:nvSpPr>
          <p:spPr>
            <a:xfrm>
              <a:off x="2295931" y="1547892"/>
              <a:ext cx="99829" cy="110792"/>
            </a:xfrm>
            <a:custGeom>
              <a:avLst/>
              <a:gdLst>
                <a:gd name="connsiteX0" fmla="*/ 0 w 347134"/>
                <a:gd name="connsiteY0" fmla="*/ 0 h 385255"/>
                <a:gd name="connsiteX1" fmla="*/ 29634 w 347134"/>
                <a:gd name="connsiteY1" fmla="*/ 12700 h 385255"/>
                <a:gd name="connsiteX2" fmla="*/ 42334 w 347134"/>
                <a:gd name="connsiteY2" fmla="*/ 21166 h 385255"/>
                <a:gd name="connsiteX3" fmla="*/ 84667 w 347134"/>
                <a:gd name="connsiteY3" fmla="*/ 33866 h 385255"/>
                <a:gd name="connsiteX4" fmla="*/ 131234 w 347134"/>
                <a:gd name="connsiteY4" fmla="*/ 63500 h 385255"/>
                <a:gd name="connsiteX5" fmla="*/ 152400 w 347134"/>
                <a:gd name="connsiteY5" fmla="*/ 101600 h 385255"/>
                <a:gd name="connsiteX6" fmla="*/ 160867 w 347134"/>
                <a:gd name="connsiteY6" fmla="*/ 114300 h 385255"/>
                <a:gd name="connsiteX7" fmla="*/ 165100 w 347134"/>
                <a:gd name="connsiteY7" fmla="*/ 131233 h 385255"/>
                <a:gd name="connsiteX8" fmla="*/ 169334 w 347134"/>
                <a:gd name="connsiteY8" fmla="*/ 152400 h 385255"/>
                <a:gd name="connsiteX9" fmla="*/ 173567 w 347134"/>
                <a:gd name="connsiteY9" fmla="*/ 165100 h 385255"/>
                <a:gd name="connsiteX10" fmla="*/ 182034 w 347134"/>
                <a:gd name="connsiteY10" fmla="*/ 241300 h 385255"/>
                <a:gd name="connsiteX11" fmla="*/ 190500 w 347134"/>
                <a:gd name="connsiteY11" fmla="*/ 254000 h 385255"/>
                <a:gd name="connsiteX12" fmla="*/ 211667 w 347134"/>
                <a:gd name="connsiteY12" fmla="*/ 287866 h 385255"/>
                <a:gd name="connsiteX13" fmla="*/ 228600 w 347134"/>
                <a:gd name="connsiteY13" fmla="*/ 304800 h 385255"/>
                <a:gd name="connsiteX14" fmla="*/ 249767 w 347134"/>
                <a:gd name="connsiteY14" fmla="*/ 334433 h 385255"/>
                <a:gd name="connsiteX15" fmla="*/ 287867 w 347134"/>
                <a:gd name="connsiteY15" fmla="*/ 355600 h 385255"/>
                <a:gd name="connsiteX16" fmla="*/ 300567 w 347134"/>
                <a:gd name="connsiteY16" fmla="*/ 364066 h 385255"/>
                <a:gd name="connsiteX17" fmla="*/ 313267 w 347134"/>
                <a:gd name="connsiteY17" fmla="*/ 376766 h 385255"/>
                <a:gd name="connsiteX18" fmla="*/ 347134 w 347134"/>
                <a:gd name="connsiteY18" fmla="*/ 385233 h 38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7134" h="385255">
                  <a:moveTo>
                    <a:pt x="0" y="0"/>
                  </a:moveTo>
                  <a:cubicBezTo>
                    <a:pt x="9878" y="4233"/>
                    <a:pt x="20022" y="7894"/>
                    <a:pt x="29634" y="12700"/>
                  </a:cubicBezTo>
                  <a:cubicBezTo>
                    <a:pt x="34185" y="14975"/>
                    <a:pt x="37570" y="19380"/>
                    <a:pt x="42334" y="21166"/>
                  </a:cubicBezTo>
                  <a:cubicBezTo>
                    <a:pt x="68154" y="30849"/>
                    <a:pt x="59774" y="18548"/>
                    <a:pt x="84667" y="33866"/>
                  </a:cubicBezTo>
                  <a:cubicBezTo>
                    <a:pt x="139978" y="67902"/>
                    <a:pt x="99495" y="52919"/>
                    <a:pt x="131234" y="63500"/>
                  </a:cubicBezTo>
                  <a:cubicBezTo>
                    <a:pt x="150320" y="92131"/>
                    <a:pt x="127435" y="56664"/>
                    <a:pt x="152400" y="101600"/>
                  </a:cubicBezTo>
                  <a:cubicBezTo>
                    <a:pt x="154871" y="106048"/>
                    <a:pt x="158045" y="110067"/>
                    <a:pt x="160867" y="114300"/>
                  </a:cubicBezTo>
                  <a:cubicBezTo>
                    <a:pt x="162278" y="119944"/>
                    <a:pt x="163838" y="125554"/>
                    <a:pt x="165100" y="131233"/>
                  </a:cubicBezTo>
                  <a:cubicBezTo>
                    <a:pt x="166661" y="138257"/>
                    <a:pt x="167589" y="145419"/>
                    <a:pt x="169334" y="152400"/>
                  </a:cubicBezTo>
                  <a:cubicBezTo>
                    <a:pt x="170416" y="156729"/>
                    <a:pt x="172156" y="160867"/>
                    <a:pt x="173567" y="165100"/>
                  </a:cubicBezTo>
                  <a:cubicBezTo>
                    <a:pt x="173895" y="168711"/>
                    <a:pt x="178674" y="230099"/>
                    <a:pt x="182034" y="241300"/>
                  </a:cubicBezTo>
                  <a:cubicBezTo>
                    <a:pt x="183496" y="246173"/>
                    <a:pt x="187976" y="249583"/>
                    <a:pt x="190500" y="254000"/>
                  </a:cubicBezTo>
                  <a:cubicBezTo>
                    <a:pt x="202281" y="274616"/>
                    <a:pt x="195004" y="268822"/>
                    <a:pt x="211667" y="287866"/>
                  </a:cubicBezTo>
                  <a:cubicBezTo>
                    <a:pt x="216923" y="293874"/>
                    <a:pt x="223405" y="298739"/>
                    <a:pt x="228600" y="304800"/>
                  </a:cubicBezTo>
                  <a:cubicBezTo>
                    <a:pt x="237659" y="315369"/>
                    <a:pt x="238620" y="324525"/>
                    <a:pt x="249767" y="334433"/>
                  </a:cubicBezTo>
                  <a:cubicBezTo>
                    <a:pt x="284083" y="364935"/>
                    <a:pt x="263232" y="343283"/>
                    <a:pt x="287867" y="355600"/>
                  </a:cubicBezTo>
                  <a:cubicBezTo>
                    <a:pt x="292418" y="357875"/>
                    <a:pt x="296658" y="360809"/>
                    <a:pt x="300567" y="364066"/>
                  </a:cubicBezTo>
                  <a:cubicBezTo>
                    <a:pt x="305166" y="367899"/>
                    <a:pt x="308034" y="373858"/>
                    <a:pt x="313267" y="376766"/>
                  </a:cubicBezTo>
                  <a:cubicBezTo>
                    <a:pt x="330114" y="386126"/>
                    <a:pt x="333294" y="385233"/>
                    <a:pt x="347134" y="385233"/>
                  </a:cubicBezTo>
                </a:path>
              </a:pathLst>
            </a:custGeom>
            <a:ln w="25400" cmpd="sng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cxnSp>
          <p:nvCxnSpPr>
            <p:cNvPr id="1189" name="Straight Connector 1188">
              <a:extLst>
                <a:ext uri="{FF2B5EF4-FFF2-40B4-BE49-F238E27FC236}">
                  <a16:creationId xmlns:a16="http://schemas.microsoft.com/office/drawing/2014/main" id="{81684399-F97D-F040-BF34-5B227B93AC7E}"/>
                </a:ext>
              </a:extLst>
            </p:cNvPr>
            <p:cNvCxnSpPr/>
            <p:nvPr/>
          </p:nvCxnSpPr>
          <p:spPr>
            <a:xfrm>
              <a:off x="2364986" y="1646569"/>
              <a:ext cx="41275" cy="13235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0" name="Straight Connector 1189">
              <a:extLst>
                <a:ext uri="{FF2B5EF4-FFF2-40B4-BE49-F238E27FC236}">
                  <a16:creationId xmlns:a16="http://schemas.microsoft.com/office/drawing/2014/main" id="{C2AAD005-FA82-574E-88A4-88F81D5D194A}"/>
                </a:ext>
              </a:extLst>
            </p:cNvPr>
            <p:cNvCxnSpPr>
              <a:cxnSpLocks/>
            </p:cNvCxnSpPr>
            <p:nvPr/>
          </p:nvCxnSpPr>
          <p:spPr>
            <a:xfrm>
              <a:off x="2251811" y="1594142"/>
              <a:ext cx="50496" cy="13235"/>
            </a:xfrm>
            <a:prstGeom prst="line">
              <a:avLst/>
            </a:prstGeom>
            <a:solidFill>
              <a:srgbClr val="FF6600"/>
            </a:solidFill>
            <a:ln w="349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" name="Straight Connector 1190">
              <a:extLst>
                <a:ext uri="{FF2B5EF4-FFF2-40B4-BE49-F238E27FC236}">
                  <a16:creationId xmlns:a16="http://schemas.microsoft.com/office/drawing/2014/main" id="{C7438919-7877-4443-A904-C828DC7D45F4}"/>
                </a:ext>
              </a:extLst>
            </p:cNvPr>
            <p:cNvCxnSpPr>
              <a:cxnSpLocks/>
            </p:cNvCxnSpPr>
            <p:nvPr/>
          </p:nvCxnSpPr>
          <p:spPr>
            <a:xfrm>
              <a:off x="2292739" y="1553510"/>
              <a:ext cx="50496" cy="13235"/>
            </a:xfrm>
            <a:prstGeom prst="line">
              <a:avLst/>
            </a:prstGeom>
            <a:solidFill>
              <a:srgbClr val="FF6600"/>
            </a:solidFill>
            <a:ln w="349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BAC946C-669D-F849-8A2F-429DE4F48532}"/>
              </a:ext>
            </a:extLst>
          </p:cNvPr>
          <p:cNvGrpSpPr/>
          <p:nvPr/>
        </p:nvGrpSpPr>
        <p:grpSpPr>
          <a:xfrm>
            <a:off x="2227065" y="830460"/>
            <a:ext cx="358340" cy="401447"/>
            <a:chOff x="2159169" y="1429497"/>
            <a:chExt cx="358340" cy="401447"/>
          </a:xfrm>
        </p:grpSpPr>
        <p:sp>
          <p:nvSpPr>
            <p:cNvPr id="1217" name="Oval 1216">
              <a:extLst>
                <a:ext uri="{FF2B5EF4-FFF2-40B4-BE49-F238E27FC236}">
                  <a16:creationId xmlns:a16="http://schemas.microsoft.com/office/drawing/2014/main" id="{D95251AB-1629-D845-BCA5-46980D99AB4A}"/>
                </a:ext>
              </a:extLst>
            </p:cNvPr>
            <p:cNvSpPr/>
            <p:nvPr/>
          </p:nvSpPr>
          <p:spPr>
            <a:xfrm>
              <a:off x="2218137" y="1509347"/>
              <a:ext cx="239673" cy="239662"/>
            </a:xfrm>
            <a:prstGeom prst="ellipse">
              <a:avLst/>
            </a:prstGeom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grpSp>
          <p:nvGrpSpPr>
            <p:cNvPr id="1218" name="Group 1217">
              <a:extLst>
                <a:ext uri="{FF2B5EF4-FFF2-40B4-BE49-F238E27FC236}">
                  <a16:creationId xmlns:a16="http://schemas.microsoft.com/office/drawing/2014/main" id="{AC86BA18-1BF7-5E4F-8285-193653B86A28}"/>
                </a:ext>
              </a:extLst>
            </p:cNvPr>
            <p:cNvGrpSpPr/>
            <p:nvPr/>
          </p:nvGrpSpPr>
          <p:grpSpPr>
            <a:xfrm>
              <a:off x="2303735" y="1429497"/>
              <a:ext cx="68478" cy="89586"/>
              <a:chOff x="2033930" y="2331608"/>
              <a:chExt cx="238122" cy="311519"/>
            </a:xfrm>
            <a:solidFill>
              <a:srgbClr val="000090"/>
            </a:solidFill>
          </p:grpSpPr>
          <p:sp>
            <p:nvSpPr>
              <p:cNvPr id="1250" name="Rectangle 1249">
                <a:extLst>
                  <a:ext uri="{FF2B5EF4-FFF2-40B4-BE49-F238E27FC236}">
                    <a16:creationId xmlns:a16="http://schemas.microsoft.com/office/drawing/2014/main" id="{0623E30B-FAA8-6F42-A444-97EE2131277F}"/>
                  </a:ext>
                </a:extLst>
              </p:cNvPr>
              <p:cNvSpPr/>
              <p:nvPr/>
            </p:nvSpPr>
            <p:spPr>
              <a:xfrm>
                <a:off x="2123225" y="2464548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51" name="Oval 1250">
                <a:extLst>
                  <a:ext uri="{FF2B5EF4-FFF2-40B4-BE49-F238E27FC236}">
                    <a16:creationId xmlns:a16="http://schemas.microsoft.com/office/drawing/2014/main" id="{F957A2D7-9877-4C4E-ACB9-6A90424161AD}"/>
                  </a:ext>
                </a:extLst>
              </p:cNvPr>
              <p:cNvSpPr/>
              <p:nvPr/>
            </p:nvSpPr>
            <p:spPr>
              <a:xfrm>
                <a:off x="2033930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52" name="Oval 1251">
                <a:extLst>
                  <a:ext uri="{FF2B5EF4-FFF2-40B4-BE49-F238E27FC236}">
                    <a16:creationId xmlns:a16="http://schemas.microsoft.com/office/drawing/2014/main" id="{8C7BBE70-B00C-964A-8150-A225E8E94D8C}"/>
                  </a:ext>
                </a:extLst>
              </p:cNvPr>
              <p:cNvSpPr/>
              <p:nvPr/>
            </p:nvSpPr>
            <p:spPr>
              <a:xfrm>
                <a:off x="2152991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53" name="Oval 1252">
                <a:extLst>
                  <a:ext uri="{FF2B5EF4-FFF2-40B4-BE49-F238E27FC236}">
                    <a16:creationId xmlns:a16="http://schemas.microsoft.com/office/drawing/2014/main" id="{DB06B585-73E6-5149-9E25-9CDDE22A7CC7}"/>
                  </a:ext>
                </a:extLst>
              </p:cNvPr>
              <p:cNvSpPr/>
              <p:nvPr/>
            </p:nvSpPr>
            <p:spPr>
              <a:xfrm>
                <a:off x="2093460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219" name="Group 1218">
              <a:extLst>
                <a:ext uri="{FF2B5EF4-FFF2-40B4-BE49-F238E27FC236}">
                  <a16:creationId xmlns:a16="http://schemas.microsoft.com/office/drawing/2014/main" id="{748FAFA2-D0CB-7A49-B598-3767AC9D3D4B}"/>
                </a:ext>
              </a:extLst>
            </p:cNvPr>
            <p:cNvGrpSpPr/>
            <p:nvPr/>
          </p:nvGrpSpPr>
          <p:grpSpPr>
            <a:xfrm rot="10800000">
              <a:off x="2307015" y="1741358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246" name="Rectangle 1245">
                <a:extLst>
                  <a:ext uri="{FF2B5EF4-FFF2-40B4-BE49-F238E27FC236}">
                    <a16:creationId xmlns:a16="http://schemas.microsoft.com/office/drawing/2014/main" id="{F71C7C1B-7096-924F-A37E-442C18E9FDB4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47" name="Oval 1246">
                <a:extLst>
                  <a:ext uri="{FF2B5EF4-FFF2-40B4-BE49-F238E27FC236}">
                    <a16:creationId xmlns:a16="http://schemas.microsoft.com/office/drawing/2014/main" id="{2243145E-06FF-7642-90A7-566B332024B5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48" name="Oval 1247">
                <a:extLst>
                  <a:ext uri="{FF2B5EF4-FFF2-40B4-BE49-F238E27FC236}">
                    <a16:creationId xmlns:a16="http://schemas.microsoft.com/office/drawing/2014/main" id="{85C2A24C-753A-CB42-B34F-F66E1C0559CC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49" name="Oval 1248">
                <a:extLst>
                  <a:ext uri="{FF2B5EF4-FFF2-40B4-BE49-F238E27FC236}">
                    <a16:creationId xmlns:a16="http://schemas.microsoft.com/office/drawing/2014/main" id="{9634D92F-DACE-9448-8566-226A8FA2EE2C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220" name="Group 1219">
              <a:extLst>
                <a:ext uri="{FF2B5EF4-FFF2-40B4-BE49-F238E27FC236}">
                  <a16:creationId xmlns:a16="http://schemas.microsoft.com/office/drawing/2014/main" id="{A8E4E9FE-52B2-0A42-94BA-85140E4DDE65}"/>
                </a:ext>
              </a:extLst>
            </p:cNvPr>
            <p:cNvGrpSpPr/>
            <p:nvPr/>
          </p:nvGrpSpPr>
          <p:grpSpPr>
            <a:xfrm rot="7707985">
              <a:off x="2432686" y="1676488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242" name="Rectangle 1241">
                <a:extLst>
                  <a:ext uri="{FF2B5EF4-FFF2-40B4-BE49-F238E27FC236}">
                    <a16:creationId xmlns:a16="http://schemas.microsoft.com/office/drawing/2014/main" id="{59FF518E-ABBA-3C48-9A69-8B7CF08557DB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43" name="Oval 1242">
                <a:extLst>
                  <a:ext uri="{FF2B5EF4-FFF2-40B4-BE49-F238E27FC236}">
                    <a16:creationId xmlns:a16="http://schemas.microsoft.com/office/drawing/2014/main" id="{0A4252E5-0B18-B747-9422-79D978ADC72B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44" name="Oval 1243">
                <a:extLst>
                  <a:ext uri="{FF2B5EF4-FFF2-40B4-BE49-F238E27FC236}">
                    <a16:creationId xmlns:a16="http://schemas.microsoft.com/office/drawing/2014/main" id="{793B410F-4C17-AC4C-B74F-CEAFCE660FCF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45" name="Oval 1244">
                <a:extLst>
                  <a:ext uri="{FF2B5EF4-FFF2-40B4-BE49-F238E27FC236}">
                    <a16:creationId xmlns:a16="http://schemas.microsoft.com/office/drawing/2014/main" id="{88FF8D1B-070E-7843-B9E1-425467AD8746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221" name="Group 1220">
              <a:extLst>
                <a:ext uri="{FF2B5EF4-FFF2-40B4-BE49-F238E27FC236}">
                  <a16:creationId xmlns:a16="http://schemas.microsoft.com/office/drawing/2014/main" id="{5A65CDD3-5948-4E4C-92FB-EC5C8F641445}"/>
                </a:ext>
              </a:extLst>
            </p:cNvPr>
            <p:cNvGrpSpPr/>
            <p:nvPr/>
          </p:nvGrpSpPr>
          <p:grpSpPr>
            <a:xfrm rot="4021510">
              <a:off x="2438477" y="1508311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238" name="Rectangle 1237">
                <a:extLst>
                  <a:ext uri="{FF2B5EF4-FFF2-40B4-BE49-F238E27FC236}">
                    <a16:creationId xmlns:a16="http://schemas.microsoft.com/office/drawing/2014/main" id="{4AA475E2-600B-4B49-8D2E-D2A5C0AE8309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39" name="Oval 1238">
                <a:extLst>
                  <a:ext uri="{FF2B5EF4-FFF2-40B4-BE49-F238E27FC236}">
                    <a16:creationId xmlns:a16="http://schemas.microsoft.com/office/drawing/2014/main" id="{699F5B41-5CC2-E74D-9816-1F179FC634FA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40" name="Oval 1239">
                <a:extLst>
                  <a:ext uri="{FF2B5EF4-FFF2-40B4-BE49-F238E27FC236}">
                    <a16:creationId xmlns:a16="http://schemas.microsoft.com/office/drawing/2014/main" id="{122D9CFD-0060-1E4B-B49D-844BBE51FAE9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41" name="Oval 1240">
                <a:extLst>
                  <a:ext uri="{FF2B5EF4-FFF2-40B4-BE49-F238E27FC236}">
                    <a16:creationId xmlns:a16="http://schemas.microsoft.com/office/drawing/2014/main" id="{1A1C0B4B-C343-BF4D-ADB9-BA7B8AC9D6EF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A52002C6-09D3-7840-937F-9D8EC130924D}"/>
                </a:ext>
              </a:extLst>
            </p:cNvPr>
            <p:cNvGrpSpPr/>
            <p:nvPr/>
          </p:nvGrpSpPr>
          <p:grpSpPr>
            <a:xfrm rot="18345778">
              <a:off x="2171864" y="1500582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234" name="Rectangle 1233">
                <a:extLst>
                  <a:ext uri="{FF2B5EF4-FFF2-40B4-BE49-F238E27FC236}">
                    <a16:creationId xmlns:a16="http://schemas.microsoft.com/office/drawing/2014/main" id="{50A933AB-7EE1-3646-8AA9-25CD01CD9CBF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35" name="Oval 1234">
                <a:extLst>
                  <a:ext uri="{FF2B5EF4-FFF2-40B4-BE49-F238E27FC236}">
                    <a16:creationId xmlns:a16="http://schemas.microsoft.com/office/drawing/2014/main" id="{B5B028CE-E8BE-7A4F-ACDB-9695A0FBCACB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36" name="Oval 1235">
                <a:extLst>
                  <a:ext uri="{FF2B5EF4-FFF2-40B4-BE49-F238E27FC236}">
                    <a16:creationId xmlns:a16="http://schemas.microsoft.com/office/drawing/2014/main" id="{394A8A6E-0E1A-5D4D-AA98-824090B90C15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37" name="Oval 1236">
                <a:extLst>
                  <a:ext uri="{FF2B5EF4-FFF2-40B4-BE49-F238E27FC236}">
                    <a16:creationId xmlns:a16="http://schemas.microsoft.com/office/drawing/2014/main" id="{13CEAAFB-28FE-F745-BABD-528A86163EEC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223" name="Group 1222">
              <a:extLst>
                <a:ext uri="{FF2B5EF4-FFF2-40B4-BE49-F238E27FC236}">
                  <a16:creationId xmlns:a16="http://schemas.microsoft.com/office/drawing/2014/main" id="{8E03F46C-43E9-DC49-945E-8531AF7F3ED6}"/>
                </a:ext>
              </a:extLst>
            </p:cNvPr>
            <p:cNvGrpSpPr/>
            <p:nvPr/>
          </p:nvGrpSpPr>
          <p:grpSpPr>
            <a:xfrm rot="14433585">
              <a:off x="2169723" y="1665107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230" name="Rectangle 1229">
                <a:extLst>
                  <a:ext uri="{FF2B5EF4-FFF2-40B4-BE49-F238E27FC236}">
                    <a16:creationId xmlns:a16="http://schemas.microsoft.com/office/drawing/2014/main" id="{580FD270-5EF3-3942-B94B-495E91F69A41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31" name="Oval 1230">
                <a:extLst>
                  <a:ext uri="{FF2B5EF4-FFF2-40B4-BE49-F238E27FC236}">
                    <a16:creationId xmlns:a16="http://schemas.microsoft.com/office/drawing/2014/main" id="{7FA5C130-6CE6-394E-A2B0-4A1BBD6A94F9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32" name="Oval 1231">
                <a:extLst>
                  <a:ext uri="{FF2B5EF4-FFF2-40B4-BE49-F238E27FC236}">
                    <a16:creationId xmlns:a16="http://schemas.microsoft.com/office/drawing/2014/main" id="{098A0162-B895-D048-AEC5-A5FBCFA7853D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33" name="Oval 1232">
                <a:extLst>
                  <a:ext uri="{FF2B5EF4-FFF2-40B4-BE49-F238E27FC236}">
                    <a16:creationId xmlns:a16="http://schemas.microsoft.com/office/drawing/2014/main" id="{F5EFCDAE-9CF5-9E4F-8094-54D6A7B405E5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sp>
          <p:nvSpPr>
            <p:cNvPr id="1224" name="Freeform 1223">
              <a:extLst>
                <a:ext uri="{FF2B5EF4-FFF2-40B4-BE49-F238E27FC236}">
                  <a16:creationId xmlns:a16="http://schemas.microsoft.com/office/drawing/2014/main" id="{BD5F5601-42E3-7E4C-88B4-D7BD35D7F823}"/>
                </a:ext>
              </a:extLst>
            </p:cNvPr>
            <p:cNvSpPr/>
            <p:nvPr/>
          </p:nvSpPr>
          <p:spPr>
            <a:xfrm>
              <a:off x="2262464" y="1588524"/>
              <a:ext cx="99829" cy="110792"/>
            </a:xfrm>
            <a:custGeom>
              <a:avLst/>
              <a:gdLst>
                <a:gd name="connsiteX0" fmla="*/ 0 w 347134"/>
                <a:gd name="connsiteY0" fmla="*/ 0 h 385255"/>
                <a:gd name="connsiteX1" fmla="*/ 29634 w 347134"/>
                <a:gd name="connsiteY1" fmla="*/ 12700 h 385255"/>
                <a:gd name="connsiteX2" fmla="*/ 42334 w 347134"/>
                <a:gd name="connsiteY2" fmla="*/ 21166 h 385255"/>
                <a:gd name="connsiteX3" fmla="*/ 84667 w 347134"/>
                <a:gd name="connsiteY3" fmla="*/ 33866 h 385255"/>
                <a:gd name="connsiteX4" fmla="*/ 131234 w 347134"/>
                <a:gd name="connsiteY4" fmla="*/ 63500 h 385255"/>
                <a:gd name="connsiteX5" fmla="*/ 152400 w 347134"/>
                <a:gd name="connsiteY5" fmla="*/ 101600 h 385255"/>
                <a:gd name="connsiteX6" fmla="*/ 160867 w 347134"/>
                <a:gd name="connsiteY6" fmla="*/ 114300 h 385255"/>
                <a:gd name="connsiteX7" fmla="*/ 165100 w 347134"/>
                <a:gd name="connsiteY7" fmla="*/ 131233 h 385255"/>
                <a:gd name="connsiteX8" fmla="*/ 169334 w 347134"/>
                <a:gd name="connsiteY8" fmla="*/ 152400 h 385255"/>
                <a:gd name="connsiteX9" fmla="*/ 173567 w 347134"/>
                <a:gd name="connsiteY9" fmla="*/ 165100 h 385255"/>
                <a:gd name="connsiteX10" fmla="*/ 182034 w 347134"/>
                <a:gd name="connsiteY10" fmla="*/ 241300 h 385255"/>
                <a:gd name="connsiteX11" fmla="*/ 190500 w 347134"/>
                <a:gd name="connsiteY11" fmla="*/ 254000 h 385255"/>
                <a:gd name="connsiteX12" fmla="*/ 211667 w 347134"/>
                <a:gd name="connsiteY12" fmla="*/ 287866 h 385255"/>
                <a:gd name="connsiteX13" fmla="*/ 228600 w 347134"/>
                <a:gd name="connsiteY13" fmla="*/ 304800 h 385255"/>
                <a:gd name="connsiteX14" fmla="*/ 249767 w 347134"/>
                <a:gd name="connsiteY14" fmla="*/ 334433 h 385255"/>
                <a:gd name="connsiteX15" fmla="*/ 287867 w 347134"/>
                <a:gd name="connsiteY15" fmla="*/ 355600 h 385255"/>
                <a:gd name="connsiteX16" fmla="*/ 300567 w 347134"/>
                <a:gd name="connsiteY16" fmla="*/ 364066 h 385255"/>
                <a:gd name="connsiteX17" fmla="*/ 313267 w 347134"/>
                <a:gd name="connsiteY17" fmla="*/ 376766 h 385255"/>
                <a:gd name="connsiteX18" fmla="*/ 347134 w 347134"/>
                <a:gd name="connsiteY18" fmla="*/ 385233 h 38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7134" h="385255">
                  <a:moveTo>
                    <a:pt x="0" y="0"/>
                  </a:moveTo>
                  <a:cubicBezTo>
                    <a:pt x="9878" y="4233"/>
                    <a:pt x="20022" y="7894"/>
                    <a:pt x="29634" y="12700"/>
                  </a:cubicBezTo>
                  <a:cubicBezTo>
                    <a:pt x="34185" y="14975"/>
                    <a:pt x="37570" y="19380"/>
                    <a:pt x="42334" y="21166"/>
                  </a:cubicBezTo>
                  <a:cubicBezTo>
                    <a:pt x="68154" y="30849"/>
                    <a:pt x="59774" y="18548"/>
                    <a:pt x="84667" y="33866"/>
                  </a:cubicBezTo>
                  <a:cubicBezTo>
                    <a:pt x="139978" y="67902"/>
                    <a:pt x="99495" y="52919"/>
                    <a:pt x="131234" y="63500"/>
                  </a:cubicBezTo>
                  <a:cubicBezTo>
                    <a:pt x="150320" y="92131"/>
                    <a:pt x="127435" y="56664"/>
                    <a:pt x="152400" y="101600"/>
                  </a:cubicBezTo>
                  <a:cubicBezTo>
                    <a:pt x="154871" y="106048"/>
                    <a:pt x="158045" y="110067"/>
                    <a:pt x="160867" y="114300"/>
                  </a:cubicBezTo>
                  <a:cubicBezTo>
                    <a:pt x="162278" y="119944"/>
                    <a:pt x="163838" y="125554"/>
                    <a:pt x="165100" y="131233"/>
                  </a:cubicBezTo>
                  <a:cubicBezTo>
                    <a:pt x="166661" y="138257"/>
                    <a:pt x="167589" y="145419"/>
                    <a:pt x="169334" y="152400"/>
                  </a:cubicBezTo>
                  <a:cubicBezTo>
                    <a:pt x="170416" y="156729"/>
                    <a:pt x="172156" y="160867"/>
                    <a:pt x="173567" y="165100"/>
                  </a:cubicBezTo>
                  <a:cubicBezTo>
                    <a:pt x="173895" y="168711"/>
                    <a:pt x="178674" y="230099"/>
                    <a:pt x="182034" y="241300"/>
                  </a:cubicBezTo>
                  <a:cubicBezTo>
                    <a:pt x="183496" y="246173"/>
                    <a:pt x="187976" y="249583"/>
                    <a:pt x="190500" y="254000"/>
                  </a:cubicBezTo>
                  <a:cubicBezTo>
                    <a:pt x="202281" y="274616"/>
                    <a:pt x="195004" y="268822"/>
                    <a:pt x="211667" y="287866"/>
                  </a:cubicBezTo>
                  <a:cubicBezTo>
                    <a:pt x="216923" y="293874"/>
                    <a:pt x="223405" y="298739"/>
                    <a:pt x="228600" y="304800"/>
                  </a:cubicBezTo>
                  <a:cubicBezTo>
                    <a:pt x="237659" y="315369"/>
                    <a:pt x="238620" y="324525"/>
                    <a:pt x="249767" y="334433"/>
                  </a:cubicBezTo>
                  <a:cubicBezTo>
                    <a:pt x="284083" y="364935"/>
                    <a:pt x="263232" y="343283"/>
                    <a:pt x="287867" y="355600"/>
                  </a:cubicBezTo>
                  <a:cubicBezTo>
                    <a:pt x="292418" y="357875"/>
                    <a:pt x="296658" y="360809"/>
                    <a:pt x="300567" y="364066"/>
                  </a:cubicBezTo>
                  <a:cubicBezTo>
                    <a:pt x="305166" y="367899"/>
                    <a:pt x="308034" y="373858"/>
                    <a:pt x="313267" y="376766"/>
                  </a:cubicBezTo>
                  <a:cubicBezTo>
                    <a:pt x="330114" y="386126"/>
                    <a:pt x="333294" y="385233"/>
                    <a:pt x="347134" y="385233"/>
                  </a:cubicBezTo>
                </a:path>
              </a:pathLst>
            </a:custGeom>
            <a:ln w="25400" cmpd="sng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cxnSp>
          <p:nvCxnSpPr>
            <p:cNvPr id="1225" name="Straight Connector 1224">
              <a:extLst>
                <a:ext uri="{FF2B5EF4-FFF2-40B4-BE49-F238E27FC236}">
                  <a16:creationId xmlns:a16="http://schemas.microsoft.com/office/drawing/2014/main" id="{4346E2A4-D5B7-CC4B-9880-7FE1EAA5FE5F}"/>
                </a:ext>
              </a:extLst>
            </p:cNvPr>
            <p:cNvCxnSpPr/>
            <p:nvPr/>
          </p:nvCxnSpPr>
          <p:spPr>
            <a:xfrm>
              <a:off x="2331519" y="1687201"/>
              <a:ext cx="41275" cy="13235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6" name="Freeform 1225">
              <a:extLst>
                <a:ext uri="{FF2B5EF4-FFF2-40B4-BE49-F238E27FC236}">
                  <a16:creationId xmlns:a16="http://schemas.microsoft.com/office/drawing/2014/main" id="{93A1D08C-F065-A441-B457-57911F7F4170}"/>
                </a:ext>
              </a:extLst>
            </p:cNvPr>
            <p:cNvSpPr/>
            <p:nvPr/>
          </p:nvSpPr>
          <p:spPr>
            <a:xfrm>
              <a:off x="2295931" y="1547892"/>
              <a:ext cx="99829" cy="110792"/>
            </a:xfrm>
            <a:custGeom>
              <a:avLst/>
              <a:gdLst>
                <a:gd name="connsiteX0" fmla="*/ 0 w 347134"/>
                <a:gd name="connsiteY0" fmla="*/ 0 h 385255"/>
                <a:gd name="connsiteX1" fmla="*/ 29634 w 347134"/>
                <a:gd name="connsiteY1" fmla="*/ 12700 h 385255"/>
                <a:gd name="connsiteX2" fmla="*/ 42334 w 347134"/>
                <a:gd name="connsiteY2" fmla="*/ 21166 h 385255"/>
                <a:gd name="connsiteX3" fmla="*/ 84667 w 347134"/>
                <a:gd name="connsiteY3" fmla="*/ 33866 h 385255"/>
                <a:gd name="connsiteX4" fmla="*/ 131234 w 347134"/>
                <a:gd name="connsiteY4" fmla="*/ 63500 h 385255"/>
                <a:gd name="connsiteX5" fmla="*/ 152400 w 347134"/>
                <a:gd name="connsiteY5" fmla="*/ 101600 h 385255"/>
                <a:gd name="connsiteX6" fmla="*/ 160867 w 347134"/>
                <a:gd name="connsiteY6" fmla="*/ 114300 h 385255"/>
                <a:gd name="connsiteX7" fmla="*/ 165100 w 347134"/>
                <a:gd name="connsiteY7" fmla="*/ 131233 h 385255"/>
                <a:gd name="connsiteX8" fmla="*/ 169334 w 347134"/>
                <a:gd name="connsiteY8" fmla="*/ 152400 h 385255"/>
                <a:gd name="connsiteX9" fmla="*/ 173567 w 347134"/>
                <a:gd name="connsiteY9" fmla="*/ 165100 h 385255"/>
                <a:gd name="connsiteX10" fmla="*/ 182034 w 347134"/>
                <a:gd name="connsiteY10" fmla="*/ 241300 h 385255"/>
                <a:gd name="connsiteX11" fmla="*/ 190500 w 347134"/>
                <a:gd name="connsiteY11" fmla="*/ 254000 h 385255"/>
                <a:gd name="connsiteX12" fmla="*/ 211667 w 347134"/>
                <a:gd name="connsiteY12" fmla="*/ 287866 h 385255"/>
                <a:gd name="connsiteX13" fmla="*/ 228600 w 347134"/>
                <a:gd name="connsiteY13" fmla="*/ 304800 h 385255"/>
                <a:gd name="connsiteX14" fmla="*/ 249767 w 347134"/>
                <a:gd name="connsiteY14" fmla="*/ 334433 h 385255"/>
                <a:gd name="connsiteX15" fmla="*/ 287867 w 347134"/>
                <a:gd name="connsiteY15" fmla="*/ 355600 h 385255"/>
                <a:gd name="connsiteX16" fmla="*/ 300567 w 347134"/>
                <a:gd name="connsiteY16" fmla="*/ 364066 h 385255"/>
                <a:gd name="connsiteX17" fmla="*/ 313267 w 347134"/>
                <a:gd name="connsiteY17" fmla="*/ 376766 h 385255"/>
                <a:gd name="connsiteX18" fmla="*/ 347134 w 347134"/>
                <a:gd name="connsiteY18" fmla="*/ 385233 h 38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7134" h="385255">
                  <a:moveTo>
                    <a:pt x="0" y="0"/>
                  </a:moveTo>
                  <a:cubicBezTo>
                    <a:pt x="9878" y="4233"/>
                    <a:pt x="20022" y="7894"/>
                    <a:pt x="29634" y="12700"/>
                  </a:cubicBezTo>
                  <a:cubicBezTo>
                    <a:pt x="34185" y="14975"/>
                    <a:pt x="37570" y="19380"/>
                    <a:pt x="42334" y="21166"/>
                  </a:cubicBezTo>
                  <a:cubicBezTo>
                    <a:pt x="68154" y="30849"/>
                    <a:pt x="59774" y="18548"/>
                    <a:pt x="84667" y="33866"/>
                  </a:cubicBezTo>
                  <a:cubicBezTo>
                    <a:pt x="139978" y="67902"/>
                    <a:pt x="99495" y="52919"/>
                    <a:pt x="131234" y="63500"/>
                  </a:cubicBezTo>
                  <a:cubicBezTo>
                    <a:pt x="150320" y="92131"/>
                    <a:pt x="127435" y="56664"/>
                    <a:pt x="152400" y="101600"/>
                  </a:cubicBezTo>
                  <a:cubicBezTo>
                    <a:pt x="154871" y="106048"/>
                    <a:pt x="158045" y="110067"/>
                    <a:pt x="160867" y="114300"/>
                  </a:cubicBezTo>
                  <a:cubicBezTo>
                    <a:pt x="162278" y="119944"/>
                    <a:pt x="163838" y="125554"/>
                    <a:pt x="165100" y="131233"/>
                  </a:cubicBezTo>
                  <a:cubicBezTo>
                    <a:pt x="166661" y="138257"/>
                    <a:pt x="167589" y="145419"/>
                    <a:pt x="169334" y="152400"/>
                  </a:cubicBezTo>
                  <a:cubicBezTo>
                    <a:pt x="170416" y="156729"/>
                    <a:pt x="172156" y="160867"/>
                    <a:pt x="173567" y="165100"/>
                  </a:cubicBezTo>
                  <a:cubicBezTo>
                    <a:pt x="173895" y="168711"/>
                    <a:pt x="178674" y="230099"/>
                    <a:pt x="182034" y="241300"/>
                  </a:cubicBezTo>
                  <a:cubicBezTo>
                    <a:pt x="183496" y="246173"/>
                    <a:pt x="187976" y="249583"/>
                    <a:pt x="190500" y="254000"/>
                  </a:cubicBezTo>
                  <a:cubicBezTo>
                    <a:pt x="202281" y="274616"/>
                    <a:pt x="195004" y="268822"/>
                    <a:pt x="211667" y="287866"/>
                  </a:cubicBezTo>
                  <a:cubicBezTo>
                    <a:pt x="216923" y="293874"/>
                    <a:pt x="223405" y="298739"/>
                    <a:pt x="228600" y="304800"/>
                  </a:cubicBezTo>
                  <a:cubicBezTo>
                    <a:pt x="237659" y="315369"/>
                    <a:pt x="238620" y="324525"/>
                    <a:pt x="249767" y="334433"/>
                  </a:cubicBezTo>
                  <a:cubicBezTo>
                    <a:pt x="284083" y="364935"/>
                    <a:pt x="263232" y="343283"/>
                    <a:pt x="287867" y="355600"/>
                  </a:cubicBezTo>
                  <a:cubicBezTo>
                    <a:pt x="292418" y="357875"/>
                    <a:pt x="296658" y="360809"/>
                    <a:pt x="300567" y="364066"/>
                  </a:cubicBezTo>
                  <a:cubicBezTo>
                    <a:pt x="305166" y="367899"/>
                    <a:pt x="308034" y="373858"/>
                    <a:pt x="313267" y="376766"/>
                  </a:cubicBezTo>
                  <a:cubicBezTo>
                    <a:pt x="330114" y="386126"/>
                    <a:pt x="333294" y="385233"/>
                    <a:pt x="347134" y="385233"/>
                  </a:cubicBezTo>
                </a:path>
              </a:pathLst>
            </a:custGeom>
            <a:ln w="25400" cmpd="sng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cxnSp>
          <p:nvCxnSpPr>
            <p:cNvPr id="1227" name="Straight Connector 1226">
              <a:extLst>
                <a:ext uri="{FF2B5EF4-FFF2-40B4-BE49-F238E27FC236}">
                  <a16:creationId xmlns:a16="http://schemas.microsoft.com/office/drawing/2014/main" id="{8451FEDF-2B6D-FE42-9E47-46D88A6FA61D}"/>
                </a:ext>
              </a:extLst>
            </p:cNvPr>
            <p:cNvCxnSpPr/>
            <p:nvPr/>
          </p:nvCxnSpPr>
          <p:spPr>
            <a:xfrm>
              <a:off x="2364986" y="1646569"/>
              <a:ext cx="41275" cy="13235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Straight Connector 1227">
              <a:extLst>
                <a:ext uri="{FF2B5EF4-FFF2-40B4-BE49-F238E27FC236}">
                  <a16:creationId xmlns:a16="http://schemas.microsoft.com/office/drawing/2014/main" id="{24CCF82F-0679-6F43-89BE-6623BDF30285}"/>
                </a:ext>
              </a:extLst>
            </p:cNvPr>
            <p:cNvCxnSpPr>
              <a:cxnSpLocks/>
            </p:cNvCxnSpPr>
            <p:nvPr/>
          </p:nvCxnSpPr>
          <p:spPr>
            <a:xfrm>
              <a:off x="2251811" y="1594142"/>
              <a:ext cx="50496" cy="13235"/>
            </a:xfrm>
            <a:prstGeom prst="line">
              <a:avLst/>
            </a:prstGeom>
            <a:solidFill>
              <a:srgbClr val="FF6600"/>
            </a:solidFill>
            <a:ln w="349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" name="Straight Connector 1228">
              <a:extLst>
                <a:ext uri="{FF2B5EF4-FFF2-40B4-BE49-F238E27FC236}">
                  <a16:creationId xmlns:a16="http://schemas.microsoft.com/office/drawing/2014/main" id="{5A65F1F7-D5E3-5142-9A73-B09D24E849D2}"/>
                </a:ext>
              </a:extLst>
            </p:cNvPr>
            <p:cNvCxnSpPr>
              <a:cxnSpLocks/>
            </p:cNvCxnSpPr>
            <p:nvPr/>
          </p:nvCxnSpPr>
          <p:spPr>
            <a:xfrm>
              <a:off x="2292739" y="1553510"/>
              <a:ext cx="50496" cy="13235"/>
            </a:xfrm>
            <a:prstGeom prst="line">
              <a:avLst/>
            </a:prstGeom>
            <a:solidFill>
              <a:srgbClr val="FF6600"/>
            </a:solidFill>
            <a:ln w="349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4" name="TextBox 1253">
            <a:extLst>
              <a:ext uri="{FF2B5EF4-FFF2-40B4-BE49-F238E27FC236}">
                <a16:creationId xmlns:a16="http://schemas.microsoft.com/office/drawing/2014/main" id="{5C19CCAD-500A-7941-ADBD-B08A36B47141}"/>
              </a:ext>
            </a:extLst>
          </p:cNvPr>
          <p:cNvSpPr txBox="1"/>
          <p:nvPr/>
        </p:nvSpPr>
        <p:spPr>
          <a:xfrm>
            <a:off x="1953683" y="1664741"/>
            <a:ext cx="1100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Spike-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pseudotyped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lentiviral particles</a:t>
            </a:r>
          </a:p>
        </p:txBody>
      </p:sp>
      <p:grpSp>
        <p:nvGrpSpPr>
          <p:cNvPr id="1255" name="Group 1254">
            <a:extLst>
              <a:ext uri="{FF2B5EF4-FFF2-40B4-BE49-F238E27FC236}">
                <a16:creationId xmlns:a16="http://schemas.microsoft.com/office/drawing/2014/main" id="{111688DD-EDC3-3340-8ED1-7FB36F677D9E}"/>
              </a:ext>
            </a:extLst>
          </p:cNvPr>
          <p:cNvGrpSpPr/>
          <p:nvPr/>
        </p:nvGrpSpPr>
        <p:grpSpPr>
          <a:xfrm>
            <a:off x="3321738" y="530844"/>
            <a:ext cx="587904" cy="452375"/>
            <a:chOff x="3321738" y="530844"/>
            <a:chExt cx="587904" cy="452375"/>
          </a:xfrm>
        </p:grpSpPr>
        <p:grpSp>
          <p:nvGrpSpPr>
            <p:cNvPr id="1256" name="Group 1255">
              <a:extLst>
                <a:ext uri="{FF2B5EF4-FFF2-40B4-BE49-F238E27FC236}">
                  <a16:creationId xmlns:a16="http://schemas.microsoft.com/office/drawing/2014/main" id="{4C92C8ED-201A-EE46-88A1-A0AA217BB1E9}"/>
                </a:ext>
              </a:extLst>
            </p:cNvPr>
            <p:cNvGrpSpPr/>
            <p:nvPr/>
          </p:nvGrpSpPr>
          <p:grpSpPr>
            <a:xfrm>
              <a:off x="3338560" y="641505"/>
              <a:ext cx="543167" cy="239287"/>
              <a:chOff x="3475577" y="573900"/>
              <a:chExt cx="543167" cy="239287"/>
            </a:xfrm>
          </p:grpSpPr>
          <p:sp>
            <p:nvSpPr>
              <p:cNvPr id="1269" name="Freeform 748">
                <a:extLst>
                  <a:ext uri="{FF2B5EF4-FFF2-40B4-BE49-F238E27FC236}">
                    <a16:creationId xmlns:a16="http://schemas.microsoft.com/office/drawing/2014/main" id="{FA88C038-E8F2-0E49-B3C9-EADF9641ED4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75577" y="573900"/>
                <a:ext cx="543167" cy="239287"/>
              </a:xfrm>
              <a:custGeom>
                <a:avLst/>
                <a:gdLst>
                  <a:gd name="T0" fmla="*/ 950072 w 3811"/>
                  <a:gd name="T1" fmla="*/ 222209 h 3572"/>
                  <a:gd name="T2" fmla="*/ 622872 w 3811"/>
                  <a:gd name="T3" fmla="*/ 447735 h 3572"/>
                  <a:gd name="T4" fmla="*/ 334016 w 3811"/>
                  <a:gd name="T5" fmla="*/ 653361 h 3572"/>
                  <a:gd name="T6" fmla="*/ 516362 w 3811"/>
                  <a:gd name="T7" fmla="*/ 862856 h 3572"/>
                  <a:gd name="T8" fmla="*/ 26415 w 3811"/>
                  <a:gd name="T9" fmla="*/ 1179034 h 3572"/>
                  <a:gd name="T10" fmla="*/ 357874 w 3811"/>
                  <a:gd name="T11" fmla="*/ 1346520 h 3572"/>
                  <a:gd name="T12" fmla="*/ 410704 w 3811"/>
                  <a:gd name="T13" fmla="*/ 1433856 h 3572"/>
                  <a:gd name="T14" fmla="*/ 299933 w 3811"/>
                  <a:gd name="T15" fmla="*/ 1590839 h 3572"/>
                  <a:gd name="T16" fmla="*/ 661216 w 3811"/>
                  <a:gd name="T17" fmla="*/ 1546066 h 3572"/>
                  <a:gd name="T18" fmla="*/ 800957 w 3811"/>
                  <a:gd name="T19" fmla="*/ 1649432 h 3572"/>
                  <a:gd name="T20" fmla="*/ 1021646 w 3811"/>
                  <a:gd name="T21" fmla="*/ 1959530 h 3572"/>
                  <a:gd name="T22" fmla="*/ 1613844 w 3811"/>
                  <a:gd name="T23" fmla="*/ 1737873 h 3572"/>
                  <a:gd name="T24" fmla="*/ 2609928 w 3811"/>
                  <a:gd name="T25" fmla="*/ 1906465 h 3572"/>
                  <a:gd name="T26" fmla="*/ 2672130 w 3811"/>
                  <a:gd name="T27" fmla="*/ 1491343 h 3572"/>
                  <a:gd name="T28" fmla="*/ 3004442 w 3811"/>
                  <a:gd name="T29" fmla="*/ 1135366 h 3572"/>
                  <a:gd name="T30" fmla="*/ 3191900 w 3811"/>
                  <a:gd name="T31" fmla="*/ 651702 h 3572"/>
                  <a:gd name="T32" fmla="*/ 2669573 w 3811"/>
                  <a:gd name="T33" fmla="*/ 468187 h 3572"/>
                  <a:gd name="T34" fmla="*/ 2273355 w 3811"/>
                  <a:gd name="T35" fmla="*/ 275827 h 3572"/>
                  <a:gd name="T36" fmla="*/ 1960641 w 3811"/>
                  <a:gd name="T37" fmla="*/ 19899 h 3572"/>
                  <a:gd name="T38" fmla="*/ 1397415 w 3811"/>
                  <a:gd name="T39" fmla="*/ 156983 h 3572"/>
                  <a:gd name="T40" fmla="*/ 950072 w 3811"/>
                  <a:gd name="T41" fmla="*/ 222209 h 357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811"/>
                  <a:gd name="T64" fmla="*/ 0 h 3572"/>
                  <a:gd name="T65" fmla="*/ 3811 w 3811"/>
                  <a:gd name="T66" fmla="*/ 3572 h 357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811" h="3572">
                    <a:moveTo>
                      <a:pt x="1115" y="402"/>
                    </a:moveTo>
                    <a:cubicBezTo>
                      <a:pt x="964" y="490"/>
                      <a:pt x="851" y="680"/>
                      <a:pt x="731" y="810"/>
                    </a:cubicBezTo>
                    <a:cubicBezTo>
                      <a:pt x="611" y="940"/>
                      <a:pt x="413" y="1057"/>
                      <a:pt x="392" y="1182"/>
                    </a:cubicBezTo>
                    <a:cubicBezTo>
                      <a:pt x="371" y="1307"/>
                      <a:pt x="666" y="1403"/>
                      <a:pt x="606" y="1561"/>
                    </a:cubicBezTo>
                    <a:cubicBezTo>
                      <a:pt x="546" y="1719"/>
                      <a:pt x="62" y="1987"/>
                      <a:pt x="31" y="2133"/>
                    </a:cubicBezTo>
                    <a:cubicBezTo>
                      <a:pt x="0" y="2279"/>
                      <a:pt x="345" y="2359"/>
                      <a:pt x="420" y="2436"/>
                    </a:cubicBezTo>
                    <a:cubicBezTo>
                      <a:pt x="495" y="2513"/>
                      <a:pt x="493" y="2520"/>
                      <a:pt x="482" y="2594"/>
                    </a:cubicBezTo>
                    <a:cubicBezTo>
                      <a:pt x="471" y="2668"/>
                      <a:pt x="303" y="2844"/>
                      <a:pt x="352" y="2878"/>
                    </a:cubicBezTo>
                    <a:cubicBezTo>
                      <a:pt x="401" y="2912"/>
                      <a:pt x="678" y="2779"/>
                      <a:pt x="776" y="2797"/>
                    </a:cubicBezTo>
                    <a:cubicBezTo>
                      <a:pt x="874" y="2815"/>
                      <a:pt x="870" y="2859"/>
                      <a:pt x="940" y="2984"/>
                    </a:cubicBezTo>
                    <a:cubicBezTo>
                      <a:pt x="1010" y="3109"/>
                      <a:pt x="1040" y="3518"/>
                      <a:pt x="1199" y="3545"/>
                    </a:cubicBezTo>
                    <a:cubicBezTo>
                      <a:pt x="1358" y="3572"/>
                      <a:pt x="1583" y="3160"/>
                      <a:pt x="1894" y="3144"/>
                    </a:cubicBezTo>
                    <a:cubicBezTo>
                      <a:pt x="2205" y="3128"/>
                      <a:pt x="2856" y="3523"/>
                      <a:pt x="3063" y="3449"/>
                    </a:cubicBezTo>
                    <a:cubicBezTo>
                      <a:pt x="3270" y="3375"/>
                      <a:pt x="3059" y="2931"/>
                      <a:pt x="3136" y="2698"/>
                    </a:cubicBezTo>
                    <a:cubicBezTo>
                      <a:pt x="3213" y="2465"/>
                      <a:pt x="3424" y="2307"/>
                      <a:pt x="3526" y="2054"/>
                    </a:cubicBezTo>
                    <a:cubicBezTo>
                      <a:pt x="3628" y="1801"/>
                      <a:pt x="3811" y="1380"/>
                      <a:pt x="3746" y="1179"/>
                    </a:cubicBezTo>
                    <a:cubicBezTo>
                      <a:pt x="3681" y="978"/>
                      <a:pt x="3313" y="960"/>
                      <a:pt x="3133" y="847"/>
                    </a:cubicBezTo>
                    <a:cubicBezTo>
                      <a:pt x="2953" y="734"/>
                      <a:pt x="2807" y="634"/>
                      <a:pt x="2668" y="499"/>
                    </a:cubicBezTo>
                    <a:cubicBezTo>
                      <a:pt x="2529" y="364"/>
                      <a:pt x="2472" y="72"/>
                      <a:pt x="2301" y="36"/>
                    </a:cubicBezTo>
                    <a:cubicBezTo>
                      <a:pt x="2130" y="0"/>
                      <a:pt x="1838" y="223"/>
                      <a:pt x="1640" y="284"/>
                    </a:cubicBezTo>
                    <a:cubicBezTo>
                      <a:pt x="1442" y="345"/>
                      <a:pt x="1249" y="330"/>
                      <a:pt x="1115" y="402"/>
                    </a:cubicBez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CFA23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270" name="Freeform 1269">
                <a:extLst>
                  <a:ext uri="{FF2B5EF4-FFF2-40B4-BE49-F238E27FC236}">
                    <a16:creationId xmlns:a16="http://schemas.microsoft.com/office/drawing/2014/main" id="{31639679-840A-BF40-B8C7-92B6DD8E44CD}"/>
                  </a:ext>
                </a:extLst>
              </p:cNvPr>
              <p:cNvSpPr/>
              <p:nvPr/>
            </p:nvSpPr>
            <p:spPr>
              <a:xfrm>
                <a:off x="3704646" y="636344"/>
                <a:ext cx="125706" cy="114398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40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257" name="Group 1256">
              <a:extLst>
                <a:ext uri="{FF2B5EF4-FFF2-40B4-BE49-F238E27FC236}">
                  <a16:creationId xmlns:a16="http://schemas.microsoft.com/office/drawing/2014/main" id="{99C3124A-127E-6A42-AB23-AC21B348939F}"/>
                </a:ext>
              </a:extLst>
            </p:cNvPr>
            <p:cNvGrpSpPr/>
            <p:nvPr/>
          </p:nvGrpSpPr>
          <p:grpSpPr>
            <a:xfrm>
              <a:off x="3621536" y="530844"/>
              <a:ext cx="68246" cy="114998"/>
              <a:chOff x="3709537" y="191490"/>
              <a:chExt cx="68246" cy="114998"/>
            </a:xfrm>
          </p:grpSpPr>
          <p:sp>
            <p:nvSpPr>
              <p:cNvPr id="1267" name="Block Arc 1266">
                <a:extLst>
                  <a:ext uri="{FF2B5EF4-FFF2-40B4-BE49-F238E27FC236}">
                    <a16:creationId xmlns:a16="http://schemas.microsoft.com/office/drawing/2014/main" id="{D9E3FC2E-CDCF-384D-97F1-413AA950C3C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68" name="Straight Connector 1267">
                <a:extLst>
                  <a:ext uri="{FF2B5EF4-FFF2-40B4-BE49-F238E27FC236}">
                    <a16:creationId xmlns:a16="http://schemas.microsoft.com/office/drawing/2014/main" id="{5FFEFE6A-9557-1647-B8E5-26DE5869F3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8" name="Group 1257">
              <a:extLst>
                <a:ext uri="{FF2B5EF4-FFF2-40B4-BE49-F238E27FC236}">
                  <a16:creationId xmlns:a16="http://schemas.microsoft.com/office/drawing/2014/main" id="{26BA5B0C-98FC-5A48-9BE2-27F70CF6EC73}"/>
                </a:ext>
              </a:extLst>
            </p:cNvPr>
            <p:cNvGrpSpPr/>
            <p:nvPr/>
          </p:nvGrpSpPr>
          <p:grpSpPr>
            <a:xfrm rot="18749812">
              <a:off x="3345114" y="620342"/>
              <a:ext cx="68246" cy="114998"/>
              <a:chOff x="3709537" y="191490"/>
              <a:chExt cx="68246" cy="114998"/>
            </a:xfrm>
          </p:grpSpPr>
          <p:sp>
            <p:nvSpPr>
              <p:cNvPr id="1265" name="Block Arc 1264">
                <a:extLst>
                  <a:ext uri="{FF2B5EF4-FFF2-40B4-BE49-F238E27FC236}">
                    <a16:creationId xmlns:a16="http://schemas.microsoft.com/office/drawing/2014/main" id="{C68036AD-1259-7949-9EF9-48DCEB5E0AF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66" name="Straight Connector 1265">
                <a:extLst>
                  <a:ext uri="{FF2B5EF4-FFF2-40B4-BE49-F238E27FC236}">
                    <a16:creationId xmlns:a16="http://schemas.microsoft.com/office/drawing/2014/main" id="{64C79A74-DAD4-4948-BD69-D3F333571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9" name="Group 1258">
              <a:extLst>
                <a:ext uri="{FF2B5EF4-FFF2-40B4-BE49-F238E27FC236}">
                  <a16:creationId xmlns:a16="http://schemas.microsoft.com/office/drawing/2014/main" id="{B471CE4A-AB96-F64E-9E76-4B7D2EEF06DF}"/>
                </a:ext>
              </a:extLst>
            </p:cNvPr>
            <p:cNvGrpSpPr/>
            <p:nvPr/>
          </p:nvGrpSpPr>
          <p:grpSpPr>
            <a:xfrm rot="9329641">
              <a:off x="3521120" y="868221"/>
              <a:ext cx="68246" cy="114998"/>
              <a:chOff x="3709537" y="191490"/>
              <a:chExt cx="68246" cy="114998"/>
            </a:xfrm>
          </p:grpSpPr>
          <p:sp>
            <p:nvSpPr>
              <p:cNvPr id="1263" name="Block Arc 1262">
                <a:extLst>
                  <a:ext uri="{FF2B5EF4-FFF2-40B4-BE49-F238E27FC236}">
                    <a16:creationId xmlns:a16="http://schemas.microsoft.com/office/drawing/2014/main" id="{DCB147E2-70A0-C647-AA1D-E12D5D682C2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64" name="Straight Connector 1263">
                <a:extLst>
                  <a:ext uri="{FF2B5EF4-FFF2-40B4-BE49-F238E27FC236}">
                    <a16:creationId xmlns:a16="http://schemas.microsoft.com/office/drawing/2014/main" id="{6F8408C3-1652-5E4E-8794-04BE0BC15F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0" name="Group 1259">
              <a:extLst>
                <a:ext uri="{FF2B5EF4-FFF2-40B4-BE49-F238E27FC236}">
                  <a16:creationId xmlns:a16="http://schemas.microsoft.com/office/drawing/2014/main" id="{CD43D047-06BD-314F-A98D-AA0A3D1579B1}"/>
                </a:ext>
              </a:extLst>
            </p:cNvPr>
            <p:cNvGrpSpPr/>
            <p:nvPr/>
          </p:nvGrpSpPr>
          <p:grpSpPr>
            <a:xfrm rot="8016091">
              <a:off x="3818020" y="779427"/>
              <a:ext cx="68246" cy="114998"/>
              <a:chOff x="3709537" y="191490"/>
              <a:chExt cx="68246" cy="114998"/>
            </a:xfrm>
          </p:grpSpPr>
          <p:sp>
            <p:nvSpPr>
              <p:cNvPr id="1261" name="Block Arc 1260">
                <a:extLst>
                  <a:ext uri="{FF2B5EF4-FFF2-40B4-BE49-F238E27FC236}">
                    <a16:creationId xmlns:a16="http://schemas.microsoft.com/office/drawing/2014/main" id="{3F0A7DEE-B9D2-944E-BD9C-1DEAC0D964E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62" name="Straight Connector 1261">
                <a:extLst>
                  <a:ext uri="{FF2B5EF4-FFF2-40B4-BE49-F238E27FC236}">
                    <a16:creationId xmlns:a16="http://schemas.microsoft.com/office/drawing/2014/main" id="{D64D46F0-4E7F-FA46-AE95-6FD284EE58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71" name="Group 1270">
            <a:extLst>
              <a:ext uri="{FF2B5EF4-FFF2-40B4-BE49-F238E27FC236}">
                <a16:creationId xmlns:a16="http://schemas.microsoft.com/office/drawing/2014/main" id="{84C6A44B-691C-8E4B-B08B-B76860BA00AE}"/>
              </a:ext>
            </a:extLst>
          </p:cNvPr>
          <p:cNvGrpSpPr/>
          <p:nvPr/>
        </p:nvGrpSpPr>
        <p:grpSpPr>
          <a:xfrm>
            <a:off x="3347935" y="963955"/>
            <a:ext cx="587904" cy="452375"/>
            <a:chOff x="3321738" y="530844"/>
            <a:chExt cx="587904" cy="452375"/>
          </a:xfrm>
        </p:grpSpPr>
        <p:grpSp>
          <p:nvGrpSpPr>
            <p:cNvPr id="1272" name="Group 1271">
              <a:extLst>
                <a:ext uri="{FF2B5EF4-FFF2-40B4-BE49-F238E27FC236}">
                  <a16:creationId xmlns:a16="http://schemas.microsoft.com/office/drawing/2014/main" id="{27B412E7-0243-9B49-ACDE-EFD67AD6298C}"/>
                </a:ext>
              </a:extLst>
            </p:cNvPr>
            <p:cNvGrpSpPr/>
            <p:nvPr/>
          </p:nvGrpSpPr>
          <p:grpSpPr>
            <a:xfrm>
              <a:off x="3338560" y="641505"/>
              <a:ext cx="543167" cy="239287"/>
              <a:chOff x="3475577" y="573900"/>
              <a:chExt cx="543167" cy="239287"/>
            </a:xfrm>
          </p:grpSpPr>
          <p:sp>
            <p:nvSpPr>
              <p:cNvPr id="1285" name="Freeform 748">
                <a:extLst>
                  <a:ext uri="{FF2B5EF4-FFF2-40B4-BE49-F238E27FC236}">
                    <a16:creationId xmlns:a16="http://schemas.microsoft.com/office/drawing/2014/main" id="{B66236F3-62B9-AA48-8F2D-EBCFCD4FAC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75577" y="573900"/>
                <a:ext cx="543167" cy="239287"/>
              </a:xfrm>
              <a:custGeom>
                <a:avLst/>
                <a:gdLst>
                  <a:gd name="T0" fmla="*/ 950072 w 3811"/>
                  <a:gd name="T1" fmla="*/ 222209 h 3572"/>
                  <a:gd name="T2" fmla="*/ 622872 w 3811"/>
                  <a:gd name="T3" fmla="*/ 447735 h 3572"/>
                  <a:gd name="T4" fmla="*/ 334016 w 3811"/>
                  <a:gd name="T5" fmla="*/ 653361 h 3572"/>
                  <a:gd name="T6" fmla="*/ 516362 w 3811"/>
                  <a:gd name="T7" fmla="*/ 862856 h 3572"/>
                  <a:gd name="T8" fmla="*/ 26415 w 3811"/>
                  <a:gd name="T9" fmla="*/ 1179034 h 3572"/>
                  <a:gd name="T10" fmla="*/ 357874 w 3811"/>
                  <a:gd name="T11" fmla="*/ 1346520 h 3572"/>
                  <a:gd name="T12" fmla="*/ 410704 w 3811"/>
                  <a:gd name="T13" fmla="*/ 1433856 h 3572"/>
                  <a:gd name="T14" fmla="*/ 299933 w 3811"/>
                  <a:gd name="T15" fmla="*/ 1590839 h 3572"/>
                  <a:gd name="T16" fmla="*/ 661216 w 3811"/>
                  <a:gd name="T17" fmla="*/ 1546066 h 3572"/>
                  <a:gd name="T18" fmla="*/ 800957 w 3811"/>
                  <a:gd name="T19" fmla="*/ 1649432 h 3572"/>
                  <a:gd name="T20" fmla="*/ 1021646 w 3811"/>
                  <a:gd name="T21" fmla="*/ 1959530 h 3572"/>
                  <a:gd name="T22" fmla="*/ 1613844 w 3811"/>
                  <a:gd name="T23" fmla="*/ 1737873 h 3572"/>
                  <a:gd name="T24" fmla="*/ 2609928 w 3811"/>
                  <a:gd name="T25" fmla="*/ 1906465 h 3572"/>
                  <a:gd name="T26" fmla="*/ 2672130 w 3811"/>
                  <a:gd name="T27" fmla="*/ 1491343 h 3572"/>
                  <a:gd name="T28" fmla="*/ 3004442 w 3811"/>
                  <a:gd name="T29" fmla="*/ 1135366 h 3572"/>
                  <a:gd name="T30" fmla="*/ 3191900 w 3811"/>
                  <a:gd name="T31" fmla="*/ 651702 h 3572"/>
                  <a:gd name="T32" fmla="*/ 2669573 w 3811"/>
                  <a:gd name="T33" fmla="*/ 468187 h 3572"/>
                  <a:gd name="T34" fmla="*/ 2273355 w 3811"/>
                  <a:gd name="T35" fmla="*/ 275827 h 3572"/>
                  <a:gd name="T36" fmla="*/ 1960641 w 3811"/>
                  <a:gd name="T37" fmla="*/ 19899 h 3572"/>
                  <a:gd name="T38" fmla="*/ 1397415 w 3811"/>
                  <a:gd name="T39" fmla="*/ 156983 h 3572"/>
                  <a:gd name="T40" fmla="*/ 950072 w 3811"/>
                  <a:gd name="T41" fmla="*/ 222209 h 357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811"/>
                  <a:gd name="T64" fmla="*/ 0 h 3572"/>
                  <a:gd name="T65" fmla="*/ 3811 w 3811"/>
                  <a:gd name="T66" fmla="*/ 3572 h 357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811" h="3572">
                    <a:moveTo>
                      <a:pt x="1115" y="402"/>
                    </a:moveTo>
                    <a:cubicBezTo>
                      <a:pt x="964" y="490"/>
                      <a:pt x="851" y="680"/>
                      <a:pt x="731" y="810"/>
                    </a:cubicBezTo>
                    <a:cubicBezTo>
                      <a:pt x="611" y="940"/>
                      <a:pt x="413" y="1057"/>
                      <a:pt x="392" y="1182"/>
                    </a:cubicBezTo>
                    <a:cubicBezTo>
                      <a:pt x="371" y="1307"/>
                      <a:pt x="666" y="1403"/>
                      <a:pt x="606" y="1561"/>
                    </a:cubicBezTo>
                    <a:cubicBezTo>
                      <a:pt x="546" y="1719"/>
                      <a:pt x="62" y="1987"/>
                      <a:pt x="31" y="2133"/>
                    </a:cubicBezTo>
                    <a:cubicBezTo>
                      <a:pt x="0" y="2279"/>
                      <a:pt x="345" y="2359"/>
                      <a:pt x="420" y="2436"/>
                    </a:cubicBezTo>
                    <a:cubicBezTo>
                      <a:pt x="495" y="2513"/>
                      <a:pt x="493" y="2520"/>
                      <a:pt x="482" y="2594"/>
                    </a:cubicBezTo>
                    <a:cubicBezTo>
                      <a:pt x="471" y="2668"/>
                      <a:pt x="303" y="2844"/>
                      <a:pt x="352" y="2878"/>
                    </a:cubicBezTo>
                    <a:cubicBezTo>
                      <a:pt x="401" y="2912"/>
                      <a:pt x="678" y="2779"/>
                      <a:pt x="776" y="2797"/>
                    </a:cubicBezTo>
                    <a:cubicBezTo>
                      <a:pt x="874" y="2815"/>
                      <a:pt x="870" y="2859"/>
                      <a:pt x="940" y="2984"/>
                    </a:cubicBezTo>
                    <a:cubicBezTo>
                      <a:pt x="1010" y="3109"/>
                      <a:pt x="1040" y="3518"/>
                      <a:pt x="1199" y="3545"/>
                    </a:cubicBezTo>
                    <a:cubicBezTo>
                      <a:pt x="1358" y="3572"/>
                      <a:pt x="1583" y="3160"/>
                      <a:pt x="1894" y="3144"/>
                    </a:cubicBezTo>
                    <a:cubicBezTo>
                      <a:pt x="2205" y="3128"/>
                      <a:pt x="2856" y="3523"/>
                      <a:pt x="3063" y="3449"/>
                    </a:cubicBezTo>
                    <a:cubicBezTo>
                      <a:pt x="3270" y="3375"/>
                      <a:pt x="3059" y="2931"/>
                      <a:pt x="3136" y="2698"/>
                    </a:cubicBezTo>
                    <a:cubicBezTo>
                      <a:pt x="3213" y="2465"/>
                      <a:pt x="3424" y="2307"/>
                      <a:pt x="3526" y="2054"/>
                    </a:cubicBezTo>
                    <a:cubicBezTo>
                      <a:pt x="3628" y="1801"/>
                      <a:pt x="3811" y="1380"/>
                      <a:pt x="3746" y="1179"/>
                    </a:cubicBezTo>
                    <a:cubicBezTo>
                      <a:pt x="3681" y="978"/>
                      <a:pt x="3313" y="960"/>
                      <a:pt x="3133" y="847"/>
                    </a:cubicBezTo>
                    <a:cubicBezTo>
                      <a:pt x="2953" y="734"/>
                      <a:pt x="2807" y="634"/>
                      <a:pt x="2668" y="499"/>
                    </a:cubicBezTo>
                    <a:cubicBezTo>
                      <a:pt x="2529" y="364"/>
                      <a:pt x="2472" y="72"/>
                      <a:pt x="2301" y="36"/>
                    </a:cubicBezTo>
                    <a:cubicBezTo>
                      <a:pt x="2130" y="0"/>
                      <a:pt x="1838" y="223"/>
                      <a:pt x="1640" y="284"/>
                    </a:cubicBezTo>
                    <a:cubicBezTo>
                      <a:pt x="1442" y="345"/>
                      <a:pt x="1249" y="330"/>
                      <a:pt x="1115" y="402"/>
                    </a:cubicBez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CFA23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286" name="Freeform 1285">
                <a:extLst>
                  <a:ext uri="{FF2B5EF4-FFF2-40B4-BE49-F238E27FC236}">
                    <a16:creationId xmlns:a16="http://schemas.microsoft.com/office/drawing/2014/main" id="{AE15748C-4C73-2146-BBF0-00A419A7665F}"/>
                  </a:ext>
                </a:extLst>
              </p:cNvPr>
              <p:cNvSpPr/>
              <p:nvPr/>
            </p:nvSpPr>
            <p:spPr>
              <a:xfrm>
                <a:off x="3704646" y="636344"/>
                <a:ext cx="125706" cy="114398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40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273" name="Group 1272">
              <a:extLst>
                <a:ext uri="{FF2B5EF4-FFF2-40B4-BE49-F238E27FC236}">
                  <a16:creationId xmlns:a16="http://schemas.microsoft.com/office/drawing/2014/main" id="{EF2EDC5F-125A-A741-88B9-D0863C84C1B5}"/>
                </a:ext>
              </a:extLst>
            </p:cNvPr>
            <p:cNvGrpSpPr/>
            <p:nvPr/>
          </p:nvGrpSpPr>
          <p:grpSpPr>
            <a:xfrm>
              <a:off x="3621536" y="530844"/>
              <a:ext cx="68246" cy="114998"/>
              <a:chOff x="3709537" y="191490"/>
              <a:chExt cx="68246" cy="114998"/>
            </a:xfrm>
          </p:grpSpPr>
          <p:sp>
            <p:nvSpPr>
              <p:cNvPr id="1283" name="Block Arc 1282">
                <a:extLst>
                  <a:ext uri="{FF2B5EF4-FFF2-40B4-BE49-F238E27FC236}">
                    <a16:creationId xmlns:a16="http://schemas.microsoft.com/office/drawing/2014/main" id="{4637D56C-DD4A-9342-B569-F0CECB14CE6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84" name="Straight Connector 1283">
                <a:extLst>
                  <a:ext uri="{FF2B5EF4-FFF2-40B4-BE49-F238E27FC236}">
                    <a16:creationId xmlns:a16="http://schemas.microsoft.com/office/drawing/2014/main" id="{E117810C-C85F-CD44-9926-1B6BB52A93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4" name="Group 1273">
              <a:extLst>
                <a:ext uri="{FF2B5EF4-FFF2-40B4-BE49-F238E27FC236}">
                  <a16:creationId xmlns:a16="http://schemas.microsoft.com/office/drawing/2014/main" id="{45E22D65-CB01-5A4C-8574-FA2FEEE34497}"/>
                </a:ext>
              </a:extLst>
            </p:cNvPr>
            <p:cNvGrpSpPr/>
            <p:nvPr/>
          </p:nvGrpSpPr>
          <p:grpSpPr>
            <a:xfrm rot="18749812">
              <a:off x="3345114" y="620342"/>
              <a:ext cx="68246" cy="114998"/>
              <a:chOff x="3709537" y="191490"/>
              <a:chExt cx="68246" cy="114998"/>
            </a:xfrm>
          </p:grpSpPr>
          <p:sp>
            <p:nvSpPr>
              <p:cNvPr id="1281" name="Block Arc 1280">
                <a:extLst>
                  <a:ext uri="{FF2B5EF4-FFF2-40B4-BE49-F238E27FC236}">
                    <a16:creationId xmlns:a16="http://schemas.microsoft.com/office/drawing/2014/main" id="{AF9D4D6C-22C3-0F41-B850-CD64FC5BE31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82" name="Straight Connector 1281">
                <a:extLst>
                  <a:ext uri="{FF2B5EF4-FFF2-40B4-BE49-F238E27FC236}">
                    <a16:creationId xmlns:a16="http://schemas.microsoft.com/office/drawing/2014/main" id="{373959FF-7883-BF41-A54B-1917CDDD99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5" name="Group 1274">
              <a:extLst>
                <a:ext uri="{FF2B5EF4-FFF2-40B4-BE49-F238E27FC236}">
                  <a16:creationId xmlns:a16="http://schemas.microsoft.com/office/drawing/2014/main" id="{A1122F2B-F88E-D04F-A443-5B2131BCEE52}"/>
                </a:ext>
              </a:extLst>
            </p:cNvPr>
            <p:cNvGrpSpPr/>
            <p:nvPr/>
          </p:nvGrpSpPr>
          <p:grpSpPr>
            <a:xfrm rot="9329641">
              <a:off x="3521120" y="868221"/>
              <a:ext cx="68246" cy="114998"/>
              <a:chOff x="3709537" y="191490"/>
              <a:chExt cx="68246" cy="114998"/>
            </a:xfrm>
          </p:grpSpPr>
          <p:sp>
            <p:nvSpPr>
              <p:cNvPr id="1279" name="Block Arc 1278">
                <a:extLst>
                  <a:ext uri="{FF2B5EF4-FFF2-40B4-BE49-F238E27FC236}">
                    <a16:creationId xmlns:a16="http://schemas.microsoft.com/office/drawing/2014/main" id="{24517258-D25A-AD46-93E1-DBE8E83F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80" name="Straight Connector 1279">
                <a:extLst>
                  <a:ext uri="{FF2B5EF4-FFF2-40B4-BE49-F238E27FC236}">
                    <a16:creationId xmlns:a16="http://schemas.microsoft.com/office/drawing/2014/main" id="{A35212BB-9091-224D-A4CC-9FECA0A22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6" name="Group 1275">
              <a:extLst>
                <a:ext uri="{FF2B5EF4-FFF2-40B4-BE49-F238E27FC236}">
                  <a16:creationId xmlns:a16="http://schemas.microsoft.com/office/drawing/2014/main" id="{0A18BBFF-F1F3-544D-A272-26E431C7952C}"/>
                </a:ext>
              </a:extLst>
            </p:cNvPr>
            <p:cNvGrpSpPr/>
            <p:nvPr/>
          </p:nvGrpSpPr>
          <p:grpSpPr>
            <a:xfrm rot="8016091">
              <a:off x="3818020" y="779427"/>
              <a:ext cx="68246" cy="114998"/>
              <a:chOff x="3709537" y="191490"/>
              <a:chExt cx="68246" cy="114998"/>
            </a:xfrm>
          </p:grpSpPr>
          <p:sp>
            <p:nvSpPr>
              <p:cNvPr id="1277" name="Block Arc 1276">
                <a:extLst>
                  <a:ext uri="{FF2B5EF4-FFF2-40B4-BE49-F238E27FC236}">
                    <a16:creationId xmlns:a16="http://schemas.microsoft.com/office/drawing/2014/main" id="{3CCD56C8-EF94-C04C-B1BA-79A2444CD87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78" name="Straight Connector 1277">
                <a:extLst>
                  <a:ext uri="{FF2B5EF4-FFF2-40B4-BE49-F238E27FC236}">
                    <a16:creationId xmlns:a16="http://schemas.microsoft.com/office/drawing/2014/main" id="{1C94D4CB-0871-1C4E-BC0C-08C13817B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87" name="Group 1286">
            <a:extLst>
              <a:ext uri="{FF2B5EF4-FFF2-40B4-BE49-F238E27FC236}">
                <a16:creationId xmlns:a16="http://schemas.microsoft.com/office/drawing/2014/main" id="{F856B2EA-CC4E-A046-8F49-4D1EB0D90D77}"/>
              </a:ext>
            </a:extLst>
          </p:cNvPr>
          <p:cNvGrpSpPr/>
          <p:nvPr/>
        </p:nvGrpSpPr>
        <p:grpSpPr>
          <a:xfrm>
            <a:off x="3394307" y="1324269"/>
            <a:ext cx="587904" cy="452375"/>
            <a:chOff x="3321738" y="530844"/>
            <a:chExt cx="587904" cy="452375"/>
          </a:xfrm>
        </p:grpSpPr>
        <p:grpSp>
          <p:nvGrpSpPr>
            <p:cNvPr id="1288" name="Group 1287">
              <a:extLst>
                <a:ext uri="{FF2B5EF4-FFF2-40B4-BE49-F238E27FC236}">
                  <a16:creationId xmlns:a16="http://schemas.microsoft.com/office/drawing/2014/main" id="{04CD98D4-588C-FE47-A78B-728F8BDB9E0F}"/>
                </a:ext>
              </a:extLst>
            </p:cNvPr>
            <p:cNvGrpSpPr/>
            <p:nvPr/>
          </p:nvGrpSpPr>
          <p:grpSpPr>
            <a:xfrm>
              <a:off x="3338560" y="641505"/>
              <a:ext cx="543167" cy="239287"/>
              <a:chOff x="3475577" y="573900"/>
              <a:chExt cx="543167" cy="239287"/>
            </a:xfrm>
          </p:grpSpPr>
          <p:sp>
            <p:nvSpPr>
              <p:cNvPr id="1301" name="Freeform 748">
                <a:extLst>
                  <a:ext uri="{FF2B5EF4-FFF2-40B4-BE49-F238E27FC236}">
                    <a16:creationId xmlns:a16="http://schemas.microsoft.com/office/drawing/2014/main" id="{14F26B9C-AF1B-DD41-84CF-6E490C3889B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75577" y="573900"/>
                <a:ext cx="543167" cy="239287"/>
              </a:xfrm>
              <a:custGeom>
                <a:avLst/>
                <a:gdLst>
                  <a:gd name="T0" fmla="*/ 950072 w 3811"/>
                  <a:gd name="T1" fmla="*/ 222209 h 3572"/>
                  <a:gd name="T2" fmla="*/ 622872 w 3811"/>
                  <a:gd name="T3" fmla="*/ 447735 h 3572"/>
                  <a:gd name="T4" fmla="*/ 334016 w 3811"/>
                  <a:gd name="T5" fmla="*/ 653361 h 3572"/>
                  <a:gd name="T6" fmla="*/ 516362 w 3811"/>
                  <a:gd name="T7" fmla="*/ 862856 h 3572"/>
                  <a:gd name="T8" fmla="*/ 26415 w 3811"/>
                  <a:gd name="T9" fmla="*/ 1179034 h 3572"/>
                  <a:gd name="T10" fmla="*/ 357874 w 3811"/>
                  <a:gd name="T11" fmla="*/ 1346520 h 3572"/>
                  <a:gd name="T12" fmla="*/ 410704 w 3811"/>
                  <a:gd name="T13" fmla="*/ 1433856 h 3572"/>
                  <a:gd name="T14" fmla="*/ 299933 w 3811"/>
                  <a:gd name="T15" fmla="*/ 1590839 h 3572"/>
                  <a:gd name="T16" fmla="*/ 661216 w 3811"/>
                  <a:gd name="T17" fmla="*/ 1546066 h 3572"/>
                  <a:gd name="T18" fmla="*/ 800957 w 3811"/>
                  <a:gd name="T19" fmla="*/ 1649432 h 3572"/>
                  <a:gd name="T20" fmla="*/ 1021646 w 3811"/>
                  <a:gd name="T21" fmla="*/ 1959530 h 3572"/>
                  <a:gd name="T22" fmla="*/ 1613844 w 3811"/>
                  <a:gd name="T23" fmla="*/ 1737873 h 3572"/>
                  <a:gd name="T24" fmla="*/ 2609928 w 3811"/>
                  <a:gd name="T25" fmla="*/ 1906465 h 3572"/>
                  <a:gd name="T26" fmla="*/ 2672130 w 3811"/>
                  <a:gd name="T27" fmla="*/ 1491343 h 3572"/>
                  <a:gd name="T28" fmla="*/ 3004442 w 3811"/>
                  <a:gd name="T29" fmla="*/ 1135366 h 3572"/>
                  <a:gd name="T30" fmla="*/ 3191900 w 3811"/>
                  <a:gd name="T31" fmla="*/ 651702 h 3572"/>
                  <a:gd name="T32" fmla="*/ 2669573 w 3811"/>
                  <a:gd name="T33" fmla="*/ 468187 h 3572"/>
                  <a:gd name="T34" fmla="*/ 2273355 w 3811"/>
                  <a:gd name="T35" fmla="*/ 275827 h 3572"/>
                  <a:gd name="T36" fmla="*/ 1960641 w 3811"/>
                  <a:gd name="T37" fmla="*/ 19899 h 3572"/>
                  <a:gd name="T38" fmla="*/ 1397415 w 3811"/>
                  <a:gd name="T39" fmla="*/ 156983 h 3572"/>
                  <a:gd name="T40" fmla="*/ 950072 w 3811"/>
                  <a:gd name="T41" fmla="*/ 222209 h 357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811"/>
                  <a:gd name="T64" fmla="*/ 0 h 3572"/>
                  <a:gd name="T65" fmla="*/ 3811 w 3811"/>
                  <a:gd name="T66" fmla="*/ 3572 h 357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811" h="3572">
                    <a:moveTo>
                      <a:pt x="1115" y="402"/>
                    </a:moveTo>
                    <a:cubicBezTo>
                      <a:pt x="964" y="490"/>
                      <a:pt x="851" y="680"/>
                      <a:pt x="731" y="810"/>
                    </a:cubicBezTo>
                    <a:cubicBezTo>
                      <a:pt x="611" y="940"/>
                      <a:pt x="413" y="1057"/>
                      <a:pt x="392" y="1182"/>
                    </a:cubicBezTo>
                    <a:cubicBezTo>
                      <a:pt x="371" y="1307"/>
                      <a:pt x="666" y="1403"/>
                      <a:pt x="606" y="1561"/>
                    </a:cubicBezTo>
                    <a:cubicBezTo>
                      <a:pt x="546" y="1719"/>
                      <a:pt x="62" y="1987"/>
                      <a:pt x="31" y="2133"/>
                    </a:cubicBezTo>
                    <a:cubicBezTo>
                      <a:pt x="0" y="2279"/>
                      <a:pt x="345" y="2359"/>
                      <a:pt x="420" y="2436"/>
                    </a:cubicBezTo>
                    <a:cubicBezTo>
                      <a:pt x="495" y="2513"/>
                      <a:pt x="493" y="2520"/>
                      <a:pt x="482" y="2594"/>
                    </a:cubicBezTo>
                    <a:cubicBezTo>
                      <a:pt x="471" y="2668"/>
                      <a:pt x="303" y="2844"/>
                      <a:pt x="352" y="2878"/>
                    </a:cubicBezTo>
                    <a:cubicBezTo>
                      <a:pt x="401" y="2912"/>
                      <a:pt x="678" y="2779"/>
                      <a:pt x="776" y="2797"/>
                    </a:cubicBezTo>
                    <a:cubicBezTo>
                      <a:pt x="874" y="2815"/>
                      <a:pt x="870" y="2859"/>
                      <a:pt x="940" y="2984"/>
                    </a:cubicBezTo>
                    <a:cubicBezTo>
                      <a:pt x="1010" y="3109"/>
                      <a:pt x="1040" y="3518"/>
                      <a:pt x="1199" y="3545"/>
                    </a:cubicBezTo>
                    <a:cubicBezTo>
                      <a:pt x="1358" y="3572"/>
                      <a:pt x="1583" y="3160"/>
                      <a:pt x="1894" y="3144"/>
                    </a:cubicBezTo>
                    <a:cubicBezTo>
                      <a:pt x="2205" y="3128"/>
                      <a:pt x="2856" y="3523"/>
                      <a:pt x="3063" y="3449"/>
                    </a:cubicBezTo>
                    <a:cubicBezTo>
                      <a:pt x="3270" y="3375"/>
                      <a:pt x="3059" y="2931"/>
                      <a:pt x="3136" y="2698"/>
                    </a:cubicBezTo>
                    <a:cubicBezTo>
                      <a:pt x="3213" y="2465"/>
                      <a:pt x="3424" y="2307"/>
                      <a:pt x="3526" y="2054"/>
                    </a:cubicBezTo>
                    <a:cubicBezTo>
                      <a:pt x="3628" y="1801"/>
                      <a:pt x="3811" y="1380"/>
                      <a:pt x="3746" y="1179"/>
                    </a:cubicBezTo>
                    <a:cubicBezTo>
                      <a:pt x="3681" y="978"/>
                      <a:pt x="3313" y="960"/>
                      <a:pt x="3133" y="847"/>
                    </a:cubicBezTo>
                    <a:cubicBezTo>
                      <a:pt x="2953" y="734"/>
                      <a:pt x="2807" y="634"/>
                      <a:pt x="2668" y="499"/>
                    </a:cubicBezTo>
                    <a:cubicBezTo>
                      <a:pt x="2529" y="364"/>
                      <a:pt x="2472" y="72"/>
                      <a:pt x="2301" y="36"/>
                    </a:cubicBezTo>
                    <a:cubicBezTo>
                      <a:pt x="2130" y="0"/>
                      <a:pt x="1838" y="223"/>
                      <a:pt x="1640" y="284"/>
                    </a:cubicBezTo>
                    <a:cubicBezTo>
                      <a:pt x="1442" y="345"/>
                      <a:pt x="1249" y="330"/>
                      <a:pt x="1115" y="402"/>
                    </a:cubicBez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CFA23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302" name="Freeform 1301">
                <a:extLst>
                  <a:ext uri="{FF2B5EF4-FFF2-40B4-BE49-F238E27FC236}">
                    <a16:creationId xmlns:a16="http://schemas.microsoft.com/office/drawing/2014/main" id="{51B04F46-4EC9-534A-87F1-C8C2910B465F}"/>
                  </a:ext>
                </a:extLst>
              </p:cNvPr>
              <p:cNvSpPr/>
              <p:nvPr/>
            </p:nvSpPr>
            <p:spPr>
              <a:xfrm>
                <a:off x="3704646" y="636344"/>
                <a:ext cx="125706" cy="114398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40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289" name="Group 1288">
              <a:extLst>
                <a:ext uri="{FF2B5EF4-FFF2-40B4-BE49-F238E27FC236}">
                  <a16:creationId xmlns:a16="http://schemas.microsoft.com/office/drawing/2014/main" id="{0F1443C5-2112-1A4C-BE92-2EFBCED2A8E8}"/>
                </a:ext>
              </a:extLst>
            </p:cNvPr>
            <p:cNvGrpSpPr/>
            <p:nvPr/>
          </p:nvGrpSpPr>
          <p:grpSpPr>
            <a:xfrm>
              <a:off x="3621536" y="530844"/>
              <a:ext cx="68246" cy="114998"/>
              <a:chOff x="3709537" y="191490"/>
              <a:chExt cx="68246" cy="114998"/>
            </a:xfrm>
          </p:grpSpPr>
          <p:sp>
            <p:nvSpPr>
              <p:cNvPr id="1299" name="Block Arc 1298">
                <a:extLst>
                  <a:ext uri="{FF2B5EF4-FFF2-40B4-BE49-F238E27FC236}">
                    <a16:creationId xmlns:a16="http://schemas.microsoft.com/office/drawing/2014/main" id="{EBD2C2DD-C2FC-DA46-BC7C-D2A226E4E63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00" name="Straight Connector 1299">
                <a:extLst>
                  <a:ext uri="{FF2B5EF4-FFF2-40B4-BE49-F238E27FC236}">
                    <a16:creationId xmlns:a16="http://schemas.microsoft.com/office/drawing/2014/main" id="{ACA6E564-522E-7C47-8ED8-965361FEC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0" name="Group 1289">
              <a:extLst>
                <a:ext uri="{FF2B5EF4-FFF2-40B4-BE49-F238E27FC236}">
                  <a16:creationId xmlns:a16="http://schemas.microsoft.com/office/drawing/2014/main" id="{9A32B037-B5D7-C740-A767-BD987D59F776}"/>
                </a:ext>
              </a:extLst>
            </p:cNvPr>
            <p:cNvGrpSpPr/>
            <p:nvPr/>
          </p:nvGrpSpPr>
          <p:grpSpPr>
            <a:xfrm rot="18749812">
              <a:off x="3345114" y="620342"/>
              <a:ext cx="68246" cy="114998"/>
              <a:chOff x="3709537" y="191490"/>
              <a:chExt cx="68246" cy="114998"/>
            </a:xfrm>
          </p:grpSpPr>
          <p:sp>
            <p:nvSpPr>
              <p:cNvPr id="1297" name="Block Arc 1296">
                <a:extLst>
                  <a:ext uri="{FF2B5EF4-FFF2-40B4-BE49-F238E27FC236}">
                    <a16:creationId xmlns:a16="http://schemas.microsoft.com/office/drawing/2014/main" id="{BE017BCA-5C7C-434C-96C8-CAE01FC4EF0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98" name="Straight Connector 1297">
                <a:extLst>
                  <a:ext uri="{FF2B5EF4-FFF2-40B4-BE49-F238E27FC236}">
                    <a16:creationId xmlns:a16="http://schemas.microsoft.com/office/drawing/2014/main" id="{761ACB29-0F0E-AF43-8DD7-F225CF1CC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1" name="Group 1290">
              <a:extLst>
                <a:ext uri="{FF2B5EF4-FFF2-40B4-BE49-F238E27FC236}">
                  <a16:creationId xmlns:a16="http://schemas.microsoft.com/office/drawing/2014/main" id="{2BD4669D-C5CF-694F-9342-95AE2A412A46}"/>
                </a:ext>
              </a:extLst>
            </p:cNvPr>
            <p:cNvGrpSpPr/>
            <p:nvPr/>
          </p:nvGrpSpPr>
          <p:grpSpPr>
            <a:xfrm rot="9329641">
              <a:off x="3521120" y="868221"/>
              <a:ext cx="68246" cy="114998"/>
              <a:chOff x="3709537" y="191490"/>
              <a:chExt cx="68246" cy="114998"/>
            </a:xfrm>
          </p:grpSpPr>
          <p:sp>
            <p:nvSpPr>
              <p:cNvPr id="1295" name="Block Arc 1294">
                <a:extLst>
                  <a:ext uri="{FF2B5EF4-FFF2-40B4-BE49-F238E27FC236}">
                    <a16:creationId xmlns:a16="http://schemas.microsoft.com/office/drawing/2014/main" id="{390DACC4-5B42-C147-9D37-F32B3A9F4D0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96" name="Straight Connector 1295">
                <a:extLst>
                  <a:ext uri="{FF2B5EF4-FFF2-40B4-BE49-F238E27FC236}">
                    <a16:creationId xmlns:a16="http://schemas.microsoft.com/office/drawing/2014/main" id="{4D91F341-0E87-3342-A20D-3204AF8594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2" name="Group 1291">
              <a:extLst>
                <a:ext uri="{FF2B5EF4-FFF2-40B4-BE49-F238E27FC236}">
                  <a16:creationId xmlns:a16="http://schemas.microsoft.com/office/drawing/2014/main" id="{10F30039-AC30-AC4D-8669-5D65137E5208}"/>
                </a:ext>
              </a:extLst>
            </p:cNvPr>
            <p:cNvGrpSpPr/>
            <p:nvPr/>
          </p:nvGrpSpPr>
          <p:grpSpPr>
            <a:xfrm rot="8016091">
              <a:off x="3818020" y="779427"/>
              <a:ext cx="68246" cy="114998"/>
              <a:chOff x="3709537" y="191490"/>
              <a:chExt cx="68246" cy="114998"/>
            </a:xfrm>
          </p:grpSpPr>
          <p:sp>
            <p:nvSpPr>
              <p:cNvPr id="1293" name="Block Arc 1292">
                <a:extLst>
                  <a:ext uri="{FF2B5EF4-FFF2-40B4-BE49-F238E27FC236}">
                    <a16:creationId xmlns:a16="http://schemas.microsoft.com/office/drawing/2014/main" id="{3DD3B9E7-DA9F-9440-B8D5-D5ECAED3B62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94" name="Straight Connector 1293">
                <a:extLst>
                  <a:ext uri="{FF2B5EF4-FFF2-40B4-BE49-F238E27FC236}">
                    <a16:creationId xmlns:a16="http://schemas.microsoft.com/office/drawing/2014/main" id="{E7E22D71-0A44-BF4E-A2F3-6832FD473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3" name="Group 1302">
            <a:extLst>
              <a:ext uri="{FF2B5EF4-FFF2-40B4-BE49-F238E27FC236}">
                <a16:creationId xmlns:a16="http://schemas.microsoft.com/office/drawing/2014/main" id="{4FFC5CD1-6DF9-2B44-944F-9ABAFF8FB893}"/>
              </a:ext>
            </a:extLst>
          </p:cNvPr>
          <p:cNvGrpSpPr/>
          <p:nvPr/>
        </p:nvGrpSpPr>
        <p:grpSpPr>
          <a:xfrm>
            <a:off x="3855753" y="769038"/>
            <a:ext cx="587904" cy="452375"/>
            <a:chOff x="3321738" y="530844"/>
            <a:chExt cx="587904" cy="452375"/>
          </a:xfrm>
        </p:grpSpPr>
        <p:sp>
          <p:nvSpPr>
            <p:cNvPr id="1304" name="Freeform 748">
              <a:extLst>
                <a:ext uri="{FF2B5EF4-FFF2-40B4-BE49-F238E27FC236}">
                  <a16:creationId xmlns:a16="http://schemas.microsoft.com/office/drawing/2014/main" id="{37D35585-26DD-0C49-BC7A-BBBCE5EBED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8560" y="641505"/>
              <a:ext cx="543167" cy="239287"/>
            </a:xfrm>
            <a:custGeom>
              <a:avLst/>
              <a:gdLst>
                <a:gd name="T0" fmla="*/ 950072 w 3811"/>
                <a:gd name="T1" fmla="*/ 222209 h 3572"/>
                <a:gd name="T2" fmla="*/ 622872 w 3811"/>
                <a:gd name="T3" fmla="*/ 447735 h 3572"/>
                <a:gd name="T4" fmla="*/ 334016 w 3811"/>
                <a:gd name="T5" fmla="*/ 653361 h 3572"/>
                <a:gd name="T6" fmla="*/ 516362 w 3811"/>
                <a:gd name="T7" fmla="*/ 862856 h 3572"/>
                <a:gd name="T8" fmla="*/ 26415 w 3811"/>
                <a:gd name="T9" fmla="*/ 1179034 h 3572"/>
                <a:gd name="T10" fmla="*/ 357874 w 3811"/>
                <a:gd name="T11" fmla="*/ 1346520 h 3572"/>
                <a:gd name="T12" fmla="*/ 410704 w 3811"/>
                <a:gd name="T13" fmla="*/ 1433856 h 3572"/>
                <a:gd name="T14" fmla="*/ 299933 w 3811"/>
                <a:gd name="T15" fmla="*/ 1590839 h 3572"/>
                <a:gd name="T16" fmla="*/ 661216 w 3811"/>
                <a:gd name="T17" fmla="*/ 1546066 h 3572"/>
                <a:gd name="T18" fmla="*/ 800957 w 3811"/>
                <a:gd name="T19" fmla="*/ 1649432 h 3572"/>
                <a:gd name="T20" fmla="*/ 1021646 w 3811"/>
                <a:gd name="T21" fmla="*/ 1959530 h 3572"/>
                <a:gd name="T22" fmla="*/ 1613844 w 3811"/>
                <a:gd name="T23" fmla="*/ 1737873 h 3572"/>
                <a:gd name="T24" fmla="*/ 2609928 w 3811"/>
                <a:gd name="T25" fmla="*/ 1906465 h 3572"/>
                <a:gd name="T26" fmla="*/ 2672130 w 3811"/>
                <a:gd name="T27" fmla="*/ 1491343 h 3572"/>
                <a:gd name="T28" fmla="*/ 3004442 w 3811"/>
                <a:gd name="T29" fmla="*/ 1135366 h 3572"/>
                <a:gd name="T30" fmla="*/ 3191900 w 3811"/>
                <a:gd name="T31" fmla="*/ 651702 h 3572"/>
                <a:gd name="T32" fmla="*/ 2669573 w 3811"/>
                <a:gd name="T33" fmla="*/ 468187 h 3572"/>
                <a:gd name="T34" fmla="*/ 2273355 w 3811"/>
                <a:gd name="T35" fmla="*/ 275827 h 3572"/>
                <a:gd name="T36" fmla="*/ 1960641 w 3811"/>
                <a:gd name="T37" fmla="*/ 19899 h 3572"/>
                <a:gd name="T38" fmla="*/ 1397415 w 3811"/>
                <a:gd name="T39" fmla="*/ 156983 h 3572"/>
                <a:gd name="T40" fmla="*/ 950072 w 3811"/>
                <a:gd name="T41" fmla="*/ 222209 h 35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11"/>
                <a:gd name="T64" fmla="*/ 0 h 3572"/>
                <a:gd name="T65" fmla="*/ 3811 w 3811"/>
                <a:gd name="T66" fmla="*/ 3572 h 35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11" h="3572">
                  <a:moveTo>
                    <a:pt x="1115" y="402"/>
                  </a:moveTo>
                  <a:cubicBezTo>
                    <a:pt x="964" y="490"/>
                    <a:pt x="851" y="680"/>
                    <a:pt x="731" y="810"/>
                  </a:cubicBezTo>
                  <a:cubicBezTo>
                    <a:pt x="611" y="940"/>
                    <a:pt x="413" y="1057"/>
                    <a:pt x="392" y="1182"/>
                  </a:cubicBezTo>
                  <a:cubicBezTo>
                    <a:pt x="371" y="1307"/>
                    <a:pt x="666" y="1403"/>
                    <a:pt x="606" y="1561"/>
                  </a:cubicBezTo>
                  <a:cubicBezTo>
                    <a:pt x="546" y="1719"/>
                    <a:pt x="62" y="1987"/>
                    <a:pt x="31" y="2133"/>
                  </a:cubicBezTo>
                  <a:cubicBezTo>
                    <a:pt x="0" y="2279"/>
                    <a:pt x="345" y="2359"/>
                    <a:pt x="420" y="2436"/>
                  </a:cubicBezTo>
                  <a:cubicBezTo>
                    <a:pt x="495" y="2513"/>
                    <a:pt x="493" y="2520"/>
                    <a:pt x="482" y="2594"/>
                  </a:cubicBezTo>
                  <a:cubicBezTo>
                    <a:pt x="471" y="2668"/>
                    <a:pt x="303" y="2844"/>
                    <a:pt x="352" y="2878"/>
                  </a:cubicBezTo>
                  <a:cubicBezTo>
                    <a:pt x="401" y="2912"/>
                    <a:pt x="678" y="2779"/>
                    <a:pt x="776" y="2797"/>
                  </a:cubicBezTo>
                  <a:cubicBezTo>
                    <a:pt x="874" y="2815"/>
                    <a:pt x="870" y="2859"/>
                    <a:pt x="940" y="2984"/>
                  </a:cubicBezTo>
                  <a:cubicBezTo>
                    <a:pt x="1010" y="3109"/>
                    <a:pt x="1040" y="3518"/>
                    <a:pt x="1199" y="3545"/>
                  </a:cubicBezTo>
                  <a:cubicBezTo>
                    <a:pt x="1358" y="3572"/>
                    <a:pt x="1583" y="3160"/>
                    <a:pt x="1894" y="3144"/>
                  </a:cubicBezTo>
                  <a:cubicBezTo>
                    <a:pt x="2205" y="3128"/>
                    <a:pt x="2856" y="3523"/>
                    <a:pt x="3063" y="3449"/>
                  </a:cubicBezTo>
                  <a:cubicBezTo>
                    <a:pt x="3270" y="3375"/>
                    <a:pt x="3059" y="2931"/>
                    <a:pt x="3136" y="2698"/>
                  </a:cubicBezTo>
                  <a:cubicBezTo>
                    <a:pt x="3213" y="2465"/>
                    <a:pt x="3424" y="2307"/>
                    <a:pt x="3526" y="2054"/>
                  </a:cubicBezTo>
                  <a:cubicBezTo>
                    <a:pt x="3628" y="1801"/>
                    <a:pt x="3811" y="1380"/>
                    <a:pt x="3746" y="1179"/>
                  </a:cubicBezTo>
                  <a:cubicBezTo>
                    <a:pt x="3681" y="978"/>
                    <a:pt x="3313" y="960"/>
                    <a:pt x="3133" y="847"/>
                  </a:cubicBezTo>
                  <a:cubicBezTo>
                    <a:pt x="2953" y="734"/>
                    <a:pt x="2807" y="634"/>
                    <a:pt x="2668" y="499"/>
                  </a:cubicBezTo>
                  <a:cubicBezTo>
                    <a:pt x="2529" y="364"/>
                    <a:pt x="2472" y="72"/>
                    <a:pt x="2301" y="36"/>
                  </a:cubicBezTo>
                  <a:cubicBezTo>
                    <a:pt x="2130" y="0"/>
                    <a:pt x="1838" y="223"/>
                    <a:pt x="1640" y="284"/>
                  </a:cubicBezTo>
                  <a:cubicBezTo>
                    <a:pt x="1442" y="345"/>
                    <a:pt x="1249" y="330"/>
                    <a:pt x="1115" y="402"/>
                  </a:cubicBezTo>
                  <a:close/>
                </a:path>
              </a:pathLst>
            </a:custGeom>
            <a:solidFill>
              <a:srgbClr val="F1D25D"/>
            </a:solidFill>
            <a:ln w="9525">
              <a:solidFill>
                <a:srgbClr val="CFA23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1305" name="Group 1304">
              <a:extLst>
                <a:ext uri="{FF2B5EF4-FFF2-40B4-BE49-F238E27FC236}">
                  <a16:creationId xmlns:a16="http://schemas.microsoft.com/office/drawing/2014/main" id="{6487DC71-9508-E64D-B87A-3125F47A240F}"/>
                </a:ext>
              </a:extLst>
            </p:cNvPr>
            <p:cNvGrpSpPr/>
            <p:nvPr/>
          </p:nvGrpSpPr>
          <p:grpSpPr>
            <a:xfrm>
              <a:off x="3621536" y="530844"/>
              <a:ext cx="68246" cy="114998"/>
              <a:chOff x="3709537" y="191490"/>
              <a:chExt cx="68246" cy="114998"/>
            </a:xfrm>
          </p:grpSpPr>
          <p:sp>
            <p:nvSpPr>
              <p:cNvPr id="1315" name="Block Arc 1314">
                <a:extLst>
                  <a:ext uri="{FF2B5EF4-FFF2-40B4-BE49-F238E27FC236}">
                    <a16:creationId xmlns:a16="http://schemas.microsoft.com/office/drawing/2014/main" id="{B20EA842-30D2-5348-BA56-61B3C5D8BA1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16" name="Straight Connector 1315">
                <a:extLst>
                  <a:ext uri="{FF2B5EF4-FFF2-40B4-BE49-F238E27FC236}">
                    <a16:creationId xmlns:a16="http://schemas.microsoft.com/office/drawing/2014/main" id="{46776E71-D93D-FE44-9948-E8CC8A52E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6" name="Group 1305">
              <a:extLst>
                <a:ext uri="{FF2B5EF4-FFF2-40B4-BE49-F238E27FC236}">
                  <a16:creationId xmlns:a16="http://schemas.microsoft.com/office/drawing/2014/main" id="{153CF6D1-81FD-FF41-AFA1-66087CBF7DD4}"/>
                </a:ext>
              </a:extLst>
            </p:cNvPr>
            <p:cNvGrpSpPr/>
            <p:nvPr/>
          </p:nvGrpSpPr>
          <p:grpSpPr>
            <a:xfrm rot="18749812">
              <a:off x="3345114" y="620342"/>
              <a:ext cx="68246" cy="114998"/>
              <a:chOff x="3709537" y="191490"/>
              <a:chExt cx="68246" cy="114998"/>
            </a:xfrm>
          </p:grpSpPr>
          <p:sp>
            <p:nvSpPr>
              <p:cNvPr id="1313" name="Block Arc 1312">
                <a:extLst>
                  <a:ext uri="{FF2B5EF4-FFF2-40B4-BE49-F238E27FC236}">
                    <a16:creationId xmlns:a16="http://schemas.microsoft.com/office/drawing/2014/main" id="{55BD1484-E0C2-534F-87EA-3616B895060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14" name="Straight Connector 1313">
                <a:extLst>
                  <a:ext uri="{FF2B5EF4-FFF2-40B4-BE49-F238E27FC236}">
                    <a16:creationId xmlns:a16="http://schemas.microsoft.com/office/drawing/2014/main" id="{33D26341-288C-154F-832C-6E222FF2CD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7" name="Group 1306">
              <a:extLst>
                <a:ext uri="{FF2B5EF4-FFF2-40B4-BE49-F238E27FC236}">
                  <a16:creationId xmlns:a16="http://schemas.microsoft.com/office/drawing/2014/main" id="{241CB57F-99E5-B642-BFEA-FF8532AA1F79}"/>
                </a:ext>
              </a:extLst>
            </p:cNvPr>
            <p:cNvGrpSpPr/>
            <p:nvPr/>
          </p:nvGrpSpPr>
          <p:grpSpPr>
            <a:xfrm rot="9329641">
              <a:off x="3521120" y="868221"/>
              <a:ext cx="68246" cy="114998"/>
              <a:chOff x="3709537" y="191490"/>
              <a:chExt cx="68246" cy="114998"/>
            </a:xfrm>
          </p:grpSpPr>
          <p:sp>
            <p:nvSpPr>
              <p:cNvPr id="1311" name="Block Arc 1310">
                <a:extLst>
                  <a:ext uri="{FF2B5EF4-FFF2-40B4-BE49-F238E27FC236}">
                    <a16:creationId xmlns:a16="http://schemas.microsoft.com/office/drawing/2014/main" id="{BD4A5F32-02A8-CF44-9988-C7BAA7E9FD0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12" name="Straight Connector 1311">
                <a:extLst>
                  <a:ext uri="{FF2B5EF4-FFF2-40B4-BE49-F238E27FC236}">
                    <a16:creationId xmlns:a16="http://schemas.microsoft.com/office/drawing/2014/main" id="{D207B5DB-A32C-1E42-A416-CBD2CDB10C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8" name="Group 1307">
              <a:extLst>
                <a:ext uri="{FF2B5EF4-FFF2-40B4-BE49-F238E27FC236}">
                  <a16:creationId xmlns:a16="http://schemas.microsoft.com/office/drawing/2014/main" id="{5F87A35A-50AC-1641-AF80-832A024DAAC6}"/>
                </a:ext>
              </a:extLst>
            </p:cNvPr>
            <p:cNvGrpSpPr/>
            <p:nvPr/>
          </p:nvGrpSpPr>
          <p:grpSpPr>
            <a:xfrm rot="8016091">
              <a:off x="3818020" y="779427"/>
              <a:ext cx="68246" cy="114998"/>
              <a:chOff x="3709537" y="191490"/>
              <a:chExt cx="68246" cy="114998"/>
            </a:xfrm>
          </p:grpSpPr>
          <p:sp>
            <p:nvSpPr>
              <p:cNvPr id="1309" name="Block Arc 1308">
                <a:extLst>
                  <a:ext uri="{FF2B5EF4-FFF2-40B4-BE49-F238E27FC236}">
                    <a16:creationId xmlns:a16="http://schemas.microsoft.com/office/drawing/2014/main" id="{5D54171C-0FCD-B541-BFFB-322CFC898A7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10" name="Straight Connector 1309">
                <a:extLst>
                  <a:ext uri="{FF2B5EF4-FFF2-40B4-BE49-F238E27FC236}">
                    <a16:creationId xmlns:a16="http://schemas.microsoft.com/office/drawing/2014/main" id="{31DBF155-40BE-B64B-8BF6-ED1D227381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7" name="Group 1316">
            <a:extLst>
              <a:ext uri="{FF2B5EF4-FFF2-40B4-BE49-F238E27FC236}">
                <a16:creationId xmlns:a16="http://schemas.microsoft.com/office/drawing/2014/main" id="{34552512-CAFD-1744-A550-5DBCD90C8540}"/>
              </a:ext>
            </a:extLst>
          </p:cNvPr>
          <p:cNvGrpSpPr/>
          <p:nvPr/>
        </p:nvGrpSpPr>
        <p:grpSpPr>
          <a:xfrm>
            <a:off x="3966589" y="1173790"/>
            <a:ext cx="587904" cy="452375"/>
            <a:chOff x="3321738" y="530844"/>
            <a:chExt cx="587904" cy="452375"/>
          </a:xfrm>
        </p:grpSpPr>
        <p:sp>
          <p:nvSpPr>
            <p:cNvPr id="1318" name="Freeform 748">
              <a:extLst>
                <a:ext uri="{FF2B5EF4-FFF2-40B4-BE49-F238E27FC236}">
                  <a16:creationId xmlns:a16="http://schemas.microsoft.com/office/drawing/2014/main" id="{1AE715C3-E381-2C4B-88D9-2BF377604F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8560" y="641505"/>
              <a:ext cx="543167" cy="239287"/>
            </a:xfrm>
            <a:custGeom>
              <a:avLst/>
              <a:gdLst>
                <a:gd name="T0" fmla="*/ 950072 w 3811"/>
                <a:gd name="T1" fmla="*/ 222209 h 3572"/>
                <a:gd name="T2" fmla="*/ 622872 w 3811"/>
                <a:gd name="T3" fmla="*/ 447735 h 3572"/>
                <a:gd name="T4" fmla="*/ 334016 w 3811"/>
                <a:gd name="T5" fmla="*/ 653361 h 3572"/>
                <a:gd name="T6" fmla="*/ 516362 w 3811"/>
                <a:gd name="T7" fmla="*/ 862856 h 3572"/>
                <a:gd name="T8" fmla="*/ 26415 w 3811"/>
                <a:gd name="T9" fmla="*/ 1179034 h 3572"/>
                <a:gd name="T10" fmla="*/ 357874 w 3811"/>
                <a:gd name="T11" fmla="*/ 1346520 h 3572"/>
                <a:gd name="T12" fmla="*/ 410704 w 3811"/>
                <a:gd name="T13" fmla="*/ 1433856 h 3572"/>
                <a:gd name="T14" fmla="*/ 299933 w 3811"/>
                <a:gd name="T15" fmla="*/ 1590839 h 3572"/>
                <a:gd name="T16" fmla="*/ 661216 w 3811"/>
                <a:gd name="T17" fmla="*/ 1546066 h 3572"/>
                <a:gd name="T18" fmla="*/ 800957 w 3811"/>
                <a:gd name="T19" fmla="*/ 1649432 h 3572"/>
                <a:gd name="T20" fmla="*/ 1021646 w 3811"/>
                <a:gd name="T21" fmla="*/ 1959530 h 3572"/>
                <a:gd name="T22" fmla="*/ 1613844 w 3811"/>
                <a:gd name="T23" fmla="*/ 1737873 h 3572"/>
                <a:gd name="T24" fmla="*/ 2609928 w 3811"/>
                <a:gd name="T25" fmla="*/ 1906465 h 3572"/>
                <a:gd name="T26" fmla="*/ 2672130 w 3811"/>
                <a:gd name="T27" fmla="*/ 1491343 h 3572"/>
                <a:gd name="T28" fmla="*/ 3004442 w 3811"/>
                <a:gd name="T29" fmla="*/ 1135366 h 3572"/>
                <a:gd name="T30" fmla="*/ 3191900 w 3811"/>
                <a:gd name="T31" fmla="*/ 651702 h 3572"/>
                <a:gd name="T32" fmla="*/ 2669573 w 3811"/>
                <a:gd name="T33" fmla="*/ 468187 h 3572"/>
                <a:gd name="T34" fmla="*/ 2273355 w 3811"/>
                <a:gd name="T35" fmla="*/ 275827 h 3572"/>
                <a:gd name="T36" fmla="*/ 1960641 w 3811"/>
                <a:gd name="T37" fmla="*/ 19899 h 3572"/>
                <a:gd name="T38" fmla="*/ 1397415 w 3811"/>
                <a:gd name="T39" fmla="*/ 156983 h 3572"/>
                <a:gd name="T40" fmla="*/ 950072 w 3811"/>
                <a:gd name="T41" fmla="*/ 222209 h 35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11"/>
                <a:gd name="T64" fmla="*/ 0 h 3572"/>
                <a:gd name="T65" fmla="*/ 3811 w 3811"/>
                <a:gd name="T66" fmla="*/ 3572 h 35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11" h="3572">
                  <a:moveTo>
                    <a:pt x="1115" y="402"/>
                  </a:moveTo>
                  <a:cubicBezTo>
                    <a:pt x="964" y="490"/>
                    <a:pt x="851" y="680"/>
                    <a:pt x="731" y="810"/>
                  </a:cubicBezTo>
                  <a:cubicBezTo>
                    <a:pt x="611" y="940"/>
                    <a:pt x="413" y="1057"/>
                    <a:pt x="392" y="1182"/>
                  </a:cubicBezTo>
                  <a:cubicBezTo>
                    <a:pt x="371" y="1307"/>
                    <a:pt x="666" y="1403"/>
                    <a:pt x="606" y="1561"/>
                  </a:cubicBezTo>
                  <a:cubicBezTo>
                    <a:pt x="546" y="1719"/>
                    <a:pt x="62" y="1987"/>
                    <a:pt x="31" y="2133"/>
                  </a:cubicBezTo>
                  <a:cubicBezTo>
                    <a:pt x="0" y="2279"/>
                    <a:pt x="345" y="2359"/>
                    <a:pt x="420" y="2436"/>
                  </a:cubicBezTo>
                  <a:cubicBezTo>
                    <a:pt x="495" y="2513"/>
                    <a:pt x="493" y="2520"/>
                    <a:pt x="482" y="2594"/>
                  </a:cubicBezTo>
                  <a:cubicBezTo>
                    <a:pt x="471" y="2668"/>
                    <a:pt x="303" y="2844"/>
                    <a:pt x="352" y="2878"/>
                  </a:cubicBezTo>
                  <a:cubicBezTo>
                    <a:pt x="401" y="2912"/>
                    <a:pt x="678" y="2779"/>
                    <a:pt x="776" y="2797"/>
                  </a:cubicBezTo>
                  <a:cubicBezTo>
                    <a:pt x="874" y="2815"/>
                    <a:pt x="870" y="2859"/>
                    <a:pt x="940" y="2984"/>
                  </a:cubicBezTo>
                  <a:cubicBezTo>
                    <a:pt x="1010" y="3109"/>
                    <a:pt x="1040" y="3518"/>
                    <a:pt x="1199" y="3545"/>
                  </a:cubicBezTo>
                  <a:cubicBezTo>
                    <a:pt x="1358" y="3572"/>
                    <a:pt x="1583" y="3160"/>
                    <a:pt x="1894" y="3144"/>
                  </a:cubicBezTo>
                  <a:cubicBezTo>
                    <a:pt x="2205" y="3128"/>
                    <a:pt x="2856" y="3523"/>
                    <a:pt x="3063" y="3449"/>
                  </a:cubicBezTo>
                  <a:cubicBezTo>
                    <a:pt x="3270" y="3375"/>
                    <a:pt x="3059" y="2931"/>
                    <a:pt x="3136" y="2698"/>
                  </a:cubicBezTo>
                  <a:cubicBezTo>
                    <a:pt x="3213" y="2465"/>
                    <a:pt x="3424" y="2307"/>
                    <a:pt x="3526" y="2054"/>
                  </a:cubicBezTo>
                  <a:cubicBezTo>
                    <a:pt x="3628" y="1801"/>
                    <a:pt x="3811" y="1380"/>
                    <a:pt x="3746" y="1179"/>
                  </a:cubicBezTo>
                  <a:cubicBezTo>
                    <a:pt x="3681" y="978"/>
                    <a:pt x="3313" y="960"/>
                    <a:pt x="3133" y="847"/>
                  </a:cubicBezTo>
                  <a:cubicBezTo>
                    <a:pt x="2953" y="734"/>
                    <a:pt x="2807" y="634"/>
                    <a:pt x="2668" y="499"/>
                  </a:cubicBezTo>
                  <a:cubicBezTo>
                    <a:pt x="2529" y="364"/>
                    <a:pt x="2472" y="72"/>
                    <a:pt x="2301" y="36"/>
                  </a:cubicBezTo>
                  <a:cubicBezTo>
                    <a:pt x="2130" y="0"/>
                    <a:pt x="1838" y="223"/>
                    <a:pt x="1640" y="284"/>
                  </a:cubicBezTo>
                  <a:cubicBezTo>
                    <a:pt x="1442" y="345"/>
                    <a:pt x="1249" y="330"/>
                    <a:pt x="1115" y="402"/>
                  </a:cubicBezTo>
                  <a:close/>
                </a:path>
              </a:pathLst>
            </a:custGeom>
            <a:solidFill>
              <a:srgbClr val="F1D25D"/>
            </a:solidFill>
            <a:ln w="9525">
              <a:solidFill>
                <a:srgbClr val="CFA23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1319" name="Group 1318">
              <a:extLst>
                <a:ext uri="{FF2B5EF4-FFF2-40B4-BE49-F238E27FC236}">
                  <a16:creationId xmlns:a16="http://schemas.microsoft.com/office/drawing/2014/main" id="{489D4BD7-1338-2B4A-8707-D82C39324B18}"/>
                </a:ext>
              </a:extLst>
            </p:cNvPr>
            <p:cNvGrpSpPr/>
            <p:nvPr/>
          </p:nvGrpSpPr>
          <p:grpSpPr>
            <a:xfrm>
              <a:off x="3621536" y="530844"/>
              <a:ext cx="68246" cy="114998"/>
              <a:chOff x="3709537" y="191490"/>
              <a:chExt cx="68246" cy="114998"/>
            </a:xfrm>
          </p:grpSpPr>
          <p:sp>
            <p:nvSpPr>
              <p:cNvPr id="1329" name="Block Arc 1328">
                <a:extLst>
                  <a:ext uri="{FF2B5EF4-FFF2-40B4-BE49-F238E27FC236}">
                    <a16:creationId xmlns:a16="http://schemas.microsoft.com/office/drawing/2014/main" id="{330679ED-8146-7C48-A7AB-245753587BC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30" name="Straight Connector 1329">
                <a:extLst>
                  <a:ext uri="{FF2B5EF4-FFF2-40B4-BE49-F238E27FC236}">
                    <a16:creationId xmlns:a16="http://schemas.microsoft.com/office/drawing/2014/main" id="{8CF94468-DB78-3847-AC16-8B71B070FD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0" name="Group 1319">
              <a:extLst>
                <a:ext uri="{FF2B5EF4-FFF2-40B4-BE49-F238E27FC236}">
                  <a16:creationId xmlns:a16="http://schemas.microsoft.com/office/drawing/2014/main" id="{ED0F5721-D961-4B44-9F69-02CED24229AD}"/>
                </a:ext>
              </a:extLst>
            </p:cNvPr>
            <p:cNvGrpSpPr/>
            <p:nvPr/>
          </p:nvGrpSpPr>
          <p:grpSpPr>
            <a:xfrm rot="18749812">
              <a:off x="3345114" y="620342"/>
              <a:ext cx="68246" cy="114998"/>
              <a:chOff x="3709537" y="191490"/>
              <a:chExt cx="68246" cy="114998"/>
            </a:xfrm>
          </p:grpSpPr>
          <p:sp>
            <p:nvSpPr>
              <p:cNvPr id="1327" name="Block Arc 1326">
                <a:extLst>
                  <a:ext uri="{FF2B5EF4-FFF2-40B4-BE49-F238E27FC236}">
                    <a16:creationId xmlns:a16="http://schemas.microsoft.com/office/drawing/2014/main" id="{8519412A-3A90-9E4C-9780-3BE76B08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28" name="Straight Connector 1327">
                <a:extLst>
                  <a:ext uri="{FF2B5EF4-FFF2-40B4-BE49-F238E27FC236}">
                    <a16:creationId xmlns:a16="http://schemas.microsoft.com/office/drawing/2014/main" id="{6EEE1208-FD7C-2743-BA5F-7F833FC86A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1" name="Group 1320">
              <a:extLst>
                <a:ext uri="{FF2B5EF4-FFF2-40B4-BE49-F238E27FC236}">
                  <a16:creationId xmlns:a16="http://schemas.microsoft.com/office/drawing/2014/main" id="{E48BDB3C-5166-CE4A-A614-CF02705314E6}"/>
                </a:ext>
              </a:extLst>
            </p:cNvPr>
            <p:cNvGrpSpPr/>
            <p:nvPr/>
          </p:nvGrpSpPr>
          <p:grpSpPr>
            <a:xfrm rot="9329641">
              <a:off x="3521120" y="868221"/>
              <a:ext cx="68246" cy="114998"/>
              <a:chOff x="3709537" y="191490"/>
              <a:chExt cx="68246" cy="114998"/>
            </a:xfrm>
          </p:grpSpPr>
          <p:sp>
            <p:nvSpPr>
              <p:cNvPr id="1325" name="Block Arc 1324">
                <a:extLst>
                  <a:ext uri="{FF2B5EF4-FFF2-40B4-BE49-F238E27FC236}">
                    <a16:creationId xmlns:a16="http://schemas.microsoft.com/office/drawing/2014/main" id="{911CC28E-1005-924C-9054-EFBF22CAABB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26" name="Straight Connector 1325">
                <a:extLst>
                  <a:ext uri="{FF2B5EF4-FFF2-40B4-BE49-F238E27FC236}">
                    <a16:creationId xmlns:a16="http://schemas.microsoft.com/office/drawing/2014/main" id="{33EC6342-7C6D-444C-A578-93C32FD735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2" name="Group 1321">
              <a:extLst>
                <a:ext uri="{FF2B5EF4-FFF2-40B4-BE49-F238E27FC236}">
                  <a16:creationId xmlns:a16="http://schemas.microsoft.com/office/drawing/2014/main" id="{0041864F-ECCD-A041-82F8-85F8A336F5F3}"/>
                </a:ext>
              </a:extLst>
            </p:cNvPr>
            <p:cNvGrpSpPr/>
            <p:nvPr/>
          </p:nvGrpSpPr>
          <p:grpSpPr>
            <a:xfrm rot="8016091">
              <a:off x="3818020" y="779427"/>
              <a:ext cx="68246" cy="114998"/>
              <a:chOff x="3709537" y="191490"/>
              <a:chExt cx="68246" cy="114998"/>
            </a:xfrm>
          </p:grpSpPr>
          <p:sp>
            <p:nvSpPr>
              <p:cNvPr id="1323" name="Block Arc 1322">
                <a:extLst>
                  <a:ext uri="{FF2B5EF4-FFF2-40B4-BE49-F238E27FC236}">
                    <a16:creationId xmlns:a16="http://schemas.microsoft.com/office/drawing/2014/main" id="{DBC08E1C-E16D-D743-A98E-93958C27F9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24" name="Straight Connector 1323">
                <a:extLst>
                  <a:ext uri="{FF2B5EF4-FFF2-40B4-BE49-F238E27FC236}">
                    <a16:creationId xmlns:a16="http://schemas.microsoft.com/office/drawing/2014/main" id="{B90B1F4C-9F3E-D648-BC4A-B83D22675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31" name="TextBox 1330">
            <a:extLst>
              <a:ext uri="{FF2B5EF4-FFF2-40B4-BE49-F238E27FC236}">
                <a16:creationId xmlns:a16="http://schemas.microsoft.com/office/drawing/2014/main" id="{CE065E1F-631A-0B46-8107-6CFC1250076D}"/>
              </a:ext>
            </a:extLst>
          </p:cNvPr>
          <p:cNvSpPr txBox="1"/>
          <p:nvPr/>
        </p:nvSpPr>
        <p:spPr>
          <a:xfrm>
            <a:off x="3786427" y="475055"/>
            <a:ext cx="468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ACE2</a:t>
            </a:r>
          </a:p>
        </p:txBody>
      </p:sp>
      <p:sp>
        <p:nvSpPr>
          <p:cNvPr id="1332" name="Down Arrow 1331">
            <a:extLst>
              <a:ext uri="{FF2B5EF4-FFF2-40B4-BE49-F238E27FC236}">
                <a16:creationId xmlns:a16="http://schemas.microsoft.com/office/drawing/2014/main" id="{D7BDE272-238C-AD48-98FB-2DC487F369F5}"/>
              </a:ext>
            </a:extLst>
          </p:cNvPr>
          <p:cNvSpPr/>
          <p:nvPr/>
        </p:nvSpPr>
        <p:spPr>
          <a:xfrm rot="5400000">
            <a:off x="3755001" y="507786"/>
            <a:ext cx="58802" cy="14998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54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4776</TotalTime>
  <Words>44</Words>
  <Application>Microsoft Macintosh PowerPoint</Application>
  <PresentationFormat>Custom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Haddox</dc:creator>
  <cp:lastModifiedBy>Bloom PhD, Jesse D</cp:lastModifiedBy>
  <cp:revision>147</cp:revision>
  <dcterms:created xsi:type="dcterms:W3CDTF">2016-03-31T19:08:03Z</dcterms:created>
  <dcterms:modified xsi:type="dcterms:W3CDTF">2020-04-15T04:11:44Z</dcterms:modified>
</cp:coreProperties>
</file>