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6765925" cy="2378075"/>
  <p:notesSz cx="6858000" cy="9144000"/>
  <p:defaultTextStyle>
    <a:defPPr>
      <a:defRPr lang="en-US"/>
    </a:defPPr>
    <a:lvl1pPr marL="0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8356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6712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5068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73423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41780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10135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78491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46847" algn="l" defTabSz="2683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9" userDrawn="1">
          <p15:clr>
            <a:srgbClr val="A4A3A4"/>
          </p15:clr>
        </p15:guide>
        <p15:guide id="2" pos="2194" userDrawn="1">
          <p15:clr>
            <a:srgbClr val="A4A3A4"/>
          </p15:clr>
        </p15:guide>
        <p15:guide id="3" orient="horz" pos="749" userDrawn="1">
          <p15:clr>
            <a:srgbClr val="A4A3A4"/>
          </p15:clr>
        </p15:guide>
        <p15:guide id="4" pos="21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1D25D"/>
    <a:srgbClr val="000090"/>
    <a:srgbClr val="008000"/>
    <a:srgbClr val="CF5DB8"/>
    <a:srgbClr val="CFA234"/>
    <a:srgbClr val="F1D15D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5DC6D8-17A4-AC49-B9C0-09A12B65F9F7}" v="17" dt="2020-04-15T16:04:25.804"/>
    <p1510:client id="{8856C121-52AB-934F-8ABC-4B1014C1BCA4}" v="60" dt="2020-04-15T04:11:15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695" autoAdjust="0"/>
    <p:restoredTop sz="96380" autoAdjust="0"/>
  </p:normalViewPr>
  <p:slideViewPr>
    <p:cSldViewPr snapToGrid="0" snapToObjects="1">
      <p:cViewPr varScale="1">
        <p:scale>
          <a:sx n="391" d="100"/>
          <a:sy n="391" d="100"/>
        </p:scale>
        <p:origin x="376" y="488"/>
      </p:cViewPr>
      <p:guideLst>
        <p:guide orient="horz" pos="1239"/>
        <p:guide pos="2194"/>
        <p:guide orient="horz" pos="749"/>
        <p:guide pos="21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loom PhD, Jesse D" userId="e17e4af4-92ba-4f4f-89d8-f6d4f5501821" providerId="ADAL" clId="{535DC6D8-17A4-AC49-B9C0-09A12B65F9F7}"/>
    <pc:docChg chg="undo custSel modSld modMainMaster">
      <pc:chgData name="Bloom PhD, Jesse D" userId="e17e4af4-92ba-4f4f-89d8-f6d4f5501821" providerId="ADAL" clId="{535DC6D8-17A4-AC49-B9C0-09A12B65F9F7}" dt="2020-04-15T16:04:25.804" v="69"/>
      <pc:docMkLst>
        <pc:docMk/>
      </pc:docMkLst>
      <pc:sldChg chg="addSp delSp modSp">
        <pc:chgData name="Bloom PhD, Jesse D" userId="e17e4af4-92ba-4f4f-89d8-f6d4f5501821" providerId="ADAL" clId="{535DC6D8-17A4-AC49-B9C0-09A12B65F9F7}" dt="2020-04-15T16:04:25.804" v="69"/>
        <pc:sldMkLst>
          <pc:docMk/>
          <pc:sldMk cId="1715545372" sldId="260"/>
        </pc:sldMkLst>
        <pc:spChg chg="add del mod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5" creationId="{883398DF-8681-134C-AC90-8F3FF78E2C85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0" creationId="{B1802361-26EF-C64E-9E3F-4B9E5C7DB431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1" creationId="{EBEFDED8-1B0B-C442-A265-70E3A31E1C0E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2" creationId="{2E26DBED-8126-CD41-88F5-EDEE2AA66F7E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3" creationId="{7EAB62C9-ADCC-434D-AABF-27B055CA4954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34" creationId="{0878764C-648E-D643-8ED3-A41CF1A7D682}"/>
          </ac:spMkLst>
        </pc:spChg>
        <pc:spChg chg="mod">
          <ac:chgData name="Bloom PhD, Jesse D" userId="e17e4af4-92ba-4f4f-89d8-f6d4f5501821" providerId="ADAL" clId="{535DC6D8-17A4-AC49-B9C0-09A12B65F9F7}" dt="2020-04-15T16:02:46.850" v="54" actId="1076"/>
          <ac:spMkLst>
            <pc:docMk/>
            <pc:sldMk cId="1715545372" sldId="260"/>
            <ac:spMk id="237" creationId="{608D333F-DC33-BF49-8454-D9EC100D26B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39" creationId="{6AED9AD2-1833-D140-B3BD-4808CD3761F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0" creationId="{25DD513C-2A9C-6948-924D-CCFCDCD1980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1" creationId="{5CDCBF05-56E8-344F-85CC-9742D8D6C51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2" creationId="{C2FF8FE7-57DA-EC42-8195-C35E172489F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5" creationId="{0699F784-78AD-5948-818E-E3DACA129F9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6" creationId="{927E0811-A318-E041-A0A6-A4C35484273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7" creationId="{56BEF7B7-EFBD-8C45-B233-F41478F280C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8" creationId="{EE60D040-96AC-EC41-A7FE-3AA15B0EBC9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49" creationId="{06FAE21A-0A51-3144-971C-610DCE2DE8B2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50" creationId="{2CA1244E-2928-8141-ACFD-C3E2C52021B4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51" creationId="{59EFD22A-9E99-3A4B-910B-85EB5E3544CD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52" creationId="{5D8C39B4-EF22-354E-AC8A-4F75B2ADB6B7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53" creationId="{AAE636AD-3FDD-F34B-9D62-F0E85C488C2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55" creationId="{A1095E50-7E9F-6147-BA55-5ABAA5AC18B9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62" creationId="{2C1A22E9-B50C-7E4F-A460-6BE8E69BBF4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64" creationId="{7EFEFD33-7698-D24B-B0CD-66BB6E3A897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68" creationId="{E82F1A0D-5F0C-0947-81E7-687FC573E19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69" creationId="{CA64424A-6DD1-8947-B1B0-F44BE9D09C8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0" creationId="{88CD9388-4F19-D74E-8718-707DE8E0F8D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1" creationId="{01E710DD-9459-5242-A5A6-F95CE5D2800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2" creationId="{01F79F30-BAB0-BA48-A5F6-12B7E775459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3" creationId="{241E7D6A-61A1-3C4C-A15A-A1FBFFF31BB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4" creationId="{448A084D-6F0A-A44C-A476-6ED3A5ADA1C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5" creationId="{B3C3DF79-6AE5-DD42-A4ED-8EFC293E0C5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6" creationId="{8E84776F-50EE-C542-992A-FFF3502BB8C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7" creationId="{A0629959-EB96-5E49-ADAF-9888BE8B48E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8" creationId="{AB3F8D28-93D2-604E-9439-F807FA6F05A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79" creationId="{7A80D6C7-FDCC-A943-BA2D-7E928C6352C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0" creationId="{544D7AB5-0A34-EB49-AE54-71312266F4B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1" creationId="{AF34E151-F0DA-B34C-8589-C754626D047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2" creationId="{1CD6D071-859D-A44B-B7B1-DA061794ACF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3" creationId="{DEC5B9FE-1635-0946-9348-ECF365478BA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4" creationId="{EDC5CF1D-19CB-6F4C-BC08-5A8A3D09F55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5" creationId="{F3302E6F-B9F6-E84B-8868-03E0EF87B08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6" creationId="{D9D54ED7-1568-4849-A00F-601409960E4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7" creationId="{B151CDB4-ED20-1441-9B7E-3800C6B4C7C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8" creationId="{D606EDE8-FC50-A54F-90EC-47CFBCCB5F8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89" creationId="{B3C9A20E-6482-FB46-A9FF-34342B1DCE2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90" creationId="{6334E9A5-8831-4248-969C-71E3EE7752B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91" creationId="{B47E9F4C-BB51-E64D-8F31-11199EDEF2A9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92" creationId="{0D252D94-2962-9F4E-8962-8EECA850123F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93" creationId="{BD72673A-C283-5E4C-A948-371CDA53851E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295" creationId="{0BFAB483-9767-1B4D-B3EC-709428FCE4C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98" creationId="{A8CDD360-EABA-D644-BB93-63E884A1726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299" creationId="{AF7191C8-EB83-394B-9CCB-774F4C9467A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00" creationId="{CB0BB879-2EE8-D848-BFE2-D2569DFE25A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01" creationId="{6AF29D7E-F7FD-2B46-A179-46986E2D398F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302" creationId="{E97FC263-293A-3A45-B018-62CDC405C32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04" creationId="{D6B5B8CA-1692-AB4D-B695-9ACD882A9BB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1" creationId="{59D5CF3D-2054-6441-8795-FDC06F63878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3" creationId="{B86E4BD4-8DEE-5B46-B59B-FCDB4445880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7" creationId="{8715FB7D-9443-CF43-84DC-8650D3C6DDB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8" creationId="{EE92A4C5-C083-394A-9655-445CE374C86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19" creationId="{5EF0C9BD-74A3-0B4B-B518-409E70D6574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0" creationId="{05D120BB-8B67-4949-8597-972013D7944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1" creationId="{58F66CD3-1BA5-E24F-9936-7DC6F466637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2" creationId="{F29E91A4-5FE8-CB4A-BE08-8E1D655E3F0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3" creationId="{8B66ED71-33E6-E34D-8E6E-93704361BF7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4" creationId="{00A1207F-7736-A848-AA52-DC3D8016138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5" creationId="{15628FF0-87A0-544D-A7D8-CF2A26F9CC4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6" creationId="{075E26E1-35E2-3549-BC59-5E3392DD8FB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7" creationId="{05F113BF-053E-9342-84C0-0DD504B5989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8" creationId="{3C6F752D-C6E9-AC44-910C-5E4DE60E871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29" creationId="{8404980D-6ED5-6749-8F28-072ED750003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0" creationId="{75F1C459-7985-E04C-9C83-17845FA1FF3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1" creationId="{77724E26-E914-FD4E-B6A0-059F71EB023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2" creationId="{F1EA8A25-5F4B-D44C-806C-140933FFBDC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3" creationId="{B3C8B89B-80BA-F844-AD06-471BF878878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4" creationId="{3B04F41B-9734-5147-929E-FF4F518DA839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5" creationId="{1A7BC7AB-7DD6-9642-BF06-38F8FA29495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6" creationId="{A69045BA-5469-9948-8224-FA6F94FB1D7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7" creationId="{A6B4AD38-A2CE-FC46-9A22-39B5BA85A1B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8" creationId="{C8892C30-1DF1-9548-BE93-D2F6B4A55BF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39" creationId="{2022A5E1-4B5C-824D-9E36-50DD77C6F2B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40" creationId="{4A1B5853-2EF6-5B4D-8262-B6CBC997618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42" creationId="{9F25923E-18C7-2F49-B18B-E14053A2887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49" creationId="{416D8DA0-2F18-8C41-BF1B-9BFBAD1DD9F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1" creationId="{06521D2E-60B3-CD4C-A791-64B85A79E25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5" creationId="{CDD9CA52-660B-3047-B1A1-A9A82D37C229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6" creationId="{F1BA6D5A-4700-D142-A611-03E00F58502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7" creationId="{12011D11-B1DF-9B42-9833-BDAA8F65527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8" creationId="{2303C660-E1B6-7B4E-9B12-1127B3C7D07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59" creationId="{1E6226CC-837C-D045-BBAF-E949623473D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0" creationId="{0931CBFF-3DBF-F641-9255-35A24534542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1" creationId="{B05C36AF-DA04-7C45-860E-90265C00CAD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2" creationId="{A4504FF8-FE16-5A43-A4E0-FDF7CE44F27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3" creationId="{65460393-8232-6C4A-9501-D90F31A5ADD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4" creationId="{DE98260C-158F-DF47-BA02-358E94F18652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5" creationId="{E4BB546C-B173-6C4F-9442-DEF5F8900ED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6" creationId="{CDDED7A4-7F06-DA48-8CB0-9BBFD91A7AA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7" creationId="{8303F10A-A501-5345-9219-E5D7BAE3326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8" creationId="{FF3D04F0-AF2A-B245-9D91-DB3CD7BAA9F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69" creationId="{D53F29CA-3E11-C24E-B757-43857CFA427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0" creationId="{1FC5887F-B084-E646-971E-958F24C71EA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1" creationId="{531CB974-09F5-4E43-9B76-9DD5BF80E43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2" creationId="{792158A9-67B9-7F4B-AACF-1E77C724805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3" creationId="{E6439044-5E63-6044-AA00-84FFF0AEAFE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4" creationId="{22544304-82B8-5A46-9F8B-7110956D194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5" creationId="{5A9662A6-6D11-8142-841E-DA2A8815AADC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6" creationId="{3A2D6E86-EF37-E649-A34D-D05F05FC9E0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7" creationId="{0CF52238-F895-764E-90FE-8C1503F056A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78" creationId="{8F2885B2-E1B7-2A4C-AD5B-61679213447B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379" creationId="{73F23C4A-915A-3744-8322-6C6491CC153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86" creationId="{DBDC5999-ECC8-8A49-928B-52CA244A368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88" creationId="{AAFFEAD7-B615-0E49-86F7-301A72ABB80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90" creationId="{4173ACEB-5FA2-ED4E-8E35-4D01546C99A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92" creationId="{9F251D8C-3DCD-054E-9A88-09ECA049098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94" creationId="{3EE2C0BC-3F13-AF44-92EA-6F41E4508F2D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395" creationId="{ECA13C0D-4683-0C41-B3CA-16E2616F202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02" creationId="{30A96847-DE94-5E4E-A941-A1690463E98F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04" creationId="{1F609879-EA8A-B845-A498-7215CEAA672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06" creationId="{8E00F27F-6A1D-5D4C-A18C-8F4969E2E1D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08" creationId="{204A6092-B285-DA4C-99E0-B61F3CC4AF7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10" creationId="{FD2DE6CF-F712-9A43-9399-1D9A6C641F8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11" creationId="{B9DE0976-5E54-1746-B3EE-766C62535346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18" creationId="{DC634DCA-7659-8247-9D64-E10BA22526E3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0" creationId="{B949826D-27A0-D642-8231-3F8A67E16227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2" creationId="{37AD2A38-B775-194F-847A-250375D45FE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4" creationId="{F08E65AE-BCF6-EB48-9C96-2FAD76D976E0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6" creationId="{A66D6689-B645-424F-8777-6769D0D759A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7" creationId="{ADFE14FF-E6C0-C24F-836D-4D375405B8F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29" creationId="{2B0FEAA5-0A95-8045-ACCF-2DCAFA69DFA1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34" creationId="{9031FEDF-78A6-0645-9650-6D4C4FF27824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36" creationId="{D7B74D5C-B22F-CC4B-B5FA-D7D17EBF2DF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38" creationId="{56B74990-B5B2-A549-8395-EDD422B528CE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40" creationId="{EB2396BF-4176-5142-B1E7-9DB4DD6E8428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43" creationId="{6538E273-A7BD-EE4F-BB5D-3C3BA6243A0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48" creationId="{4BD84521-EA60-6142-BF86-A278F1B9129A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50" creationId="{99CAB7DD-EDB0-F943-A37E-FA1AAFD8F5B5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52" creationId="{644B372F-725C-E94F-82F4-1D3E665E8B3B}"/>
          </ac:spMkLst>
        </pc:spChg>
        <pc:spChg chg="mod">
          <ac:chgData name="Bloom PhD, Jesse D" userId="e17e4af4-92ba-4f4f-89d8-f6d4f5501821" providerId="ADAL" clId="{535DC6D8-17A4-AC49-B9C0-09A12B65F9F7}" dt="2020-04-15T16:00:00.418" v="22" actId="165"/>
          <ac:spMkLst>
            <pc:docMk/>
            <pc:sldMk cId="1715545372" sldId="260"/>
            <ac:spMk id="454" creationId="{10B967D0-21D3-6044-B8FA-E7143DC082C9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456" creationId="{39A21028-B88F-2B45-872B-23D13C7E674E}"/>
          </ac:spMkLst>
        </pc:spChg>
        <pc:spChg chg="add del mod topLvl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457" creationId="{68B63D35-555F-AE42-87B0-5106885D124A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58" creationId="{1C718F70-33BF-8148-8356-C31299B5E47C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59" creationId="{1B6BB714-8D0A-E24C-812C-BADE667CFAF7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60" creationId="{AC84D665-091C-D448-9CC6-8CB2E8E3CB6F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61" creationId="{E353EB11-E58E-1A4C-9462-5F3F58AA4EAA}"/>
          </ac:spMkLst>
        </pc:spChg>
        <pc:spChg chg="add del mod">
          <ac:chgData name="Bloom PhD, Jesse D" userId="e17e4af4-92ba-4f4f-89d8-f6d4f5501821" providerId="ADAL" clId="{535DC6D8-17A4-AC49-B9C0-09A12B65F9F7}" dt="2020-04-15T16:03:39.536" v="61"/>
          <ac:spMkLst>
            <pc:docMk/>
            <pc:sldMk cId="1715545372" sldId="260"/>
            <ac:spMk id="462" creationId="{106FB8CF-EC18-4346-983D-D523C7CAE0AD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63" creationId="{133FDFF1-EF10-8F48-8E88-1235BA301F3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66" creationId="{6CDCCD40-32DF-EF45-AAFC-E956085DEE5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68" creationId="{17DC71D9-80AC-784A-804D-FB84AD7F1A7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69" creationId="{690F239B-F81D-CE43-A044-F4764151EDA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0" creationId="{E2BBB8CA-FE80-6340-9662-763D2529244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1" creationId="{B42B1153-DFC0-2948-9768-72DE9423637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4" creationId="{843D443B-19F2-BA4C-9965-E3F582E997F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5" creationId="{F8DBE052-EB59-824B-8B95-8233FBB41EA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6" creationId="{D5C1E8BE-683A-8345-ADDC-526FCDC1977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7" creationId="{C57C78FF-4CC3-F240-AF1B-F6A7B46A762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8" creationId="{76B80A80-D8A7-8C4F-8990-6EAC8AE68DF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79" creationId="{832392BB-7022-9D4D-A483-B77593A345FE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80" creationId="{0AE533D6-BBBD-4C44-87BA-9A0C15D320D6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81" creationId="{1AAFA157-5CBB-EC4E-A77F-6696E8F337E4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482" creationId="{DD70F4AB-6D16-5940-B9B9-975538A65CE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84" creationId="{8151D797-0513-4E42-9063-0C7936DEE20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1" creationId="{A0B185AD-EE0E-B547-8766-877268A4DA5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3" creationId="{530F6420-B6B6-7C4E-9329-86C73C8C923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7" creationId="{18CA7A16-D6A0-C845-9590-360A46498C2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8" creationId="{7F249C55-14CE-1645-8A64-394D3CD904B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499" creationId="{05AE008D-95E4-694E-BA68-4067337AC730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0" creationId="{ED95768F-D9DD-C04D-9D39-7CF3745BB4A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1" creationId="{C28F0653-2DFA-DC47-A422-E142C780F35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2" creationId="{4910BDB7-148E-E342-996C-ECC132CA11C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3" creationId="{A691E1FC-984D-9941-9B26-028D575F5B2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4" creationId="{03D11EC7-753D-6C40-8438-B7AAD15DA46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5" creationId="{6937CC41-F544-6B49-A78D-8DCCC500C56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6" creationId="{3436EE57-49C5-5A49-A373-438A94CD484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7" creationId="{87200C4A-D48B-6347-B230-7616D3BECB1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8" creationId="{2C8A1437-8352-9140-A269-8BBD779070A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09" creationId="{E13991D1-7F63-6A49-9487-220D5A5162C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0" creationId="{540D8DD2-38C8-B74D-B86A-140CD769B53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1" creationId="{1A2A114C-E2BC-394D-8170-534B82EFFDA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2" creationId="{BC576DC4-F3AF-E141-BD09-E1ADC7233B1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3" creationId="{D3A9D214-68C6-554B-AE61-4BF6E884EF7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4" creationId="{32B83BDD-826E-E14A-BEFC-E6B49EFB946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5" creationId="{E5297D5C-11E4-034B-B7C5-2315A2D848F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6" creationId="{BA65CA22-5ED4-434B-AF1A-560D266380A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7" creationId="{31A41A84-3C49-BF4F-94BB-6C08E342DDF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8" creationId="{367D0ABB-8B26-1D47-A12C-538D20F4090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19" creationId="{6A77A68B-921A-444B-9EA7-62CB07345C2D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20" creationId="{2BED3E73-5803-5B4B-8C02-741258C252F7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521" creationId="{F4CF6EE5-834B-CE4D-94D9-11205C99D042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522" creationId="{71F1DD4A-4092-0F48-BDC3-2B47E2D30680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524" creationId="{D8382F7B-1215-6843-A22F-C6ED0B84378D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27" creationId="{F389A2DD-C467-8744-B253-EB7FE4C5F77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28" creationId="{C7740F2A-004C-E54C-BDC6-A1AA95D5766D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29" creationId="{74A78647-635E-9E4E-814A-2F303041333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30" creationId="{A1B10C64-25AC-6940-8AE0-F5763A9CB2EC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531" creationId="{43A1C3DC-D422-2242-A87A-DC299502AA4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33" creationId="{E08DAE8E-E07C-574F-8231-C5F120BCBA3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0" creationId="{25028CDF-E379-EC47-AA93-EA26DE49A98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2" creationId="{DEABC452-7216-8646-8272-DBC3556B01A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6" creationId="{1B2444EC-7BC1-5D4C-A50F-CDE9A57B818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7" creationId="{ED74AEFB-4A59-3049-847B-F4CCD0B5B46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8" creationId="{E21DD7F4-6A09-F449-84FD-79908CFAAC4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49" creationId="{A5EF465C-197D-7D49-A85E-127BEB3E8C2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0" creationId="{8C625FD3-DA93-E241-88EA-F9D58DF5690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1" creationId="{7F4B2C37-16A6-044A-8963-B10433731B7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2" creationId="{3D7B67F8-A3E5-BD45-8F83-47045C1E36E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3" creationId="{1E3EB96F-2543-614A-936E-CB788C8F1DD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4" creationId="{3892C66C-A936-4145-A963-3E3E19FC77E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5" creationId="{0DB448CB-BBBA-8A41-AD81-4F4F4959D26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6" creationId="{10ED3AA6-F971-8345-BBB2-DACB1795E80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7" creationId="{821E3BE7-0728-404C-88C5-CB44F0260F8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8" creationId="{B2FAA3F0-5234-CC42-AEFB-A5B1595B3E8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59" creationId="{BAC2F015-C95C-A54E-8CA9-303D353D7ADC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0" creationId="{68B57577-8F9E-E746-91C7-1E3278F87D3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1" creationId="{0FD32C17-D2D6-AA45-A62A-1980137181D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2" creationId="{1F406E11-B042-3244-B48E-31D9BE1254D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3" creationId="{74D8BDB8-CF6E-444F-8585-FD94F47F94C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4" creationId="{8A2B84EC-7893-D348-8208-5BF1A08402A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5" creationId="{1F002B2C-8BA6-6A40-A251-DB274FE1B85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6" creationId="{6855AF6E-4148-AE42-A5E3-C9998FFDB12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7" creationId="{FD0229C0-EC5F-E94D-A874-AD5A4B31AD3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8" creationId="{740794C1-0A20-6346-894A-A979B26CDFC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69" creationId="{1B6C0C45-B652-F24E-B740-8DCE9F23DAD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71" creationId="{C5D73A1A-8796-F746-80AF-A93DC08DFAF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78" creationId="{CF59F8EB-88A8-A848-89CC-E82679F4355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0" creationId="{FE224FC2-36B3-4A47-B812-B3EFD56AFCC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4" creationId="{24BFF865-0B61-8F45-A329-099CBEA1EEC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5" creationId="{8836E604-1F39-0743-BD5F-FD62ED19C94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6" creationId="{0E707F1A-AFD1-9A4E-9622-D45DADE211A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7" creationId="{1B42D4F2-86D9-684E-94E1-FC5F83B1EFA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8" creationId="{CFC537E5-CD47-0240-8995-29045261E22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89" creationId="{E6F13491-2D6A-444A-A57E-ECBBDCA2829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0" creationId="{D34B6FD7-7649-7548-AFFC-06B1CD214F3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1" creationId="{F75F1706-F393-F742-9035-14A66384F18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2" creationId="{7D5A19C2-1D1C-1E4D-8EE5-D5DF3B14CAF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3" creationId="{4F3AD7D3-E70E-0343-8B24-0EF52D5EE74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4" creationId="{E3FC42C5-C521-6C42-9A80-95321276720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5" creationId="{F64F22C2-05DF-4844-A8BC-5DD44472F50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6" creationId="{D809E85F-C355-B243-A179-F4AE122BF06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7" creationId="{DC7D879A-9800-2A47-9B5C-3546D75A4D4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8" creationId="{56F5FDFD-B9EC-4041-BDCC-74BF3C87F72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599" creationId="{5B07B1D3-EB17-344E-B8B5-3525D7111C1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0" creationId="{A2857A26-B3C4-4B44-A12C-F147D1D2B27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1" creationId="{777FC50F-9116-E04B-8AA2-C35962FA6C06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2" creationId="{8E3F0644-75B1-DC44-841D-269F912F790B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3" creationId="{C3C28A42-C2FC-E94E-9D25-7008196505F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4" creationId="{588B12B3-F10D-8B4A-8704-B4247B6177E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5" creationId="{1535D0FE-25EA-CB4B-A59E-FADFB3F586DC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6" creationId="{6509F8BE-67DA-6048-B333-71267B533D3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07" creationId="{76F409B0-3F88-3645-83EA-AA42FD1C3AEE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08" creationId="{F47D1AFC-96EC-3B47-8DF0-9BE518F7CF3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15" creationId="{C0D7CA7B-7E65-6B49-BC68-B3E59F958CC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17" creationId="{9E518A2D-ABAB-D54D-B301-8C139A08970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19" creationId="{CB02FDBE-663C-1A42-81B6-CA1AC2328FD4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21" creationId="{A6D6B2E0-9B4E-5349-BA4A-64E5517EEEE5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23" creationId="{FBEAD27B-E84F-EB44-8985-714321757D01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24" creationId="{BBA4F4C9-C3A0-3746-B93A-D361A463B47C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1" creationId="{FDBCAB46-7885-3244-B51A-C4F0195F7477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3" creationId="{8D9F76CB-3CAD-D64C-B9D5-B2E87C685BE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5" creationId="{C62A3040-932D-1E44-BFA6-B98E4915866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7" creationId="{A1086982-414A-754B-BC44-4152A994A300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39" creationId="{01F47F19-ACF7-5B43-98A1-7641B3711BF2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40" creationId="{7FFC988B-3AE6-CC43-85DF-0F89B02996C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47" creationId="{0C1356C1-51C6-8B4E-9E5D-F222ED7FD543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49" creationId="{C72E451E-47F3-994D-B945-A3CBFCA992E9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1" creationId="{50653B89-6186-E546-A5A7-8DACD0F8D6A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3" creationId="{8D3AB6F4-5329-2346-8D3E-3948AB02B69D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5" creationId="{F82F42BC-9CEF-304B-AFAB-252399A3116E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6" creationId="{F713590B-C75B-1F44-B255-30DE845FA45F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58" creationId="{53C3231F-ECE4-9E4A-AE89-DCD0BCEF283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63" creationId="{6CECED70-B635-0449-90A5-E5065888F278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65" creationId="{D8501FD8-D567-E342-9FBB-E53C9DB3B7FC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67" creationId="{30632A97-4638-B543-8341-34E8524CAFDA}"/>
          </ac:spMkLst>
        </pc:spChg>
        <pc:spChg chg="mod">
          <ac:chgData name="Bloom PhD, Jesse D" userId="e17e4af4-92ba-4f4f-89d8-f6d4f5501821" providerId="ADAL" clId="{535DC6D8-17A4-AC49-B9C0-09A12B65F9F7}" dt="2020-04-15T16:03:49.169" v="63"/>
          <ac:spMkLst>
            <pc:docMk/>
            <pc:sldMk cId="1715545372" sldId="260"/>
            <ac:spMk id="669" creationId="{231D265D-D556-4143-BED0-CAC92471FF70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71" creationId="{AF81C03D-2C28-B44A-970A-B300CD9CA567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72" creationId="{ADC3304E-B5AA-444D-A055-E88603BA2A90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74" creationId="{90084DCF-0F57-0247-A39F-1BC33B4B8C88}"/>
          </ac:spMkLst>
        </pc:spChg>
        <pc:spChg chg="add del mod">
          <ac:chgData name="Bloom PhD, Jesse D" userId="e17e4af4-92ba-4f4f-89d8-f6d4f5501821" providerId="ADAL" clId="{535DC6D8-17A4-AC49-B9C0-09A12B65F9F7}" dt="2020-04-15T16:03:51.592" v="64"/>
          <ac:spMkLst>
            <pc:docMk/>
            <pc:sldMk cId="1715545372" sldId="260"/>
            <ac:spMk id="675" creationId="{2E18116D-4649-7C4D-BB2F-79421B87280A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76" creationId="{03B47112-334C-884A-8F11-597DD25E257F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77" creationId="{B319D39D-420F-1E4F-9FD7-1DEBBACF7540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78" creationId="{CB2BEA06-67F5-F640-BD4A-0D72558397AD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79" creationId="{441A19E7-42DE-D44D-B2E0-0B3144EFE1DD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80" creationId="{60CCF841-3709-C54B-9E4B-930AF6F00B5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3" creationId="{B6C89381-FB98-624A-9102-7D9D5296AD6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5" creationId="{96DEF823-ADC2-AE4C-92AF-AB7FAA39B4B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6" creationId="{23B0220A-6F92-1C43-A0B7-59129396A07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7" creationId="{EDDFE6D1-B3B3-AB4F-A64E-3981656065D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88" creationId="{744310A0-4F72-B34B-9278-CF5CFE6E1C1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1" creationId="{711A0B55-5342-6046-BD78-64F1B5E8774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2" creationId="{BB284158-F0A7-124E-BCB8-E07E943D43D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3" creationId="{8B4189D3-5587-E449-9700-D86C487CBCD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4" creationId="{E4725FD5-8C46-7D46-B37D-29D02AFF17E9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5" creationId="{B40354E0-CC1F-C448-B6B6-5385EA724F9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696" creationId="{AE3573F5-36D6-E146-9839-D1E74BDD3D09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97" creationId="{327FE093-34E5-9C4E-BE8A-1969C05BE29B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98" creationId="{62B2DA66-2DED-B84E-924B-433A0EF37114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699" creationId="{0BA86505-5A97-AD45-B7F5-A66DF026922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01" creationId="{95C71FA2-BF7F-F146-ACB1-928E901114F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08" creationId="{E952DEF5-832C-B145-9912-5D9A12A9A53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0" creationId="{E2495D3C-DF41-194B-A5C0-C0E00999476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4" creationId="{146F0013-DC03-1A4D-8650-E3C68510345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5" creationId="{1BEA69ED-1962-0E4F-BE78-BC0B5FBA861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6" creationId="{497F2AE9-1B7E-FD4B-B41C-03FC210C0F8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7" creationId="{F3B5E1D5-8008-A84E-A097-61FC6EC39CC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8" creationId="{FC366E63-14A0-BF40-BDA7-D7E6DA6DBCD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19" creationId="{FD1D9B4A-0054-5642-A5C0-167227F3477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0" creationId="{6ED901B1-3A89-6D48-9200-47D34090591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1" creationId="{02999926-6B1F-3E46-9B52-E5EFBFAF05E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2" creationId="{40B7BBE5-7659-684F-B6CE-4F5F4C7F71E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3" creationId="{8CF47155-6739-C441-B6E6-5D0000E0122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4" creationId="{C89A5218-584C-D049-92E3-C1AAB26A901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5" creationId="{DCB210B0-CB62-3D46-955B-88EA8DCA8F2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6" creationId="{60BB5914-1D15-734A-97C8-911217FEAED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7" creationId="{1893C0AF-1B5A-FB42-9A05-78B9D53D2CD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8" creationId="{CD3F77C4-DA79-604B-8AD8-A1F02454D37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29" creationId="{6B4074C2-E6AC-D843-8965-C045428D182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0" creationId="{479F3778-F4EE-EA40-B667-C0C4C8B07AB7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1" creationId="{707A93F8-1AE2-1B4F-B5E0-3A6B414DF17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2" creationId="{9168B6F2-1B22-A245-9778-288522C9AB6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3" creationId="{260CB220-3BC2-F649-8BEC-E3AEF65175B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4" creationId="{81CAE84C-3007-6445-988D-4AF459C3BDA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5" creationId="{DA7AB8D0-AC3B-BA40-A035-26A6FC42082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6" creationId="{98728AE4-2CFA-7947-A542-FB64BA02E31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37" creationId="{E8DDE944-ADEB-1B42-8E31-66EE12202502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738" creationId="{75EE7FE8-2482-1643-B676-3F3163D09FC0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739" creationId="{1A81858A-2AE5-2C46-B292-028A35A81584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741" creationId="{6D317468-21EE-B945-9402-702B2AF6BAF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44" creationId="{081E013F-4B0C-8249-9ECF-3D21BA23583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45" creationId="{6973490D-9CE4-9E44-AE28-BB8D8FB6C84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46" creationId="{942CD9A9-79ED-7143-BAE9-F3842998D53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47" creationId="{9FB723F3-21C2-6547-84FF-895A648192F8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748" creationId="{966CA9B1-1812-0144-BDB3-026BA563F45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50" creationId="{AE949D0C-07FD-1144-89E0-DA14F1114B7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57" creationId="{A2FABBAC-6360-CB4F-A5B8-0F7331F3BA7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59" creationId="{36022C9B-1DFF-C64D-995D-14B2EAA608A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3" creationId="{F9BC3BEF-2C23-5E42-A697-9096DE320AF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4" creationId="{E7782A9B-3D41-0948-84C7-51A15EB8FA41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5" creationId="{043846BC-D3A9-0F46-8B77-87B56BE5D89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6" creationId="{4D20EBEE-5887-584D-9902-4233A6FC103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7" creationId="{150A3486-C379-D248-A846-AC7B1F3AFD5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8" creationId="{232F060E-7FB8-7C4F-A501-48E03B08541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69" creationId="{82AF357B-D0ED-EC48-B94F-E8206D37106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0" creationId="{A02ED03D-CD37-4C4C-9DC8-C26E6BC293D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1" creationId="{071F5E4B-8E7B-DA41-989D-07CA96B1194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2" creationId="{AE15D928-CFDC-3446-A480-C720E618153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3" creationId="{FD65B461-FB8A-1D45-9D65-66BCA8457417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4" creationId="{6EC1E2CC-3301-FE4C-A6F3-4649A2B329E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5" creationId="{6293C7CB-FB95-2148-9249-ED9142061BF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6" creationId="{69841B9F-DD87-284F-A40F-636C5FFC690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7" creationId="{174A36AF-994D-C04A-A7EA-5C5A28BE031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8" creationId="{FA8AFBF1-BAFA-614D-83D2-5BBDAA744BA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79" creationId="{D10E4D63-00D5-1343-B11D-B8FB764F513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0" creationId="{78F9ADB4-0E00-8645-86B3-D8DA28B41FC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1" creationId="{01116316-58D4-D945-8007-735AD546CDC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2" creationId="{23DEE1F4-4930-6D46-98A5-28C33FBF934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3" creationId="{6D582C6F-232A-AC48-A4E7-AB1C1349B98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4" creationId="{A7C2CBAB-2CD9-B742-A8D2-92175A14FCD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5" creationId="{F7E36873-5204-294A-A48D-484DC948B41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6" creationId="{1282138E-E580-CE46-A78C-A164F5D3334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88" creationId="{048B824D-5B66-984F-888F-2238FFB87E5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95" creationId="{DF94E935-FE8A-554E-9FFA-64F893257E8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797" creationId="{B3D4C825-8ADE-4D42-898F-BA6A9F0265D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1" creationId="{D94DD6C2-920C-7442-AC24-0CA8D060C19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2" creationId="{F9B60611-4175-8842-B294-F975AA0C6C22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3" creationId="{946A1B1F-33A4-D54C-927E-722B639E8DD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4" creationId="{69758237-8E22-EE4F-8B69-F8369CDFD59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5" creationId="{0A6CA6B1-F074-D449-B5D6-D78D2C1CB82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6" creationId="{D21DF271-9C69-494D-809B-FB2192A373B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7" creationId="{9CC52D81-67FB-9141-8D1F-FD18AB8D5A5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8" creationId="{20A710FE-8BF4-7D4A-A2E6-50624A2E1AE9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09" creationId="{21A9C296-2A6D-CF41-AB0E-B6C649E5205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0" creationId="{13E59D4A-65E9-024F-A4D1-A9D9FEB756E1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1" creationId="{24F9690E-7C0B-2F4F-9202-184724AD590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2" creationId="{E97AC75E-20B2-E346-BD96-C8949FD56C0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3" creationId="{7111A69B-B711-5747-8DC7-CA923E284FA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4" creationId="{2775C8DA-2978-6F4A-ACC9-2465E43FFBD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5" creationId="{60901D68-D24E-4C4E-9863-D515B3F7743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6" creationId="{0E6BF2CD-81A2-EB4A-BE63-B49411CF4A3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7" creationId="{00640055-4A96-0841-93F8-9C53D93C653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8" creationId="{539446B5-1505-E144-9BC6-EEF460E9080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19" creationId="{A19A4C24-F9B0-3D49-B534-BB414B9399A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0" creationId="{5CEB09ED-10AF-D348-8915-E971207DCA19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1" creationId="{5A6F1408-9C5E-094F-A2B6-6159C2FFA09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2" creationId="{DE7F7BCB-0273-FE49-A0B7-90888EDF577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3" creationId="{DAF84E91-14BC-B446-9029-06DF615F0BE7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24" creationId="{8AD9EE89-D8AB-E942-93AD-4B838448589C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25" creationId="{2227A5B8-B53A-DA46-91F0-826C4B1B29F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32" creationId="{17152139-FB5F-B145-B232-40D42D86B8E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34" creationId="{EF1E52B1-8D85-D546-827A-AE357BC53B4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36" creationId="{7EA48D39-D604-1047-8035-E502D7C7234C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38" creationId="{204615AF-3537-CE46-9457-DD4386D8ADC4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40" creationId="{E77A1C3D-A4FD-CB42-8E77-74F002397389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41" creationId="{ABE846BD-432A-394A-9E30-E00B335C8F1F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48" creationId="{2043A57D-CFD0-B145-BFA8-DE817B4933E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0" creationId="{EEE5C62A-B0D8-134C-BAF2-3D507EAA2EC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2" creationId="{5AD25E80-B0F4-7549-8F9B-E384F129E21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4" creationId="{DFDC62CF-DC80-654B-8257-C1FC751333E8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6" creationId="{7D4C0CD3-EF86-BE49-9C0D-0B417862A91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57" creationId="{9A10F538-58AF-A641-828D-ABE00008F476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64" creationId="{753C990C-802A-2445-8A59-59CD67890BE3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66" creationId="{B735EE94-E73C-7D43-B59C-00D95738A7EE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68" creationId="{410FD3CE-FAB9-6E45-8ECD-84147A4E990B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70" creationId="{4E73CDD5-BE36-8D4F-8149-363D97E7D085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72" creationId="{FD65236D-E6CF-1241-B926-389C55938370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73" creationId="{33886A06-E8F2-CB42-A327-013DF453F56A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75" creationId="{8FC26B75-A756-1E43-8A9E-04B2F564B2D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80" creationId="{24DA387C-5D0D-0C44-B9A3-DFB15B85641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82" creationId="{60D9AF06-719B-0E4F-8D9F-028DF90EFFBD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84" creationId="{777BF0C6-DE9D-BF41-A798-215B495FA3E7}"/>
          </ac:spMkLst>
        </pc:spChg>
        <pc:spChg chg="mod">
          <ac:chgData name="Bloom PhD, Jesse D" userId="e17e4af4-92ba-4f4f-89d8-f6d4f5501821" providerId="ADAL" clId="{535DC6D8-17A4-AC49-B9C0-09A12B65F9F7}" dt="2020-04-15T16:04:00.449" v="66"/>
          <ac:spMkLst>
            <pc:docMk/>
            <pc:sldMk cId="1715545372" sldId="260"/>
            <ac:spMk id="886" creationId="{5358E7AA-D138-CE44-AFAF-5FFC848FAB49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88" creationId="{08421134-B7AD-C445-B41F-E38181EB83EA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89" creationId="{22158FA2-5852-454E-9153-6CD4B31E9B40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91" creationId="{43A82202-9626-B140-A9D9-5A085E596C47}"/>
          </ac:spMkLst>
        </pc:spChg>
        <pc:spChg chg="add del mod">
          <ac:chgData name="Bloom PhD, Jesse D" userId="e17e4af4-92ba-4f4f-89d8-f6d4f5501821" providerId="ADAL" clId="{535DC6D8-17A4-AC49-B9C0-09A12B65F9F7}" dt="2020-04-15T16:04:18.074" v="67"/>
          <ac:spMkLst>
            <pc:docMk/>
            <pc:sldMk cId="1715545372" sldId="260"/>
            <ac:spMk id="892" creationId="{AC97B5D3-244E-3F48-9FE5-717AF312CF9A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3" creationId="{0CA95797-59C7-2147-B999-D5D6487A1FB6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4" creationId="{D7E6BB94-B289-7948-A57F-3D29893E6473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5" creationId="{B6F3F1F7-05A4-944E-AC91-3CD8558BDC1C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6" creationId="{B2ED10D4-849B-AC48-A353-D171E5D2DE2E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897" creationId="{B3B3C24E-55FF-5443-A8C9-00041CD9A0A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0" creationId="{880625DD-546F-CB4A-8E89-FDA28B68DE4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2" creationId="{0D6F1B74-0511-7F40-9F4D-E9E517B8975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3" creationId="{3D5BCFA3-5AC9-A74F-A6CD-B8166E789A6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4" creationId="{BA5249BC-F2C8-E546-83CD-6846469100B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5" creationId="{197908C0-6958-AD4F-8643-425068E1876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8" creationId="{0666E5A9-CC7A-504F-B2D1-211E2510E8F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09" creationId="{F0601A68-255A-9748-A5E6-310B5899437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0" creationId="{05D4D97C-B355-054D-8792-67008B2A2BF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1" creationId="{4189B2BA-C878-DD4F-84AD-9FDFD360F64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2" creationId="{14870938-CB76-5642-9F05-8F97CC8ADA8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3" creationId="{6E313ED4-1699-C749-A2BC-17B4D81B0189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4" creationId="{B87831C3-30F2-A144-87E8-365F5A813B16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5" creationId="{2C6F11CB-2DDA-7047-B18F-9542C784051C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6" creationId="{9DAAF228-D57A-9748-B1C2-3602DEBA780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18" creationId="{BAF19A4A-D4AF-BD44-8EF1-438D74C61CF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25" creationId="{3B584104-115C-594F-9A5A-39089BFC24F8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27" creationId="{C246FDCC-619F-EB49-8238-C1763365E74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1" creationId="{FC84D302-C048-8B4B-9644-1AF98ABEC85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2" creationId="{97313A4C-2667-2E45-BC51-7B661B8DE51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3" creationId="{CADE1D9C-D1EA-3C44-AB17-E9C48F763ED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4" creationId="{64BB3769-DB2E-4042-A183-64365E2E76B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5" creationId="{0D7AF669-4270-2945-BC4A-2EA9DA814FC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6" creationId="{671B0D82-58C1-5043-87F4-4665485850C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7" creationId="{9EECACAA-D866-B04D-8F6E-5B3F36525B6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8" creationId="{67904F95-1669-D747-9F0E-179D3520C0A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39" creationId="{0F921ABE-8A3C-FC4F-82A1-69C45C16DB0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0" creationId="{2981BC4C-3B49-624E-9837-81DF47A5172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1" creationId="{A78A9AC0-073F-5F4C-8694-DAB9816D11C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2" creationId="{62546EF0-478B-384F-AF16-01EBD086779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3" creationId="{46BB1687-2FDC-7448-9676-777140D8E91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4" creationId="{37F35963-0B85-EF4C-AC16-8FAFF4EE57B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5" creationId="{2FE77958-EFA5-CD4E-A0F9-2EEAB8148C7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6" creationId="{E91C8F72-9167-5947-BFD3-2D372B1D009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7" creationId="{13D744ED-E6D5-894C-9F10-B97AB3209DA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8" creationId="{EAF465CB-6236-9D41-B241-1BD1DCF79A8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49" creationId="{7AE689BA-13B2-AD49-8786-894104BDE4C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0" creationId="{4B9D943B-C80A-244B-978E-48AFEA091F2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1" creationId="{120980AD-8984-AE41-AA5E-043D5791805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2" creationId="{1D2291AE-9587-6640-AEE9-E58949B0C05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3" creationId="{17E23D88-E4E1-7E4D-AE37-F7B791DE04E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4" creationId="{372C0FE8-25CF-2E45-A6D6-33D03EF665CC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5" creationId="{3BB2D817-3EE6-D94F-B4C7-140784E74F3D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6" creationId="{7D3DF374-0E2A-9443-ABA1-C04FC1A07442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58" creationId="{4D31FFB3-C225-3E4C-A7FD-7C62076F543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1" creationId="{1D2F32A3-528D-5647-B756-27BA05FA7B7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2" creationId="{4523A8EC-1240-4B4A-A359-15FE0A28E1D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3" creationId="{426393A9-1FF5-E741-9B13-63BAC3CF652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4" creationId="{68136224-EB93-DE43-ACA2-E76BE6E4660F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5" creationId="{586CF032-0F0B-B24B-8ADB-1CE2725180C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67" creationId="{6EE39258-136E-1341-98F1-2AA0FF675BB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74" creationId="{8F211384-A43F-5844-BAE1-C25B1C354FA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76" creationId="{960C0DCF-EC5A-124B-9F10-8132FB83C26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0" creationId="{4632E51C-F68B-AF43-A8ED-4F44BAE8477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1" creationId="{0CAC8367-6104-D044-9A54-8FABB26FE82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2" creationId="{A66490E2-6B53-C44D-A32A-41384A4B706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3" creationId="{6CCB025B-590F-6D4B-B549-296944FCFD5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4" creationId="{B814898C-51A0-3942-AE48-257324EB1988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5" creationId="{CC7CEF9F-0EAA-C44D-BD1D-6A5F5B65BFA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6" creationId="{AE2A4F69-2D27-184C-973F-C7A0EABB3B2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7" creationId="{9093BF1F-F4DC-3749-87B0-657A5250B4E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8" creationId="{5439B119-56BE-CF40-8D5B-031A828925A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89" creationId="{02B20289-B3B9-1E4A-A3DA-94F9D7FEA81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0" creationId="{5FA7DBB1-D1EE-8C41-ACD3-4747290B23A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1" creationId="{8F7CEB9A-1163-EC4F-A039-A8BC2CC538D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2" creationId="{742A45CA-4682-1A4E-A42C-9D52F9CFD17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3" creationId="{8476308F-EB20-7D47-81CB-52569560364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4" creationId="{4BE0EFA1-D933-C84D-A7AE-4EE58C9E2B9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5" creationId="{AE0529B9-E081-C040-A05E-2E4B8FE3DBA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6" creationId="{9B2FE018-7717-3D4D-A2C6-475698DA52B5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7" creationId="{E0FBBBEB-33E9-5249-B8FF-556F7473250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8" creationId="{79FB4CCF-DCA4-8B41-BEDA-8BC8A468905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999" creationId="{9C588DC0-E344-664A-97CD-2E5251672E5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0" creationId="{2AD1725D-39F6-DB4C-80EA-E66767A2DC9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1" creationId="{B92C2498-E40A-9747-88A8-D448F017D84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2" creationId="{015E140C-13BF-AE4D-A0E0-4A3F3B019BD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3" creationId="{0805B087-1989-C541-A6DF-2CCE9DA60B3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05" creationId="{D5D121D9-D926-4142-A7EB-6BA502D205C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12" creationId="{BC85773D-2EF1-0041-9F79-5971ABC0132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14" creationId="{4983D5EC-1345-6342-A93E-425971C1AE0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18" creationId="{E05551A1-1EC5-F049-B236-57486F164B6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19" creationId="{E8725174-CC15-9043-BCE7-AB2FAAE4B00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0" creationId="{1FC7CC83-8094-F44D-9CCF-89FEFBB0EAC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1" creationId="{7214F76B-36B8-0541-92B3-CED7300EE83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2" creationId="{7A0ECB05-1ECC-BA4F-B6DF-44573428CE6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3" creationId="{3B889629-5841-9D4D-881D-E431BB65C8F8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4" creationId="{5F9E9458-8F77-6E40-BEE2-A6731DF23C9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5" creationId="{AD9A3941-249F-9C47-B189-B95FCA3F6B5D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6" creationId="{71003AB1-E9D6-A643-9D6B-2C158A10496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7" creationId="{AE9E4520-D9B2-5C4B-90D4-7B0049C8328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8" creationId="{7D022EB8-F140-3E4C-BD6C-7F1BFE4970D5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29" creationId="{1028E08D-96C0-FB4A-8BF8-0BF8B511BDE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0" creationId="{F13C0568-EEC0-C742-8172-EEC13DE5D4F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1" creationId="{B27BED87-EB5C-DC4E-BFD9-FADDA595614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2" creationId="{DB50ACAF-AA69-F04E-981E-7B40936880D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3" creationId="{4BDF834E-43DC-3741-BEA3-11508708086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4" creationId="{B1F991E8-3802-4A44-8BDC-DA8DDC867A4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5" creationId="{E0327BE5-87F0-FF43-A82C-F8AF10AAFF01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6" creationId="{53A994E9-805A-5E4E-BC25-16773254A66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7" creationId="{102B6F15-734E-2643-81F7-8036A0BEB5A5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8" creationId="{52C5BD4A-E2E1-AE47-8D02-D68D0BE3857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39" creationId="{46A556BA-B054-BA49-88F2-44612D81645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40" creationId="{00EDEB84-54B0-154A-B108-169DA576F163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41" creationId="{2BD60E91-8437-0448-B485-3BB44926F7E1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42" creationId="{68F4B8EB-DCAD-A248-8D8E-AC6C3C28BC2C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49" creationId="{B41A016B-08C7-1741-9851-E314941A15A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1" creationId="{961400C3-2C7A-1940-82E6-B3162954BD8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3" creationId="{382D66A6-5065-614F-9A2A-A07D7451D8C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5" creationId="{FBF60FD4-7EDA-2F4F-98B7-96F6AAE79C2F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7" creationId="{0B8DAE07-D534-2D47-8D5D-A3C53C4A0F9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58" creationId="{619E7F1B-0436-B14F-84AA-54ABB0C5A28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65" creationId="{B8C28AE3-9FD7-8241-AA62-2F1BC547F1F8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67" creationId="{18BECA66-9153-684A-BF39-0ACACFBAB8C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69" creationId="{D2707DF0-AAC4-4147-9478-0FA72E79430B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71" creationId="{B29722F0-459F-9845-8B2A-CA340A244DB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73" creationId="{60AD9AE8-35DA-BE4C-BB3A-D5C531D1306A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74" creationId="{D30BBCFB-6C07-7A45-97D1-966331C629C2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1" creationId="{0479A789-A3B9-7F47-B844-D0C8BBAAB94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3" creationId="{263D87FF-CDB7-064A-8AA2-A13397BE03B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5" creationId="{254B4EDF-E6EB-6640-ABD2-FAAB325601A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7" creationId="{738A64C8-0FCA-C84C-9435-99279D01F51E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89" creationId="{18991928-2B81-6B46-ADD2-4ECAF21A4634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90" creationId="{4B5E3EF7-8D17-364C-97E0-2D0FC5780047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92" creationId="{0E1CBA84-8D98-7B4E-9301-74FE45DDE0A9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97" creationId="{A01BABCC-0F58-A64A-A8B1-E930D015F515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099" creationId="{056B81E0-63E1-1547-868D-D67466221336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1" creationId="{7DF6AE8C-CC39-9240-BE66-6BC0B85B5FC0}"/>
          </ac:spMkLst>
        </pc:spChg>
        <pc:spChg chg="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3" creationId="{2CC5F7AF-FC09-EE44-A1E6-4BFCBB72B7C4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5" creationId="{3FEFD61A-D79D-F941-B7BF-C36E23F70F25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5" creationId="{412236CB-54F3-C045-93D2-343EA78454B7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6" creationId="{315B96D2-771B-0B47-B232-8C9609A20D33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6" creationId="{A85DBFB3-8D45-F440-90EC-9D3E6A47155F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7" creationId="{E9A6A5D8-79E6-AB4E-B997-2E8CA05C43D9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8" creationId="{60CC3CEF-5513-7241-9902-30D91D5EAF93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8" creationId="{83535402-26ED-2B44-833E-F54C25130A0B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09" creationId="{968A73EB-8244-484D-9690-5EDB30768469}"/>
          </ac:spMkLst>
        </pc:spChg>
        <pc:spChg chg="add mod">
          <ac:chgData name="Bloom PhD, Jesse D" userId="e17e4af4-92ba-4f4f-89d8-f6d4f5501821" providerId="ADAL" clId="{535DC6D8-17A4-AC49-B9C0-09A12B65F9F7}" dt="2020-04-15T16:04:25.804" v="69"/>
          <ac:spMkLst>
            <pc:docMk/>
            <pc:sldMk cId="1715545372" sldId="260"/>
            <ac:spMk id="1109" creationId="{DB602642-BAE5-3547-8A7C-8A12AFB7A98E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26" creationId="{55824B82-5E3A-A746-A352-63ED751F4B86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27" creationId="{B206992A-A18A-854A-9D9D-DC9EB2EDB91B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28" creationId="{AA7E86E1-5AB7-5A43-AC10-FD13A5B15DC1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67" creationId="{2D10491A-B862-FD4B-ACE4-31AB1915A441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68" creationId="{B1647CC2-49C0-ED45-9AB9-433DED193CFF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70" creationId="{9B074798-DF32-8946-8EA5-1F2E8CD154F4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177" creationId="{53D91802-4746-4E4C-A125-C2453F5B5E1A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254" creationId="{5C19CCAD-500A-7941-ADBD-B08A36B47141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331" creationId="{CE065E1F-631A-0B46-8107-6CFC1250076D}"/>
          </ac:spMkLst>
        </pc:spChg>
        <pc:spChg chg="del">
          <ac:chgData name="Bloom PhD, Jesse D" userId="e17e4af4-92ba-4f4f-89d8-f6d4f5501821" providerId="ADAL" clId="{535DC6D8-17A4-AC49-B9C0-09A12B65F9F7}" dt="2020-04-15T15:51:07.509" v="0"/>
          <ac:spMkLst>
            <pc:docMk/>
            <pc:sldMk cId="1715545372" sldId="260"/>
            <ac:spMk id="1332" creationId="{D7BDE272-238C-AD48-98FB-2DC487F369F5}"/>
          </ac:spMkLst>
        </pc:spChg>
        <pc:grpChg chg="add del 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" creationId="{52F629DD-BA92-1A49-B1DA-DF987188A660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235" creationId="{EF4A76FC-A5D6-B946-9433-908A99E8E74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36" creationId="{32EF741A-F554-8045-ABEA-D3C012FF870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38" creationId="{1D53EAFB-05DF-5140-9249-3BADD8BF0FC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43" creationId="{FCF8585D-73A3-7646-A3A8-66D65E4E99CC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44" creationId="{4A992F1F-AEBF-294E-87DB-9F3A9C8D2AD0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254" creationId="{701DB528-DB6D-1E4A-A719-BE65F1A8F60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56" creationId="{64D5634A-8B6A-AD40-B683-A293DE81C7FB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57" creationId="{89D16525-DD18-464E-9EC8-687F0C612100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58" creationId="{C495E0B6-5C71-4445-BFDC-E2F4A484970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59" creationId="{185AD6D2-2FE1-A54F-85CE-36B51A2FA89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60" creationId="{25E385CD-0C92-0740-941B-F8E78B65B97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61" creationId="{BF45ECEF-A6B0-4645-B791-43716221077F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296" creationId="{823777D7-1D6F-4245-81ED-77EF0E4B02B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297" creationId="{FF5C3542-3FF5-E14D-830E-53357D2174B0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303" creationId="{0148B4D4-33A2-5A47-A040-E2EAA82B0000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5" creationId="{4116C59F-78B7-FF46-8278-0D9AEB77FB1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6" creationId="{EFB5E48C-7BC0-4649-85A0-F8D1CF4DC360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7" creationId="{F496C986-E369-2546-AF0B-84B4A5FF1AAF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8" creationId="{6475245D-59D5-984C-B79F-CDDF7C5A7362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09" creationId="{4983F258-0E2E-C149-A0B4-5F7B6D03955B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10" creationId="{DA88FD9C-E311-F348-B48A-146A43DCDE7D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341" creationId="{AD61AD05-8C83-5E42-A7F1-1DA162DBE9A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3" creationId="{5E74902F-4128-4B40-B45C-686344BCB63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4" creationId="{94A3A3D0-5489-DC4D-A7A2-052AF2E94D64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5" creationId="{BA1FE4B2-5F0C-EB42-8498-37941364D352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6" creationId="{158A82EA-B534-C84C-B5D2-87E89FCBCAC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7" creationId="{F663EBEF-6249-E547-81A3-7A7EA45ED84F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48" creationId="{4BB530F2-7886-B045-B958-422FC75E8EC1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380" creationId="{7778E6D5-6B84-304E-A309-A4964DCAD0D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1" creationId="{E83326A3-6477-9F4C-AC35-B8C0B250E543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2" creationId="{E600CDBB-B7A2-1945-BFD5-78F927F3490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3" creationId="{59629106-246E-774F-A17D-4244C17E8C8F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4" creationId="{63AC1CFE-9739-5249-9DE3-C6885971A6B7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85" creationId="{2E707058-0C67-304C-9BB4-41880F4FF778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396" creationId="{F8815870-B269-EF4B-B185-CE731DF5B0D3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97" creationId="{BB296009-30F7-0C48-9557-E1247AA685EC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98" creationId="{6F23FA13-DC09-2A4C-BC7C-A98E08BE8183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399" creationId="{461BEBAF-DD50-5846-B97B-FF8881A51580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00" creationId="{1B636369-D18C-084F-9F1D-7A8D7BAC6F3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01" creationId="{1BBC4C3A-1241-AC41-94E9-D4DF67816B7D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412" creationId="{B6B6E998-7599-104E-9ACE-09963866F019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3" creationId="{31C3CD42-FE07-D244-B21E-45B51A5A4FBE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4" creationId="{AAD1209D-4C4D-D944-9506-979533D67FB8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5" creationId="{358ED3DE-DC40-6B46-91D9-0A76C4689AB4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6" creationId="{42D43CC6-944D-3B4C-B0E4-9EB8B2E1032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17" creationId="{F9137076-2B97-864D-B8EC-B6DE2029CEA9}"/>
          </ac:grpSpMkLst>
        </pc:grpChg>
        <pc:grpChg chg="add del mod topLvl">
          <ac:chgData name="Bloom PhD, Jesse D" userId="e17e4af4-92ba-4f4f-89d8-f6d4f5501821" providerId="ADAL" clId="{535DC6D8-17A4-AC49-B9C0-09A12B65F9F7}" dt="2020-04-15T16:03:39.536" v="61"/>
          <ac:grpSpMkLst>
            <pc:docMk/>
            <pc:sldMk cId="1715545372" sldId="260"/>
            <ac:grpSpMk id="428" creationId="{3188FCE7-1BD9-DE4E-939F-F39E90EBDA28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30" creationId="{BEA48855-9462-304C-BF42-83267060FAA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31" creationId="{6CCFB92B-816E-2344-A3D7-48B3748E1C24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32" creationId="{8A5A132D-BC53-B145-A1A4-11359DED18E6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33" creationId="{816D756C-045C-3B4C-AC69-4AEE17FE91F5}"/>
          </ac:grpSpMkLst>
        </pc:grpChg>
        <pc:grpChg chg="add del mod topLvl">
          <ac:chgData name="Bloom PhD, Jesse D" userId="e17e4af4-92ba-4f4f-89d8-f6d4f5501821" providerId="ADAL" clId="{535DC6D8-17A4-AC49-B9C0-09A12B65F9F7}" dt="2020-04-15T16:00:42.283" v="33" actId="478"/>
          <ac:grpSpMkLst>
            <pc:docMk/>
            <pc:sldMk cId="1715545372" sldId="260"/>
            <ac:grpSpMk id="442" creationId="{F43F2FB2-612D-0648-89A9-2B2CBD0A713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44" creationId="{446F482E-69ED-E548-BB5C-CD6C858F125A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45" creationId="{9DACA206-9078-1F48-8D0C-7FCEA3D27949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46" creationId="{8953E9C8-2DAC-6045-A577-C9D4EE8CBBA1}"/>
          </ac:grpSpMkLst>
        </pc:grpChg>
        <pc:grpChg chg="mod">
          <ac:chgData name="Bloom PhD, Jesse D" userId="e17e4af4-92ba-4f4f-89d8-f6d4f5501821" providerId="ADAL" clId="{535DC6D8-17A4-AC49-B9C0-09A12B65F9F7}" dt="2020-04-15T16:00:00.418" v="22" actId="165"/>
          <ac:grpSpMkLst>
            <pc:docMk/>
            <pc:sldMk cId="1715545372" sldId="260"/>
            <ac:grpSpMk id="447" creationId="{49DF07B8-8E8A-3745-98BA-0506C43A919C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464" creationId="{69804AF3-08AD-B54B-8C30-6F7A75532B73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65" creationId="{327B045C-D855-0F4D-A6BD-24DDBA422A52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67" creationId="{B502B470-9935-2F4F-9A92-5D8275566748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72" creationId="{4FC87582-34CA-2E4B-9214-E501BF057630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73" creationId="{EAE0AE26-B8E1-7643-B293-96AC343B97B6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483" creationId="{E953E5F5-47A2-F242-B796-A4104EC70F2F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5" creationId="{D554C93B-CA5D-2D45-B517-E686EFC8DA9B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6" creationId="{3518E162-A613-B642-B101-1F4F844F893A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7" creationId="{6D1C9F43-5F87-E34E-8432-650B0FCC30C3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8" creationId="{05E75572-AA91-D64A-AA48-E1592D62EE08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89" creationId="{CEA309D9-5A1C-F240-85CE-B6703532A545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490" creationId="{B5179B81-E9DB-6642-92EE-E9903F0535FF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525" creationId="{89EF9DAA-2749-4A40-A3FC-00DC76513AA2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26" creationId="{55C96721-CA7C-274C-9C66-D59DE0D387F9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532" creationId="{A5B31079-7C21-5441-8C81-94B4BC62A2B4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4" creationId="{EF0DCA10-765C-7B4A-988B-6BB5B04064BF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5" creationId="{5DC73749-C307-F845-B0AA-71CF1D688E79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6" creationId="{450C5E1A-7C6A-284E-94F1-95BC62FB4AAD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7" creationId="{84C49FD3-2A5A-8645-893D-51E6BDAD6DFE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8" creationId="{52778D8C-B8F4-7645-BA77-D34B30C4974B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39" creationId="{0EA76DA2-74C4-1A4D-9D6C-2C7E8A2E879E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570" creationId="{0D9C5FF4-8741-9C45-A902-9D73EFFB554D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2" creationId="{2F297001-CF16-BE48-98ED-8B871DAC6EC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3" creationId="{2A2F2387-3B4D-5343-B7DF-4590BA846F2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4" creationId="{D9B319F0-8B49-9048-A2A3-D42733AF13F5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5" creationId="{40F998B2-1818-CD41-A3C7-933A39815289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6" creationId="{5F96C764-5E68-F74F-AA05-37C596B44743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577" creationId="{0B9C501A-64F6-DB47-BC12-0B524B3A3659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609" creationId="{769E1256-BD82-2E49-A612-346D12E0A5B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0" creationId="{4E7E6F33-9F90-124A-A025-792FC4F311C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1" creationId="{8C939339-C633-2F41-A1CB-E8D94443E2C2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2" creationId="{7BE36996-1B02-504D-844D-3AE5ECC1BCAC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3" creationId="{6702E1A7-E0D3-9845-A3BA-508C7DE134ED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14" creationId="{65971B74-C120-314B-8530-C21BAFE824C2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625" creationId="{DEF01827-0782-7844-8D2F-D63E610F5523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26" creationId="{CD7B61E6-5863-AC44-A15B-19711BA6E48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27" creationId="{AE4BE4C7-0787-5B4D-B0D0-CBC1B35150F0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28" creationId="{AF108125-A04B-E541-8E60-05497CB6977E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29" creationId="{B038FD8D-57FA-B44C-A358-C41452F81DBD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30" creationId="{A5772D61-DAA0-9A43-9F9B-56C408D50667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641" creationId="{2CE361AD-CC93-B944-AA45-2B2966D8C685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2" creationId="{FF87583D-DD19-7241-84AA-EB8E99D8C7AB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3" creationId="{7668E8F1-3174-2D43-8148-4833B59EB765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4" creationId="{39B862B2-67E9-BD4B-9B43-E305EEECAD71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5" creationId="{A19C1B3D-2B51-0248-8E31-9FF65C872974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46" creationId="{849CB9C5-1BDA-6F49-87A4-B5FA26EB88E2}"/>
          </ac:grpSpMkLst>
        </pc:grpChg>
        <pc:grpChg chg="add del mod">
          <ac:chgData name="Bloom PhD, Jesse D" userId="e17e4af4-92ba-4f4f-89d8-f6d4f5501821" providerId="ADAL" clId="{535DC6D8-17A4-AC49-B9C0-09A12B65F9F7}" dt="2020-04-15T16:03:51.592" v="64"/>
          <ac:grpSpMkLst>
            <pc:docMk/>
            <pc:sldMk cId="1715545372" sldId="260"/>
            <ac:grpSpMk id="657" creationId="{C2E16B26-8D3E-AA4C-99EC-F4219FEBC876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59" creationId="{B7FF2483-8FA1-0F46-A989-45F26B384CA8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60" creationId="{6708B3BE-B243-9B4E-B33C-5B660798FE58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61" creationId="{5714551B-1847-9542-9B20-1154D416ED2B}"/>
          </ac:grpSpMkLst>
        </pc:grpChg>
        <pc:grpChg chg="mod">
          <ac:chgData name="Bloom PhD, Jesse D" userId="e17e4af4-92ba-4f4f-89d8-f6d4f5501821" providerId="ADAL" clId="{535DC6D8-17A4-AC49-B9C0-09A12B65F9F7}" dt="2020-04-15T16:03:49.169" v="63"/>
          <ac:grpSpMkLst>
            <pc:docMk/>
            <pc:sldMk cId="1715545372" sldId="260"/>
            <ac:grpSpMk id="662" creationId="{DDC65F3F-350F-D143-8730-11F143C2456C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681" creationId="{AD8B865F-6C63-F94A-9618-2F36A154DD4C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682" creationId="{65D7C9C0-8632-2040-8F88-7C3CA78852C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684" creationId="{D23AF496-5034-014C-8196-3E78E2BDE2D9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689" creationId="{76912504-E5F7-BB4D-B724-16ADD9C4037F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690" creationId="{19CD25C5-77AC-C94B-A54E-1F38FF95D849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700" creationId="{3A8F35B3-2AF7-5D46-912A-C4A828FD17DD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2" creationId="{F4F55D22-0836-4C43-B873-6EDF21E3F3B2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3" creationId="{AB48E9E6-4DD7-AE4C-B751-0C48A564BA43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4" creationId="{EE03326E-F1F7-524A-9464-5AEF1E1B653A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5" creationId="{38385918-8DC2-DC4A-B980-43B028062F63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6" creationId="{A13EE296-21ED-D142-9283-477197E0AB25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07" creationId="{A54FA6D0-F3DF-3C4B-980A-0DF717A68C52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742" creationId="{FF3D4DD7-7563-6C43-A3AB-27820002319B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43" creationId="{18FA0FC5-82E4-624E-A715-A68C5714EB19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749" creationId="{7EB965A4-4897-A14C-8889-40755A57C5D1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1" creationId="{97658CC2-6659-EF4A-8DB1-3F364EEDC68C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2" creationId="{9BC8FF3B-9115-FC49-81DA-6759F0DDC95B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3" creationId="{D4752802-CD46-F143-9AF7-F87824190B1A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4" creationId="{36D2591B-1B11-7A45-94A6-F48911F57DC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5" creationId="{FD815067-BC32-6A44-B2E3-9750AD3AC598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56" creationId="{4B589C56-3286-AE44-B1D8-A1DF019B021B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787" creationId="{263BECE8-4BD1-014C-BEB9-8033A6DA8496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89" creationId="{56360B1E-6AE0-7A46-94DF-061BD9CF1C92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0" creationId="{CBAD033C-CE2C-2545-B817-DFF00530539A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1" creationId="{5D0397C3-5A88-5F49-9824-98B0791E51B1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2" creationId="{2C93F0C8-4E71-1146-A0F6-D31AA109487B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3" creationId="{935B8F4F-BF28-1841-9A1B-D56546692A45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794" creationId="{18EF60BC-B250-8848-8589-BA218A88A3D1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826" creationId="{C20AF6A0-F92B-A649-9036-7AA3F6BE4E86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27" creationId="{77F5EEBB-0722-1943-8524-38B352BB1618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28" creationId="{6B6BFC6B-7CBC-EA47-B03A-1AA7197D3980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29" creationId="{7E949C95-96DF-3843-93E4-8236B63B86D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30" creationId="{3E128535-D4BC-F54B-B7F0-3985FEDAD1C7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31" creationId="{C89D2B19-2364-B449-B7AF-037C1C7E8113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842" creationId="{C85D8617-4200-EA40-BDA8-0F3B49293AD2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3" creationId="{58CB2611-5EB9-704E-A937-D7E008DF665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4" creationId="{379865BD-62AE-9141-893E-E06C4C42E5CD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5" creationId="{14EC891F-13C9-394B-8446-BF0329A86F9D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6" creationId="{780DF4A9-E4F5-6C46-83FB-58661A24CA9C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47" creationId="{47A4D29D-8CC7-FD44-84E9-184D5D1106DF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858" creationId="{4EF9F280-2DCA-5447-9642-7EE2FC90252E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59" creationId="{E75AC0BC-79B5-A541-8AD4-62C288830AC4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60" creationId="{52314D31-F327-504E-883E-BFBE32C4CF1F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61" creationId="{2E32AA9A-ABDA-BC4A-B827-B36164E81105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62" creationId="{AD739ECD-7298-3F4D-9396-FB438736DE39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63" creationId="{0A5CB8AD-AB5A-B14E-B14C-855142AE8478}"/>
          </ac:grpSpMkLst>
        </pc:grpChg>
        <pc:grpChg chg="add del mod">
          <ac:chgData name="Bloom PhD, Jesse D" userId="e17e4af4-92ba-4f4f-89d8-f6d4f5501821" providerId="ADAL" clId="{535DC6D8-17A4-AC49-B9C0-09A12B65F9F7}" dt="2020-04-15T16:04:18.074" v="67"/>
          <ac:grpSpMkLst>
            <pc:docMk/>
            <pc:sldMk cId="1715545372" sldId="260"/>
            <ac:grpSpMk id="874" creationId="{A638CB1A-83D8-1442-9D88-F6D46163F336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76" creationId="{E9AAA0A5-0BA9-9B47-B3DD-2FB9FBC82AE7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77" creationId="{2B73359E-4809-EB45-B62C-F4B83372705F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78" creationId="{7BAD7D50-8F87-C94A-A7B2-3EF907352277}"/>
          </ac:grpSpMkLst>
        </pc:grpChg>
        <pc:grpChg chg="mod">
          <ac:chgData name="Bloom PhD, Jesse D" userId="e17e4af4-92ba-4f4f-89d8-f6d4f5501821" providerId="ADAL" clId="{535DC6D8-17A4-AC49-B9C0-09A12B65F9F7}" dt="2020-04-15T16:04:00.449" v="66"/>
          <ac:grpSpMkLst>
            <pc:docMk/>
            <pc:sldMk cId="1715545372" sldId="260"/>
            <ac:grpSpMk id="879" creationId="{6731E2C8-2C80-7448-BE70-DFC6CE0D0A66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898" creationId="{AF507018-2CAA-A44C-AD7E-FEE9DA2661FB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899" creationId="{6D9CF89A-53B3-5B42-B2E0-DB34A921CAA1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01" creationId="{1E31DAFC-774F-1D4B-9394-AEEE83DB6C61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06" creationId="{8343A029-232C-0D47-9C5F-DB45CCBB991B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07" creationId="{C2C26A94-5A93-3448-8901-11A538EEDD6D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17" creationId="{A180F65A-0F0E-3240-88CB-EA4BE703B302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19" creationId="{04535749-0189-9040-B3C5-BDE5701690E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0" creationId="{6F96A052-A1C6-E740-A26C-A42F091EBD97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1" creationId="{F7920F82-2E52-8E49-85FD-115E7FC60AC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2" creationId="{F1A380C3-77F0-4C43-BF1E-7BC858AC90CB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3" creationId="{DC0D34BC-59E8-004A-8E49-3F45902FDFF1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24" creationId="{E17BC4F3-8739-574A-9169-926F0A8FB3C3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59" creationId="{0A716ED0-3493-1446-BA15-5BF45AB4126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60" creationId="{AACDBC4C-68CE-5447-B08C-96BC86EEB112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66" creationId="{661589E0-7023-C94A-97BB-E4532511D564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68" creationId="{BA70FA30-B85C-F74A-9292-A002C89DB313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69" creationId="{3953002B-260E-184C-B2F0-441321212F0A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70" creationId="{4A342B2C-27FF-4040-93B3-230BF58B440F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71" creationId="{5D60D781-D85F-D64C-9876-26C2DCA9AAB4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72" creationId="{89870FE9-68FA-0E44-8058-D4E16EBED99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973" creationId="{633FFB13-5777-5245-80C0-216CD1F68424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4" creationId="{F178E4C5-CBDA-844D-AEC6-CC5ABE1E9A24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6" creationId="{55956C53-0FF7-184D-B3CC-3A901B7C1E01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7" creationId="{8A77B20D-6DA4-8745-AAA3-C3F721C639B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8" creationId="{68F0424E-A899-6444-8DF5-11C57EFF4B7A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09" creationId="{90F27BE9-5D75-A445-A2D6-595665FDE5E3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10" creationId="{E5E92DCF-09E2-554D-86AF-428B5B34C4BE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11" creationId="{BD326A84-C66E-AA40-A372-2F4D6811746B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3" creationId="{389DF4C2-EF7B-184C-8C7B-9233BB4FA1E2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4" creationId="{1A5722FA-7706-774C-A464-988C0282034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5" creationId="{1CAECA76-58A0-564B-A93E-E5AA5817C7F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6" creationId="{30AA54FA-86AA-A64E-B835-DD8800C3B08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7" creationId="{402AFA4A-284A-ED4C-9479-56B3B18E2DCB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48" creationId="{7190B6CA-1573-0F41-88D1-00771339A11A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59" creationId="{3F1E5851-D611-3946-ADAB-6D61ACDC2744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0" creationId="{326BD6A2-A757-DD41-902A-BA638B1A8FD6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1" creationId="{3FB7E15F-F821-1B44-92F3-310EFFCCE2E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2" creationId="{C78AB8F5-54FF-2D4A-B7E8-3B2ABE7AFBA7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3" creationId="{219870C3-390E-0F4D-8A7F-49A7A6B58D9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64" creationId="{BE95A241-C2B8-574E-99EC-CBFE4A63D576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5" creationId="{6390E60C-CF25-2740-9CC7-24E22DF8ADD6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6" creationId="{C822FE73-1CEA-044B-B48B-1A4F949311F8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7" creationId="{D15930B3-3130-F048-BD13-627EE7FC33D0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8" creationId="{6ABB1722-F73C-6A4F-AB44-1C9E8C03AEB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79" creationId="{ED6BB487-AE05-B844-93BD-853E1BDE65B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80" creationId="{E53C5945-7DCF-D441-AC20-61B036AD6A43}"/>
          </ac:grpSpMkLst>
        </pc:grpChg>
        <pc:grpChg chg="add 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1" creationId="{98CDDB72-9DF0-1C49-89E2-5FC45B82AF32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3" creationId="{03F88B2E-F0B8-054D-A3C9-8650F3980173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4" creationId="{94EF9FA5-8863-4247-B273-7ED2B20CCE52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5" creationId="{994A9736-6C30-F544-B7AE-EF6386ABCB19}"/>
          </ac:grpSpMkLst>
        </pc:grpChg>
        <pc:grpChg chg="mod">
          <ac:chgData name="Bloom PhD, Jesse D" userId="e17e4af4-92ba-4f4f-89d8-f6d4f5501821" providerId="ADAL" clId="{535DC6D8-17A4-AC49-B9C0-09A12B65F9F7}" dt="2020-04-15T16:04:25.804" v="69"/>
          <ac:grpSpMkLst>
            <pc:docMk/>
            <pc:sldMk cId="1715545372" sldId="260"/>
            <ac:grpSpMk id="1096" creationId="{44D5BDB3-2B93-C541-BD7D-A37DAFA8E559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110" creationId="{9EF3A1DB-25D5-A84B-A96E-A953944FFDCF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129" creationId="{C0CAFA6E-59EB-8A4E-8448-785567123BFC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171" creationId="{228BEE9F-D91E-7347-A990-D55E0BADFED7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178" creationId="{AA32F808-DDBB-B84B-8E58-790C829DDD3C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216" creationId="{FBAC946C-669D-F849-8A2F-429DE4F48532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255" creationId="{111688DD-EDC3-3340-8ED1-7FB36F677D9E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271" creationId="{84C6A44B-691C-8E4B-B08B-B76860BA00AE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287" creationId="{F856B2EA-CC4E-A046-8F49-4D1EB0D90D77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303" creationId="{4FFC5CD1-6DF9-2B44-944F-9ABAFF8FB893}"/>
          </ac:grpSpMkLst>
        </pc:grpChg>
        <pc:grpChg chg="del">
          <ac:chgData name="Bloom PhD, Jesse D" userId="e17e4af4-92ba-4f4f-89d8-f6d4f5501821" providerId="ADAL" clId="{535DC6D8-17A4-AC49-B9C0-09A12B65F9F7}" dt="2020-04-15T15:51:07.509" v="0"/>
          <ac:grpSpMkLst>
            <pc:docMk/>
            <pc:sldMk cId="1715545372" sldId="260"/>
            <ac:grpSpMk id="1317" creationId="{34552512-CAFD-1744-A550-5DBCD90C8540}"/>
          </ac:grpSpMkLst>
        </pc:grpChg>
        <pc:picChg chg="add del mod">
          <ac:chgData name="Bloom PhD, Jesse D" userId="e17e4af4-92ba-4f4f-89d8-f6d4f5501821" providerId="ADAL" clId="{535DC6D8-17A4-AC49-B9C0-09A12B65F9F7}" dt="2020-04-15T16:03:39.536" v="61"/>
          <ac:picMkLst>
            <pc:docMk/>
            <pc:sldMk cId="1715545372" sldId="260"/>
            <ac:picMk id="3" creationId="{6C94BFDB-0DC2-A746-B7E0-CF65716FDC13}"/>
          </ac:picMkLst>
        </pc:picChg>
        <pc:picChg chg="add del mod topLvl">
          <ac:chgData name="Bloom PhD, Jesse D" userId="e17e4af4-92ba-4f4f-89d8-f6d4f5501821" providerId="ADAL" clId="{535DC6D8-17A4-AC49-B9C0-09A12B65F9F7}" dt="2020-04-15T16:03:39.536" v="61"/>
          <ac:picMkLst>
            <pc:docMk/>
            <pc:sldMk cId="1715545372" sldId="260"/>
            <ac:picMk id="294" creationId="{589E7964-1431-EB49-AEDD-88530CE59034}"/>
          </ac:picMkLst>
        </pc:picChg>
        <pc:picChg chg="add del mod">
          <ac:chgData name="Bloom PhD, Jesse D" userId="e17e4af4-92ba-4f4f-89d8-f6d4f5501821" providerId="ADAL" clId="{535DC6D8-17A4-AC49-B9C0-09A12B65F9F7}" dt="2020-04-15T16:03:51.592" v="64"/>
          <ac:picMkLst>
            <pc:docMk/>
            <pc:sldMk cId="1715545372" sldId="260"/>
            <ac:picMk id="523" creationId="{6C658581-8F5B-C84C-ABB4-4FDBC49BA301}"/>
          </ac:picMkLst>
        </pc:picChg>
        <pc:picChg chg="add del mod">
          <ac:chgData name="Bloom PhD, Jesse D" userId="e17e4af4-92ba-4f4f-89d8-f6d4f5501821" providerId="ADAL" clId="{535DC6D8-17A4-AC49-B9C0-09A12B65F9F7}" dt="2020-04-15T16:03:51.592" v="64"/>
          <ac:picMkLst>
            <pc:docMk/>
            <pc:sldMk cId="1715545372" sldId="260"/>
            <ac:picMk id="673" creationId="{020C0E16-5FA9-E546-BAF3-1CAB8B57FCC1}"/>
          </ac:picMkLst>
        </pc:picChg>
        <pc:picChg chg="add del mod">
          <ac:chgData name="Bloom PhD, Jesse D" userId="e17e4af4-92ba-4f4f-89d8-f6d4f5501821" providerId="ADAL" clId="{535DC6D8-17A4-AC49-B9C0-09A12B65F9F7}" dt="2020-04-15T16:04:18.074" v="67"/>
          <ac:picMkLst>
            <pc:docMk/>
            <pc:sldMk cId="1715545372" sldId="260"/>
            <ac:picMk id="740" creationId="{B1320923-64C3-5949-A192-98E6E278447B}"/>
          </ac:picMkLst>
        </pc:picChg>
        <pc:picChg chg="add del mod">
          <ac:chgData name="Bloom PhD, Jesse D" userId="e17e4af4-92ba-4f4f-89d8-f6d4f5501821" providerId="ADAL" clId="{535DC6D8-17A4-AC49-B9C0-09A12B65F9F7}" dt="2020-04-15T16:04:18.074" v="67"/>
          <ac:picMkLst>
            <pc:docMk/>
            <pc:sldMk cId="1715545372" sldId="260"/>
            <ac:picMk id="890" creationId="{D41AF63E-CA73-0B44-8C38-1DA39ADD0380}"/>
          </ac:picMkLst>
        </pc:picChg>
        <pc:picChg chg="add mod">
          <ac:chgData name="Bloom PhD, Jesse D" userId="e17e4af4-92ba-4f4f-89d8-f6d4f5501821" providerId="ADAL" clId="{535DC6D8-17A4-AC49-B9C0-09A12B65F9F7}" dt="2020-04-15T16:04:25.804" v="69"/>
          <ac:picMkLst>
            <pc:docMk/>
            <pc:sldMk cId="1715545372" sldId="260"/>
            <ac:picMk id="957" creationId="{D8DADCA9-33E1-0747-8332-A21DD848E5D2}"/>
          </ac:picMkLst>
        </pc:picChg>
        <pc:picChg chg="add mod">
          <ac:chgData name="Bloom PhD, Jesse D" userId="e17e4af4-92ba-4f4f-89d8-f6d4f5501821" providerId="ADAL" clId="{535DC6D8-17A4-AC49-B9C0-09A12B65F9F7}" dt="2020-04-15T16:04:25.804" v="69"/>
          <ac:picMkLst>
            <pc:docMk/>
            <pc:sldMk cId="1715545372" sldId="260"/>
            <ac:picMk id="1107" creationId="{FD447C14-37C2-9E4D-82EA-9B9DBDF24537}"/>
          </ac:picMkLst>
        </pc:picChg>
        <pc:picChg chg="del">
          <ac:chgData name="Bloom PhD, Jesse D" userId="e17e4af4-92ba-4f4f-89d8-f6d4f5501821" providerId="ADAL" clId="{535DC6D8-17A4-AC49-B9C0-09A12B65F9F7}" dt="2020-04-15T15:51:07.509" v="0"/>
          <ac:picMkLst>
            <pc:docMk/>
            <pc:sldMk cId="1715545372" sldId="260"/>
            <ac:picMk id="1169" creationId="{B451615C-6E45-C245-A760-9D421D0903D0}"/>
          </ac:picMkLst>
        </pc:pic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263" creationId="{83B730DC-811D-3E48-91FB-46971393B7D2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265" creationId="{444A89BD-3705-E442-AF93-CBE2C8809AC0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266" creationId="{ED560CC5-2A5B-2E4C-9B72-0BE92075407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267" creationId="{B59D8212-916C-6142-B64F-10A959CCBF85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12" creationId="{2F849B71-20DB-4845-A7FE-625118F99A7A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14" creationId="{C7211832-1ED2-9948-A91E-90EE3A23616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15" creationId="{778C0321-50AE-5F47-8D13-FCED981C9D9D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16" creationId="{FE38FCA5-17F0-9F45-BD24-2C4A88610604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50" creationId="{CF0988CD-2D14-244B-A2F5-79CBB6B838B9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52" creationId="{E9316588-92B6-0749-917C-C383A8967518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53" creationId="{0B497EA0-C94B-FF4F-844E-3CA30E497CB7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54" creationId="{35CE830B-6D96-894C-91FD-54A96941B0BB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87" creationId="{684BAB6F-919F-494E-8F27-77D521041B38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89" creationId="{E6E29833-9DD3-354D-98AD-2333149CA43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91" creationId="{F6CEA8C2-1321-C94C-B0F3-CA5E19A111DD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393" creationId="{48840A64-FFDF-2344-AF83-720F1303FF6D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03" creationId="{18FEB0D2-1E0D-254B-BCD9-93C6C1037C59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05" creationId="{0EC63CE2-AFD0-A747-AAFD-AE22E88B6932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07" creationId="{4AC07C62-0976-3340-90B3-6873941C0447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09" creationId="{A88B9F08-D1B0-2049-B159-B13BAE1CE6AB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19" creationId="{CED460DE-ABE6-B24B-A152-75DD6AB6749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21" creationId="{4073C258-4C68-5545-88D3-1E680B5BF38C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23" creationId="{11AEF68B-F38A-4244-BCB3-FB9D5E523DD0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25" creationId="{D3F6B26F-5324-0542-9772-FF3D0A3A8EB4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35" creationId="{BA5A5400-447E-244E-A9E1-528DEDBD129A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37" creationId="{BCEB90A1-3BE8-0E4A-9E03-421737C51AF2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39" creationId="{DA3A17A2-7379-044E-8506-122E4ADA1633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41" creationId="{1951C94E-38EB-C545-95C2-17D811D6EBFF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49" creationId="{F5E865AE-6A33-2A41-81DD-91C0BD3CBE86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51" creationId="{A390AF23-5AAF-464F-A389-7352AA033241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53" creationId="{1DF264F9-FB83-D94E-8227-0DB526BDCE44}"/>
          </ac:cxnSpMkLst>
        </pc:cxnChg>
        <pc:cxnChg chg="mod">
          <ac:chgData name="Bloom PhD, Jesse D" userId="e17e4af4-92ba-4f4f-89d8-f6d4f5501821" providerId="ADAL" clId="{535DC6D8-17A4-AC49-B9C0-09A12B65F9F7}" dt="2020-04-15T16:00:00.418" v="22" actId="165"/>
          <ac:cxnSpMkLst>
            <pc:docMk/>
            <pc:sldMk cId="1715545372" sldId="260"/>
            <ac:cxnSpMk id="455" creationId="{9900D86B-8C39-1A45-90CD-935E55CC40AF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492" creationId="{489A539D-055E-104C-A574-402C6E0816AF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494" creationId="{27E8B8C5-0BB4-5847-8E53-0C56A0E5BD92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495" creationId="{F5E69288-1712-0C4A-855C-72B1C01EE431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496" creationId="{354BCC84-12E7-9245-BA61-956B7E1D0871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41" creationId="{10D4AA79-991A-B54A-AA3C-E88F7F545DD1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43" creationId="{051637E9-83EE-1E4B-A8CB-8FCF6C0E57A0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44" creationId="{C30D0749-C75F-BC41-88FC-A6AB07CB5C32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45" creationId="{6F8822BE-29A7-4A46-AD06-8D4EDF97789D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79" creationId="{C6AEC328-AD68-4341-8A78-122576BF065E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81" creationId="{CE8A901E-7572-0549-8F9B-732945BE58E7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82" creationId="{AEA55C97-8A54-2146-A647-72D1396C8190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583" creationId="{4C247423-C24D-5849-A089-B8F2C94CEBB9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16" creationId="{83F1F8C3-2211-9D4E-8905-1B9B38752223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18" creationId="{AA2AC1C9-8698-E849-A145-D0BEC57C6898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20" creationId="{50727FD9-E8DC-3C4D-89ED-6207DF310CC4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22" creationId="{1E10744B-110B-6D49-A0A5-DAC99FBB604F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32" creationId="{3A624209-7CD4-9E4B-83B7-E76E8F6B1FE9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34" creationId="{0237465B-5FBA-1640-804C-4A020BC7E12E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36" creationId="{A422227C-361C-234E-A0C7-D88CDD13CB79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38" creationId="{B3F90D46-50FA-7C4F-AC93-E2F1E38BC489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48" creationId="{5E4AF1A4-209A-A749-B964-1ACE64FF0D41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50" creationId="{B42F70E1-C46E-874D-ACB5-9EB3598F3DC4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52" creationId="{40807571-674F-1844-9774-ADF401DC9D03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54" creationId="{023BFB7A-907B-8B43-9AEF-493F0C9AA8FB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64" creationId="{7FC8DAA9-30EB-D443-BAA0-E6367D295437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66" creationId="{7CCDBB9F-4ACF-A84F-AC4A-A0BE086F1D73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68" creationId="{869D550B-5A2F-7A4A-A985-13C48DCAF924}"/>
          </ac:cxnSpMkLst>
        </pc:cxnChg>
        <pc:cxnChg chg="mod">
          <ac:chgData name="Bloom PhD, Jesse D" userId="e17e4af4-92ba-4f4f-89d8-f6d4f5501821" providerId="ADAL" clId="{535DC6D8-17A4-AC49-B9C0-09A12B65F9F7}" dt="2020-04-15T16:03:49.169" v="63"/>
          <ac:cxnSpMkLst>
            <pc:docMk/>
            <pc:sldMk cId="1715545372" sldId="260"/>
            <ac:cxnSpMk id="670" creationId="{928E687E-CE35-154D-8A6F-7B97A3BEAC9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09" creationId="{D6C74A1D-705C-6048-8B5F-AFD365087936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11" creationId="{42B82400-F6F7-B749-83E7-3AE86B164B66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12" creationId="{02D22D6E-CAFB-314F-AD25-648C93FF8536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13" creationId="{5A43181B-E519-104D-8AA9-F2104BD2F4A9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58" creationId="{7A05560A-DBF7-DA4F-B241-0B26CF22105C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60" creationId="{E4DD115F-79D6-4647-B412-2A22CC0E13D8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61" creationId="{F658CBEF-3FB7-654C-A49C-F2145D441CBB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62" creationId="{0275DA74-4F5F-9E42-B269-EFD1BC55E99A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96" creationId="{C7930496-2E0A-2D4D-B304-197DEA2A3B5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98" creationId="{D827B9B5-CB4C-8048-A51A-E7398ACF6E59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799" creationId="{1A3352BD-8E51-3849-A0A8-58F97078874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00" creationId="{D7B8D57C-FEF5-1D47-860A-FC628B6E414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33" creationId="{571A8339-F5F8-E84E-B46F-A3920E9FFE17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35" creationId="{8F2F6CB2-799E-FF4D-AD43-C6849200D9AB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37" creationId="{4AA4A080-7C44-D542-A460-4D7F9B2E0B6C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39" creationId="{AF59C85D-65E2-3940-98EB-88B23F496EC5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49" creationId="{514B1DD5-D603-3047-BEE2-790A534585D5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51" creationId="{3B9EF2A2-F55B-8042-9611-3318C2B31318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53" creationId="{9DB40A36-C2B9-F347-A265-8002D0574B41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55" creationId="{89038A8D-4F8C-EC44-8BBD-33D771221C08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65" creationId="{6D95C71C-B000-3B44-A878-B2779010F629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67" creationId="{B65A5D71-917B-D243-B318-733075E44553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69" creationId="{17AC3EDE-49DE-D648-9866-BC100DB5D826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71" creationId="{3A9316F6-B5B0-7E48-A313-D20CDE966C4E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81" creationId="{72391404-9ABF-5943-9BA7-8E43C557272E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83" creationId="{00E23FA4-2CEE-7545-B7EE-CEB9BD290702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85" creationId="{99C5C033-1182-ED40-AB39-9F12B7F3E50B}"/>
          </ac:cxnSpMkLst>
        </pc:cxnChg>
        <pc:cxnChg chg="mod">
          <ac:chgData name="Bloom PhD, Jesse D" userId="e17e4af4-92ba-4f4f-89d8-f6d4f5501821" providerId="ADAL" clId="{535DC6D8-17A4-AC49-B9C0-09A12B65F9F7}" dt="2020-04-15T16:04:00.449" v="66"/>
          <ac:cxnSpMkLst>
            <pc:docMk/>
            <pc:sldMk cId="1715545372" sldId="260"/>
            <ac:cxnSpMk id="887" creationId="{1BBC5EBE-0C85-2445-BDB0-FEA93A9A85B5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26" creationId="{3C8145C1-2365-E341-ABFA-1C4BF0CA84F0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28" creationId="{28728BEC-8B42-DB43-BFA5-37C903A005DA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29" creationId="{9D3FEAF5-B916-474E-920D-7D00429642CA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30" creationId="{D777388C-514E-3C46-A368-FE8F836E5A1F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75" creationId="{C2E6C1E8-E891-DA4F-9DAB-DBA8FD6EEA91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77" creationId="{24EECCDD-B61D-7D49-9FFC-895E273E91A1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78" creationId="{96C53FD5-0F93-AD4E-85EE-EB37D33D8324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979" creationId="{B7812901-8471-D041-84D1-C52E734FD315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13" creationId="{1952D07E-2F3D-6647-B883-0E3B6109B5A9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15" creationId="{4291DA1A-ABF8-A543-A693-27FC45719F68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16" creationId="{69E86943-256A-BB43-8714-D8D3E28A1AC9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17" creationId="{88603C62-5228-C245-9FBD-08E6022C1F0A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50" creationId="{8E06875B-C2A8-504F-80AB-EDAAB31461B7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52" creationId="{3AEBDEA1-4F77-0044-826E-7F9EF894FE74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54" creationId="{8F7348E4-9F01-D442-901A-B8B15AB14517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56" creationId="{E8AF153F-3F3D-6941-8987-B4D124B6EC1E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66" creationId="{2A5EA018-3A41-4448-A42D-D8D53E297835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68" creationId="{71E7C6F6-73AD-214D-91E7-A00F99B2441E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70" creationId="{BA01677F-A493-1E43-9665-81DE65A44316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72" creationId="{9652F7CB-B16D-C047-8477-DB3E6D9E7371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82" creationId="{5263BF84-D2D0-7043-8287-D2C638E4712B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84" creationId="{20C72667-3E56-B040-9E85-3F8170051880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86" creationId="{C016F733-DE56-354C-9D22-C5BE2901D7B8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88" creationId="{AAB4A1CD-24F3-F142-8DE1-103B74C2FAB3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098" creationId="{2324A0AB-AE57-7343-81CA-F25D948746E4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100" creationId="{679D2EDD-23AE-6549-9D82-0C54B44E0A29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102" creationId="{1BF2DA38-33A7-B048-9C07-803214CD4809}"/>
          </ac:cxnSpMkLst>
        </pc:cxnChg>
        <pc:cxnChg chg="mod">
          <ac:chgData name="Bloom PhD, Jesse D" userId="e17e4af4-92ba-4f4f-89d8-f6d4f5501821" providerId="ADAL" clId="{535DC6D8-17A4-AC49-B9C0-09A12B65F9F7}" dt="2020-04-15T16:04:25.804" v="69"/>
          <ac:cxnSpMkLst>
            <pc:docMk/>
            <pc:sldMk cId="1715545372" sldId="260"/>
            <ac:cxnSpMk id="1104" creationId="{4D3E5968-16CC-F843-A784-32E4E8AA59E4}"/>
          </ac:cxnSpMkLst>
        </pc:cxnChg>
      </pc:sldChg>
      <pc:sldMasterChg chg="modSp modSldLayout">
        <pc:chgData name="Bloom PhD, Jesse D" userId="e17e4af4-92ba-4f4f-89d8-f6d4f5501821" providerId="ADAL" clId="{535DC6D8-17A4-AC49-B9C0-09A12B65F9F7}" dt="2020-04-15T16:04:24.701" v="68"/>
        <pc:sldMasterMkLst>
          <pc:docMk/>
          <pc:sldMasterMk cId="3390251492" sldId="2147483648"/>
        </pc:sldMasterMkLst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2" creationId="{00000000-0000-0000-0000-000000000000}"/>
          </ac:spMkLst>
        </pc:spChg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3" creationId="{00000000-0000-0000-0000-000000000000}"/>
          </ac:spMkLst>
        </pc:spChg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4" creationId="{00000000-0000-0000-0000-000000000000}"/>
          </ac:spMkLst>
        </pc:spChg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5" creationId="{00000000-0000-0000-0000-000000000000}"/>
          </ac:spMkLst>
        </pc:spChg>
        <pc:spChg chg="mod">
          <ac:chgData name="Bloom PhD, Jesse D" userId="e17e4af4-92ba-4f4f-89d8-f6d4f5501821" providerId="ADAL" clId="{535DC6D8-17A4-AC49-B9C0-09A12B65F9F7}" dt="2020-04-15T16:04:24.701" v="68"/>
          <ac:spMkLst>
            <pc:docMk/>
            <pc:sldMasterMk cId="3390251492" sldId="2147483648"/>
            <ac:spMk id="6" creationId="{00000000-0000-0000-0000-000000000000}"/>
          </ac:spMkLst>
        </pc:sp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4264538320" sldId="2147483649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4264538320" sldId="214748364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4264538320" sldId="2147483649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1877875412" sldId="2147483651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877875412" sldId="2147483651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877875412" sldId="2147483651"/>
              <ac:spMk id="3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452812423" sldId="2147483652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452812423" sldId="2147483652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452812423" sldId="2147483652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2030020759" sldId="2147483653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4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5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030020759" sldId="2147483653"/>
              <ac:spMk id="6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1238479822" sldId="2147483656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238479822" sldId="2147483656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238479822" sldId="2147483656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1238479822" sldId="2147483656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3152242695" sldId="2147483657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3152242695" sldId="2147483657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3152242695" sldId="2147483657"/>
              <ac:spMk id="3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3152242695" sldId="2147483657"/>
              <ac:spMk id="4" creationId="{00000000-0000-0000-0000-000000000000}"/>
            </ac:spMkLst>
          </pc:spChg>
        </pc:sldLayoutChg>
        <pc:sldLayoutChg chg="modSp">
          <pc:chgData name="Bloom PhD, Jesse D" userId="e17e4af4-92ba-4f4f-89d8-f6d4f5501821" providerId="ADAL" clId="{535DC6D8-17A4-AC49-B9C0-09A12B65F9F7}" dt="2020-04-15T16:04:24.701" v="68"/>
          <pc:sldLayoutMkLst>
            <pc:docMk/>
            <pc:sldMasterMk cId="3390251492" sldId="2147483648"/>
            <pc:sldLayoutMk cId="2490051805" sldId="2147483659"/>
          </pc:sldLayoutMkLst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490051805" sldId="2147483659"/>
              <ac:spMk id="2" creationId="{00000000-0000-0000-0000-000000000000}"/>
            </ac:spMkLst>
          </pc:spChg>
          <pc:spChg chg="mod">
            <ac:chgData name="Bloom PhD, Jesse D" userId="e17e4af4-92ba-4f4f-89d8-f6d4f5501821" providerId="ADAL" clId="{535DC6D8-17A4-AC49-B9C0-09A12B65F9F7}" dt="2020-04-15T16:04:24.701" v="68"/>
            <ac:spMkLst>
              <pc:docMk/>
              <pc:sldMasterMk cId="3390251492" sldId="2147483648"/>
              <pc:sldLayoutMk cId="2490051805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447" y="738758"/>
            <a:ext cx="5751037" cy="50974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4892" y="1347584"/>
            <a:ext cx="4736152" cy="6077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39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790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185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958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197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4371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676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9162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3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11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78976" y="111202"/>
            <a:ext cx="1141751" cy="23670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3728" y="111202"/>
            <a:ext cx="3312484" cy="23670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5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2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62" y="1528138"/>
            <a:ext cx="5751037" cy="472312"/>
          </a:xfrm>
        </p:spPr>
        <p:txBody>
          <a:bodyPr anchor="t"/>
          <a:lstStyle>
            <a:lvl1pPr algn="l">
              <a:defRPr sz="207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62" y="1007941"/>
            <a:ext cx="5751037" cy="520203"/>
          </a:xfrm>
        </p:spPr>
        <p:txBody>
          <a:bodyPr anchor="b"/>
          <a:lstStyle>
            <a:lvl1pPr marL="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1pPr>
            <a:lvl2pPr marL="239532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2pPr>
            <a:lvl3pPr marL="4790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18599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4pPr>
            <a:lvl5pPr marL="958132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5pPr>
            <a:lvl6pPr marL="1197665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6pPr>
            <a:lvl7pPr marL="1437197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7pPr>
            <a:lvl8pPr marL="1676731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8pPr>
            <a:lvl9pPr marL="1916264" indent="0">
              <a:buNone/>
              <a:defRPr sz="7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875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3734" y="647371"/>
            <a:ext cx="2227117" cy="1830898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3614" y="647371"/>
            <a:ext cx="2227117" cy="1830898"/>
          </a:xfrm>
        </p:spPr>
        <p:txBody>
          <a:bodyPr/>
          <a:lstStyle>
            <a:lvl1pPr>
              <a:defRPr sz="1440"/>
            </a:lvl1pPr>
            <a:lvl2pPr>
              <a:defRPr sz="1260"/>
            </a:lvl2pPr>
            <a:lvl3pPr>
              <a:defRPr sz="108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81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01" y="95245"/>
            <a:ext cx="6089329" cy="39634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306" y="532318"/>
            <a:ext cx="2989458" cy="221843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39532" indent="0">
              <a:buNone/>
              <a:defRPr sz="1080" b="1"/>
            </a:lvl2pPr>
            <a:lvl3pPr marL="479066" indent="0">
              <a:buNone/>
              <a:defRPr sz="900" b="1"/>
            </a:lvl3pPr>
            <a:lvl4pPr marL="718599" indent="0">
              <a:buNone/>
              <a:defRPr sz="900" b="1"/>
            </a:lvl4pPr>
            <a:lvl5pPr marL="958132" indent="0">
              <a:buNone/>
              <a:defRPr sz="900" b="1"/>
            </a:lvl5pPr>
            <a:lvl6pPr marL="1197665" indent="0">
              <a:buNone/>
              <a:defRPr sz="900" b="1"/>
            </a:lvl6pPr>
            <a:lvl7pPr marL="1437197" indent="0">
              <a:buNone/>
              <a:defRPr sz="900" b="1"/>
            </a:lvl7pPr>
            <a:lvl8pPr marL="1676731" indent="0">
              <a:buNone/>
              <a:defRPr sz="900" b="1"/>
            </a:lvl8pPr>
            <a:lvl9pPr marL="1916264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8306" y="754162"/>
            <a:ext cx="2989458" cy="1370146"/>
          </a:xfrm>
        </p:spPr>
        <p:txBody>
          <a:bodyPr/>
          <a:lstStyle>
            <a:lvl1pPr>
              <a:defRPr sz="1260"/>
            </a:lvl1pPr>
            <a:lvl2pPr>
              <a:defRPr sz="108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37003" y="532318"/>
            <a:ext cx="2990631" cy="221843"/>
          </a:xfrm>
        </p:spPr>
        <p:txBody>
          <a:bodyPr anchor="b"/>
          <a:lstStyle>
            <a:lvl1pPr marL="0" indent="0">
              <a:buNone/>
              <a:defRPr sz="1260" b="1"/>
            </a:lvl1pPr>
            <a:lvl2pPr marL="239532" indent="0">
              <a:buNone/>
              <a:defRPr sz="1080" b="1"/>
            </a:lvl2pPr>
            <a:lvl3pPr marL="479066" indent="0">
              <a:buNone/>
              <a:defRPr sz="900" b="1"/>
            </a:lvl3pPr>
            <a:lvl4pPr marL="718599" indent="0">
              <a:buNone/>
              <a:defRPr sz="900" b="1"/>
            </a:lvl4pPr>
            <a:lvl5pPr marL="958132" indent="0">
              <a:buNone/>
              <a:defRPr sz="900" b="1"/>
            </a:lvl5pPr>
            <a:lvl6pPr marL="1197665" indent="0">
              <a:buNone/>
              <a:defRPr sz="900" b="1"/>
            </a:lvl6pPr>
            <a:lvl7pPr marL="1437197" indent="0">
              <a:buNone/>
              <a:defRPr sz="900" b="1"/>
            </a:lvl7pPr>
            <a:lvl8pPr marL="1676731" indent="0">
              <a:buNone/>
              <a:defRPr sz="900" b="1"/>
            </a:lvl8pPr>
            <a:lvl9pPr marL="1916264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37003" y="754162"/>
            <a:ext cx="2990631" cy="1370146"/>
          </a:xfrm>
        </p:spPr>
        <p:txBody>
          <a:bodyPr/>
          <a:lstStyle>
            <a:lvl1pPr>
              <a:defRPr sz="1260"/>
            </a:lvl1pPr>
            <a:lvl2pPr>
              <a:defRPr sz="1080"/>
            </a:lvl2pPr>
            <a:lvl3pPr>
              <a:defRPr sz="9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310" y="94682"/>
            <a:ext cx="2225941" cy="402952"/>
          </a:xfrm>
        </p:spPr>
        <p:txBody>
          <a:bodyPr anchor="b"/>
          <a:lstStyle>
            <a:lvl1pPr algn="l">
              <a:defRPr sz="10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5296" y="94695"/>
            <a:ext cx="3782340" cy="2029622"/>
          </a:xfrm>
        </p:spPr>
        <p:txBody>
          <a:bodyPr/>
          <a:lstStyle>
            <a:lvl1pPr>
              <a:defRPr sz="1710"/>
            </a:lvl1pPr>
            <a:lvl2pPr>
              <a:defRPr sz="1440"/>
            </a:lvl2pPr>
            <a:lvl3pPr>
              <a:defRPr sz="1260"/>
            </a:lvl3pPr>
            <a:lvl4pPr>
              <a:defRPr sz="1080"/>
            </a:lvl4pPr>
            <a:lvl5pPr>
              <a:defRPr sz="1080"/>
            </a:lvl5pPr>
            <a:lvl6pPr>
              <a:defRPr sz="1080"/>
            </a:lvl6pPr>
            <a:lvl7pPr>
              <a:defRPr sz="1080"/>
            </a:lvl7pPr>
            <a:lvl8pPr>
              <a:defRPr sz="1080"/>
            </a:lvl8pPr>
            <a:lvl9pPr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8310" y="497637"/>
            <a:ext cx="2225941" cy="1626670"/>
          </a:xfrm>
        </p:spPr>
        <p:txBody>
          <a:bodyPr/>
          <a:lstStyle>
            <a:lvl1pPr marL="0" indent="0">
              <a:buNone/>
              <a:defRPr sz="720"/>
            </a:lvl1pPr>
            <a:lvl2pPr marL="239532" indent="0">
              <a:buNone/>
              <a:defRPr sz="630"/>
            </a:lvl2pPr>
            <a:lvl3pPr marL="479066" indent="0">
              <a:buNone/>
              <a:defRPr sz="540"/>
            </a:lvl3pPr>
            <a:lvl4pPr marL="718599" indent="0">
              <a:buNone/>
              <a:defRPr sz="450"/>
            </a:lvl4pPr>
            <a:lvl5pPr marL="958132" indent="0">
              <a:buNone/>
              <a:defRPr sz="450"/>
            </a:lvl5pPr>
            <a:lvl6pPr marL="1197665" indent="0">
              <a:buNone/>
              <a:defRPr sz="450"/>
            </a:lvl6pPr>
            <a:lvl7pPr marL="1437197" indent="0">
              <a:buNone/>
              <a:defRPr sz="450"/>
            </a:lvl7pPr>
            <a:lvl8pPr marL="1676731" indent="0">
              <a:buNone/>
              <a:defRPr sz="450"/>
            </a:lvl8pPr>
            <a:lvl9pPr marL="1916264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7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176" y="1664659"/>
            <a:ext cx="4059555" cy="196521"/>
          </a:xfrm>
        </p:spPr>
        <p:txBody>
          <a:bodyPr anchor="b"/>
          <a:lstStyle>
            <a:lvl1pPr algn="l">
              <a:defRPr sz="108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26176" y="212497"/>
            <a:ext cx="4059555" cy="1426845"/>
          </a:xfrm>
        </p:spPr>
        <p:txBody>
          <a:bodyPr/>
          <a:lstStyle>
            <a:lvl1pPr marL="0" indent="0">
              <a:buNone/>
              <a:defRPr sz="1710"/>
            </a:lvl1pPr>
            <a:lvl2pPr marL="239532" indent="0">
              <a:buNone/>
              <a:defRPr sz="1440"/>
            </a:lvl2pPr>
            <a:lvl3pPr marL="479066" indent="0">
              <a:buNone/>
              <a:defRPr sz="1260"/>
            </a:lvl3pPr>
            <a:lvl4pPr marL="718599" indent="0">
              <a:buNone/>
              <a:defRPr sz="1080"/>
            </a:lvl4pPr>
            <a:lvl5pPr marL="958132" indent="0">
              <a:buNone/>
              <a:defRPr sz="1080"/>
            </a:lvl5pPr>
            <a:lvl6pPr marL="1197665" indent="0">
              <a:buNone/>
              <a:defRPr sz="1080"/>
            </a:lvl6pPr>
            <a:lvl7pPr marL="1437197" indent="0">
              <a:buNone/>
              <a:defRPr sz="1080"/>
            </a:lvl7pPr>
            <a:lvl8pPr marL="1676731" indent="0">
              <a:buNone/>
              <a:defRPr sz="1080"/>
            </a:lvl8pPr>
            <a:lvl9pPr marL="1916264" indent="0">
              <a:buNone/>
              <a:defRPr sz="108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26176" y="1861189"/>
            <a:ext cx="4059555" cy="279093"/>
          </a:xfrm>
        </p:spPr>
        <p:txBody>
          <a:bodyPr/>
          <a:lstStyle>
            <a:lvl1pPr marL="0" indent="0">
              <a:buNone/>
              <a:defRPr sz="720"/>
            </a:lvl1pPr>
            <a:lvl2pPr marL="239532" indent="0">
              <a:buNone/>
              <a:defRPr sz="630"/>
            </a:lvl2pPr>
            <a:lvl3pPr marL="479066" indent="0">
              <a:buNone/>
              <a:defRPr sz="540"/>
            </a:lvl3pPr>
            <a:lvl4pPr marL="718599" indent="0">
              <a:buNone/>
              <a:defRPr sz="450"/>
            </a:lvl4pPr>
            <a:lvl5pPr marL="958132" indent="0">
              <a:buNone/>
              <a:defRPr sz="450"/>
            </a:lvl5pPr>
            <a:lvl6pPr marL="1197665" indent="0">
              <a:buNone/>
              <a:defRPr sz="450"/>
            </a:lvl6pPr>
            <a:lvl7pPr marL="1437197" indent="0">
              <a:buNone/>
              <a:defRPr sz="450"/>
            </a:lvl7pPr>
            <a:lvl8pPr marL="1676731" indent="0">
              <a:buNone/>
              <a:defRPr sz="450"/>
            </a:lvl8pPr>
            <a:lvl9pPr marL="1916264" indent="0">
              <a:buNone/>
              <a:defRPr sz="4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242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8301" y="95245"/>
            <a:ext cx="6089329" cy="396346"/>
          </a:xfrm>
          <a:prstGeom prst="rect">
            <a:avLst/>
          </a:prstGeom>
        </p:spPr>
        <p:txBody>
          <a:bodyPr vert="horz" lIns="53671" tIns="26836" rIns="53671" bIns="2683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301" y="554893"/>
            <a:ext cx="6089329" cy="1569419"/>
          </a:xfrm>
          <a:prstGeom prst="rect">
            <a:avLst/>
          </a:prstGeom>
        </p:spPr>
        <p:txBody>
          <a:bodyPr vert="horz" lIns="53671" tIns="26836" rIns="53671" bIns="2683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8296" y="2204140"/>
            <a:ext cx="1578716" cy="126611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l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E60CEC-8CC6-8B48-9CD4-E19D93CC4CEE}" type="datetimeFigureOut">
              <a:rPr lang="en-US" smtClean="0"/>
              <a:t>4/15/20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697" y="2204140"/>
            <a:ext cx="2142543" cy="126611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ct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8913" y="2204140"/>
            <a:ext cx="1578716" cy="126611"/>
          </a:xfrm>
          <a:prstGeom prst="rect">
            <a:avLst/>
          </a:prstGeom>
        </p:spPr>
        <p:txBody>
          <a:bodyPr vert="horz" lIns="53671" tIns="26836" rIns="53671" bIns="26836" rtlCol="0" anchor="ctr"/>
          <a:lstStyle>
            <a:lvl1pPr algn="r">
              <a:defRPr sz="63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F464A-1EB8-5440-A8AF-D07C5B630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51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39532" rtl="0" eaLnBrk="1" latinLnBrk="0" hangingPunct="1">
        <a:spcBef>
          <a:spcPct val="0"/>
        </a:spcBef>
        <a:buNone/>
        <a:defRPr sz="23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650" indent="-179650" algn="l" defTabSz="239532" rtl="0" eaLnBrk="1" latinLnBrk="0" hangingPunct="1">
        <a:spcBef>
          <a:spcPct val="20000"/>
        </a:spcBef>
        <a:buFont typeface="Arial"/>
        <a:buChar char="•"/>
        <a:defRPr sz="1710" kern="1200">
          <a:solidFill>
            <a:schemeClr val="tx1"/>
          </a:solidFill>
          <a:latin typeface="+mn-lt"/>
          <a:ea typeface="+mn-ea"/>
          <a:cs typeface="+mn-cs"/>
        </a:defRPr>
      </a:lvl1pPr>
      <a:lvl2pPr marL="389241" indent="-149708" algn="l" defTabSz="239532" rtl="0" eaLnBrk="1" latinLnBrk="0" hangingPunct="1">
        <a:spcBef>
          <a:spcPct val="20000"/>
        </a:spcBef>
        <a:buFont typeface="Arial"/>
        <a:buChar char="–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598832" indent="-119767" algn="l" defTabSz="239532" rtl="0" eaLnBrk="1" latinLnBrk="0" hangingPunct="1">
        <a:spcBef>
          <a:spcPct val="20000"/>
        </a:spcBef>
        <a:buFont typeface="Arial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838364" indent="-119767" algn="l" defTabSz="239532" rtl="0" eaLnBrk="1" latinLnBrk="0" hangingPunct="1">
        <a:spcBef>
          <a:spcPct val="20000"/>
        </a:spcBef>
        <a:buFont typeface="Arial"/>
        <a:buChar char="–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77899" indent="-119767" algn="l" defTabSz="239532" rtl="0" eaLnBrk="1" latinLnBrk="0" hangingPunct="1">
        <a:spcBef>
          <a:spcPct val="20000"/>
        </a:spcBef>
        <a:buFont typeface="Arial"/>
        <a:buChar char="»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17432" indent="-119767" algn="l" defTabSz="239532" rtl="0" eaLnBrk="1" latinLnBrk="0" hangingPunct="1">
        <a:spcBef>
          <a:spcPct val="20000"/>
        </a:spcBef>
        <a:buFont typeface="Arial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556964" indent="-119767" algn="l" defTabSz="239532" rtl="0" eaLnBrk="1" latinLnBrk="0" hangingPunct="1">
        <a:spcBef>
          <a:spcPct val="20000"/>
        </a:spcBef>
        <a:buFont typeface="Arial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796497" indent="-119767" algn="l" defTabSz="239532" rtl="0" eaLnBrk="1" latinLnBrk="0" hangingPunct="1">
        <a:spcBef>
          <a:spcPct val="20000"/>
        </a:spcBef>
        <a:buFont typeface="Arial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036030" indent="-119767" algn="l" defTabSz="239532" rtl="0" eaLnBrk="1" latinLnBrk="0" hangingPunct="1">
        <a:spcBef>
          <a:spcPct val="20000"/>
        </a:spcBef>
        <a:buFont typeface="Arial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395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39532" algn="l" defTabSz="2395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79066" algn="l" defTabSz="2395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718599" algn="l" defTabSz="2395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58132" algn="l" defTabSz="2395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97665" algn="l" defTabSz="2395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437197" algn="l" defTabSz="2395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76731" algn="l" defTabSz="2395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916264" algn="l" defTabSz="239532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Down Arrow 892">
            <a:extLst>
              <a:ext uri="{FF2B5EF4-FFF2-40B4-BE49-F238E27FC236}">
                <a16:creationId xmlns:a16="http://schemas.microsoft.com/office/drawing/2014/main" id="{0CA95797-59C7-2147-B999-D5D6487A1FB6}"/>
              </a:ext>
            </a:extLst>
          </p:cNvPr>
          <p:cNvSpPr/>
          <p:nvPr/>
        </p:nvSpPr>
        <p:spPr>
          <a:xfrm rot="12309151">
            <a:off x="1254183" y="1454289"/>
            <a:ext cx="237744" cy="230459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>
              <a:latin typeface="Arial"/>
              <a:cs typeface="Arial"/>
            </a:endParaRPr>
          </a:p>
        </p:txBody>
      </p:sp>
      <p:sp>
        <p:nvSpPr>
          <p:cNvPr id="894" name="Oval 893">
            <a:extLst>
              <a:ext uri="{FF2B5EF4-FFF2-40B4-BE49-F238E27FC236}">
                <a16:creationId xmlns:a16="http://schemas.microsoft.com/office/drawing/2014/main" id="{D7E6BB94-B289-7948-A57F-3D29893E6473}"/>
              </a:ext>
            </a:extLst>
          </p:cNvPr>
          <p:cNvSpPr/>
          <p:nvPr/>
        </p:nvSpPr>
        <p:spPr>
          <a:xfrm>
            <a:off x="637857" y="1219589"/>
            <a:ext cx="314354" cy="303043"/>
          </a:xfrm>
          <a:prstGeom prst="ellipse">
            <a:avLst/>
          </a:prstGeom>
          <a:solidFill>
            <a:sysClr val="window" lastClr="FFFFFF"/>
          </a:solidFill>
          <a:ln w="254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95" name="Block Arc 894">
            <a:extLst>
              <a:ext uri="{FF2B5EF4-FFF2-40B4-BE49-F238E27FC236}">
                <a16:creationId xmlns:a16="http://schemas.microsoft.com/office/drawing/2014/main" id="{B6F3F1F7-05A4-944E-AC91-3CD8558BDC1C}"/>
              </a:ext>
            </a:extLst>
          </p:cNvPr>
          <p:cNvSpPr/>
          <p:nvPr/>
        </p:nvSpPr>
        <p:spPr>
          <a:xfrm rot="20639163">
            <a:off x="627163" y="1191877"/>
            <a:ext cx="328542" cy="277379"/>
          </a:xfrm>
          <a:prstGeom prst="blockArc">
            <a:avLst>
              <a:gd name="adj1" fmla="val 13778132"/>
              <a:gd name="adj2" fmla="val 21054108"/>
              <a:gd name="adj3" fmla="val 19334"/>
            </a:avLst>
          </a:prstGeom>
          <a:solidFill>
            <a:srgbClr val="000090"/>
          </a:solidFill>
          <a:ln w="25400" cap="flat" cmpd="sng" algn="ctr">
            <a:solidFill>
              <a:srgbClr val="00009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96" name="TextBox 895">
            <a:extLst>
              <a:ext uri="{FF2B5EF4-FFF2-40B4-BE49-F238E27FC236}">
                <a16:creationId xmlns:a16="http://schemas.microsoft.com/office/drawing/2014/main" id="{B2ED10D4-849B-AC48-A353-D171E5D2DE2E}"/>
              </a:ext>
            </a:extLst>
          </p:cNvPr>
          <p:cNvSpPr txBox="1"/>
          <p:nvPr/>
        </p:nvSpPr>
        <p:spPr>
          <a:xfrm>
            <a:off x="558308" y="1261479"/>
            <a:ext cx="46789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latin typeface="Arial"/>
                <a:cs typeface="Arial"/>
              </a:rPr>
              <a:t>Spike</a:t>
            </a:r>
          </a:p>
        </p:txBody>
      </p:sp>
      <p:sp>
        <p:nvSpPr>
          <p:cNvPr id="897" name="TextBox 896">
            <a:extLst>
              <a:ext uri="{FF2B5EF4-FFF2-40B4-BE49-F238E27FC236}">
                <a16:creationId xmlns:a16="http://schemas.microsoft.com/office/drawing/2014/main" id="{B3B3C24E-55FF-5443-A8C9-00041CD9A0AE}"/>
              </a:ext>
            </a:extLst>
          </p:cNvPr>
          <p:cNvSpPr txBox="1"/>
          <p:nvPr/>
        </p:nvSpPr>
        <p:spPr>
          <a:xfrm>
            <a:off x="151424" y="1925202"/>
            <a:ext cx="1463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Lentiviral backbone plasmid expressing 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ZsGreen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or Luciferase-IRES-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ZsGreen</a:t>
            </a:r>
            <a:endParaRPr lang="en-US" sz="800" dirty="0">
              <a:solidFill>
                <a:schemeClr val="tx1">
                  <a:lumMod val="50000"/>
                  <a:lumOff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898" name="Group 897">
            <a:extLst>
              <a:ext uri="{FF2B5EF4-FFF2-40B4-BE49-F238E27FC236}">
                <a16:creationId xmlns:a16="http://schemas.microsoft.com/office/drawing/2014/main" id="{AF507018-2CAA-A44C-AD7E-FEE9DA2661FB}"/>
              </a:ext>
            </a:extLst>
          </p:cNvPr>
          <p:cNvGrpSpPr/>
          <p:nvPr/>
        </p:nvGrpSpPr>
        <p:grpSpPr>
          <a:xfrm>
            <a:off x="-93806" y="140075"/>
            <a:ext cx="1713259" cy="836743"/>
            <a:chOff x="-280264" y="-29286"/>
            <a:chExt cx="1713259" cy="836743"/>
          </a:xfrm>
        </p:grpSpPr>
        <p:grpSp>
          <p:nvGrpSpPr>
            <p:cNvPr id="899" name="Group 898">
              <a:extLst>
                <a:ext uri="{FF2B5EF4-FFF2-40B4-BE49-F238E27FC236}">
                  <a16:creationId xmlns:a16="http://schemas.microsoft.com/office/drawing/2014/main" id="{6D9CF89A-53B3-5B42-B2E0-DB34A921CAA1}"/>
                </a:ext>
              </a:extLst>
            </p:cNvPr>
            <p:cNvGrpSpPr/>
            <p:nvPr/>
          </p:nvGrpSpPr>
          <p:grpSpPr>
            <a:xfrm>
              <a:off x="14446" y="274320"/>
              <a:ext cx="1051733" cy="533137"/>
              <a:chOff x="21409" y="242316"/>
              <a:chExt cx="1051733" cy="533137"/>
            </a:xfrm>
          </p:grpSpPr>
          <p:grpSp>
            <p:nvGrpSpPr>
              <p:cNvPr id="901" name="Group 900">
                <a:extLst>
                  <a:ext uri="{FF2B5EF4-FFF2-40B4-BE49-F238E27FC236}">
                    <a16:creationId xmlns:a16="http://schemas.microsoft.com/office/drawing/2014/main" id="{1E31DAFC-774F-1D4B-9394-AEEE83DB6C61}"/>
                  </a:ext>
                </a:extLst>
              </p:cNvPr>
              <p:cNvGrpSpPr/>
              <p:nvPr/>
            </p:nvGrpSpPr>
            <p:grpSpPr>
              <a:xfrm>
                <a:off x="21409" y="378071"/>
                <a:ext cx="1051733" cy="397382"/>
                <a:chOff x="768727" y="473666"/>
                <a:chExt cx="1051733" cy="397382"/>
              </a:xfrm>
            </p:grpSpPr>
            <p:sp>
              <p:nvSpPr>
                <p:cNvPr id="903" name="Oval 902">
                  <a:extLst>
                    <a:ext uri="{FF2B5EF4-FFF2-40B4-BE49-F238E27FC236}">
                      <a16:creationId xmlns:a16="http://schemas.microsoft.com/office/drawing/2014/main" id="{3D5BCFA3-5AC9-A74F-A6CD-B8166E789A63}"/>
                    </a:ext>
                  </a:extLst>
                </p:cNvPr>
                <p:cNvSpPr/>
                <p:nvPr/>
              </p:nvSpPr>
              <p:spPr>
                <a:xfrm>
                  <a:off x="1134852" y="501246"/>
                  <a:ext cx="312861" cy="301604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chemeClr val="tx1">
                      <a:lumMod val="75000"/>
                      <a:lumOff val="25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904" name="Block Arc 903">
                  <a:extLst>
                    <a:ext uri="{FF2B5EF4-FFF2-40B4-BE49-F238E27FC236}">
                      <a16:creationId xmlns:a16="http://schemas.microsoft.com/office/drawing/2014/main" id="{BA5249BC-F2C8-E546-83CD-6846469100B2}"/>
                    </a:ext>
                  </a:extLst>
                </p:cNvPr>
                <p:cNvSpPr/>
                <p:nvPr/>
              </p:nvSpPr>
              <p:spPr>
                <a:xfrm rot="20639163">
                  <a:off x="1124209" y="473666"/>
                  <a:ext cx="326983" cy="276062"/>
                </a:xfrm>
                <a:prstGeom prst="blockArc">
                  <a:avLst>
                    <a:gd name="adj1" fmla="val 13778132"/>
                    <a:gd name="adj2" fmla="val 21054108"/>
                    <a:gd name="adj3" fmla="val 19334"/>
                  </a:avLst>
                </a:prstGeom>
                <a:solidFill>
                  <a:schemeClr val="bg1">
                    <a:lumMod val="50000"/>
                  </a:schemeClr>
                </a:solidFill>
                <a:ln w="25400" cap="flat" cmpd="sng" algn="ctr">
                  <a:solidFill>
                    <a:schemeClr val="bg1">
                      <a:lumMod val="50000"/>
                    </a:schemeClr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Arial"/>
                  </a:endParaRPr>
                </a:p>
              </p:txBody>
            </p:sp>
            <p:sp>
              <p:nvSpPr>
                <p:cNvPr id="905" name="TextBox 904">
                  <a:extLst>
                    <a:ext uri="{FF2B5EF4-FFF2-40B4-BE49-F238E27FC236}">
                      <a16:creationId xmlns:a16="http://schemas.microsoft.com/office/drawing/2014/main" id="{197908C0-6958-AD4F-8643-425068E1876F}"/>
                    </a:ext>
                  </a:extLst>
                </p:cNvPr>
                <p:cNvSpPr txBox="1"/>
                <p:nvPr/>
              </p:nvSpPr>
              <p:spPr>
                <a:xfrm>
                  <a:off x="1111873" y="522102"/>
                  <a:ext cx="420624" cy="29751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ts val="760"/>
                    </a:lnSpc>
                  </a:pPr>
                  <a:r>
                    <a:rPr lang="en-US" sz="800" dirty="0" err="1">
                      <a:latin typeface="Arial"/>
                      <a:cs typeface="Arial"/>
                    </a:rPr>
                    <a:t>GagPol</a:t>
                  </a:r>
                  <a:endParaRPr lang="en-US" sz="800" dirty="0">
                    <a:latin typeface="Arial"/>
                    <a:cs typeface="Arial"/>
                  </a:endParaRPr>
                </a:p>
              </p:txBody>
            </p:sp>
            <p:grpSp>
              <p:nvGrpSpPr>
                <p:cNvPr id="906" name="Group 905">
                  <a:extLst>
                    <a:ext uri="{FF2B5EF4-FFF2-40B4-BE49-F238E27FC236}">
                      <a16:creationId xmlns:a16="http://schemas.microsoft.com/office/drawing/2014/main" id="{8343A029-232C-0D47-9C5F-DB45CCBB991B}"/>
                    </a:ext>
                  </a:extLst>
                </p:cNvPr>
                <p:cNvGrpSpPr/>
                <p:nvPr/>
              </p:nvGrpSpPr>
              <p:grpSpPr>
                <a:xfrm>
                  <a:off x="768727" y="516456"/>
                  <a:ext cx="336874" cy="265176"/>
                  <a:chOff x="694717" y="59926"/>
                  <a:chExt cx="336874" cy="265176"/>
                </a:xfrm>
              </p:grpSpPr>
              <p:sp>
                <p:nvSpPr>
                  <p:cNvPr id="911" name="Oval 910">
                    <a:extLst>
                      <a:ext uri="{FF2B5EF4-FFF2-40B4-BE49-F238E27FC236}">
                        <a16:creationId xmlns:a16="http://schemas.microsoft.com/office/drawing/2014/main" id="{4189B2BA-C878-DD4F-84AD-9FDFD360F64A}"/>
                      </a:ext>
                    </a:extLst>
                  </p:cNvPr>
                  <p:cNvSpPr/>
                  <p:nvPr/>
                </p:nvSpPr>
                <p:spPr>
                  <a:xfrm>
                    <a:off x="747105" y="82143"/>
                    <a:ext cx="252027" cy="24295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912" name="Block Arc 911">
                    <a:extLst>
                      <a:ext uri="{FF2B5EF4-FFF2-40B4-BE49-F238E27FC236}">
                        <a16:creationId xmlns:a16="http://schemas.microsoft.com/office/drawing/2014/main" id="{14870938-CB76-5642-9F05-8F97CC8ADA83}"/>
                      </a:ext>
                    </a:extLst>
                  </p:cNvPr>
                  <p:cNvSpPr/>
                  <p:nvPr/>
                </p:nvSpPr>
                <p:spPr>
                  <a:xfrm rot="20639163">
                    <a:off x="738531" y="59926"/>
                    <a:ext cx="263403" cy="222383"/>
                  </a:xfrm>
                  <a:prstGeom prst="blockArc">
                    <a:avLst>
                      <a:gd name="adj1" fmla="val 13778132"/>
                      <a:gd name="adj2" fmla="val 21054108"/>
                      <a:gd name="adj3" fmla="val 19334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254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913" name="TextBox 912">
                    <a:extLst>
                      <a:ext uri="{FF2B5EF4-FFF2-40B4-BE49-F238E27FC236}">
                        <a16:creationId xmlns:a16="http://schemas.microsoft.com/office/drawing/2014/main" id="{6E313ED4-1699-C749-A2BC-17B4D81B0189}"/>
                      </a:ext>
                    </a:extLst>
                  </p:cNvPr>
                  <p:cNvSpPr txBox="1"/>
                  <p:nvPr/>
                </p:nvSpPr>
                <p:spPr>
                  <a:xfrm>
                    <a:off x="694717" y="100240"/>
                    <a:ext cx="336874" cy="21544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Arial"/>
                        <a:cs typeface="Arial"/>
                      </a:rPr>
                      <a:t>Tat</a:t>
                    </a:r>
                  </a:p>
                </p:txBody>
              </p:sp>
            </p:grpSp>
            <p:grpSp>
              <p:nvGrpSpPr>
                <p:cNvPr id="907" name="Group 906">
                  <a:extLst>
                    <a:ext uri="{FF2B5EF4-FFF2-40B4-BE49-F238E27FC236}">
                      <a16:creationId xmlns:a16="http://schemas.microsoft.com/office/drawing/2014/main" id="{C2C26A94-5A93-3448-8901-11A538EEDD6D}"/>
                    </a:ext>
                  </a:extLst>
                </p:cNvPr>
                <p:cNvGrpSpPr/>
                <p:nvPr/>
              </p:nvGrpSpPr>
              <p:grpSpPr>
                <a:xfrm>
                  <a:off x="1454700" y="510277"/>
                  <a:ext cx="365760" cy="360771"/>
                  <a:chOff x="1381957" y="67676"/>
                  <a:chExt cx="365760" cy="360771"/>
                </a:xfrm>
              </p:grpSpPr>
              <p:sp>
                <p:nvSpPr>
                  <p:cNvPr id="908" name="Oval 907">
                    <a:extLst>
                      <a:ext uri="{FF2B5EF4-FFF2-40B4-BE49-F238E27FC236}">
                        <a16:creationId xmlns:a16="http://schemas.microsoft.com/office/drawing/2014/main" id="{0666E5A9-CC7A-504F-B2D1-211E2510E8F0}"/>
                      </a:ext>
                    </a:extLst>
                  </p:cNvPr>
                  <p:cNvSpPr/>
                  <p:nvPr/>
                </p:nvSpPr>
                <p:spPr>
                  <a:xfrm>
                    <a:off x="1436907" y="89893"/>
                    <a:ext cx="252027" cy="242959"/>
                  </a:xfrm>
                  <a:prstGeom prst="ellipse">
                    <a:avLst/>
                  </a:prstGeom>
                  <a:solidFill>
                    <a:sysClr val="window" lastClr="FFFFFF"/>
                  </a:solidFill>
                  <a:ln w="25400" cap="flat" cmpd="sng" algn="ctr">
                    <a:solidFill>
                      <a:schemeClr val="tx1">
                        <a:lumMod val="75000"/>
                        <a:lumOff val="25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909" name="Block Arc 908">
                    <a:extLst>
                      <a:ext uri="{FF2B5EF4-FFF2-40B4-BE49-F238E27FC236}">
                        <a16:creationId xmlns:a16="http://schemas.microsoft.com/office/drawing/2014/main" id="{F0601A68-255A-9748-A5E6-310B5899437C}"/>
                      </a:ext>
                    </a:extLst>
                  </p:cNvPr>
                  <p:cNvSpPr/>
                  <p:nvPr/>
                </p:nvSpPr>
                <p:spPr>
                  <a:xfrm rot="20639163">
                    <a:off x="1428333" y="67676"/>
                    <a:ext cx="263403" cy="222383"/>
                  </a:xfrm>
                  <a:prstGeom prst="blockArc">
                    <a:avLst>
                      <a:gd name="adj1" fmla="val 13778132"/>
                      <a:gd name="adj2" fmla="val 21054108"/>
                      <a:gd name="adj3" fmla="val 19334"/>
                    </a:avLst>
                  </a:prstGeom>
                  <a:solidFill>
                    <a:schemeClr val="bg1">
                      <a:lumMod val="50000"/>
                    </a:schemeClr>
                  </a:solidFill>
                  <a:ln w="25400" cap="flat" cmpd="sng" algn="ctr">
                    <a:solidFill>
                      <a:schemeClr val="bg1">
                        <a:lumMod val="50000"/>
                      </a:schemeClr>
                    </a:solidFill>
                    <a:prstDash val="solid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  <a:latin typeface="Arial"/>
                      <a:ea typeface="+mn-ea"/>
                      <a:cs typeface="Arial"/>
                    </a:endParaRPr>
                  </a:p>
                </p:txBody>
              </p:sp>
              <p:sp>
                <p:nvSpPr>
                  <p:cNvPr id="910" name="TextBox 909">
                    <a:extLst>
                      <a:ext uri="{FF2B5EF4-FFF2-40B4-BE49-F238E27FC236}">
                        <a16:creationId xmlns:a16="http://schemas.microsoft.com/office/drawing/2014/main" id="{05D4D97C-B355-054D-8792-67008B2A2BF2}"/>
                      </a:ext>
                    </a:extLst>
                  </p:cNvPr>
                  <p:cNvSpPr txBox="1"/>
                  <p:nvPr/>
                </p:nvSpPr>
                <p:spPr>
                  <a:xfrm>
                    <a:off x="1381957" y="89893"/>
                    <a:ext cx="36576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800" dirty="0">
                        <a:latin typeface="Arial"/>
                        <a:cs typeface="Arial"/>
                      </a:rPr>
                      <a:t>Rev</a:t>
                    </a:r>
                  </a:p>
                </p:txBody>
              </p:sp>
            </p:grpSp>
          </p:grpSp>
          <p:sp>
            <p:nvSpPr>
              <p:cNvPr id="902" name="Left Brace 901">
                <a:extLst>
                  <a:ext uri="{FF2B5EF4-FFF2-40B4-BE49-F238E27FC236}">
                    <a16:creationId xmlns:a16="http://schemas.microsoft.com/office/drawing/2014/main" id="{0D6F1B74-0511-7F40-9F4D-E9E517B8975C}"/>
                  </a:ext>
                </a:extLst>
              </p:cNvPr>
              <p:cNvSpPr/>
              <p:nvPr/>
            </p:nvSpPr>
            <p:spPr>
              <a:xfrm rot="5400000">
                <a:off x="473999" y="-192024"/>
                <a:ext cx="155448" cy="1024128"/>
              </a:xfrm>
              <a:prstGeom prst="leftBrace">
                <a:avLst/>
              </a:prstGeom>
              <a:ln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00" name="TextBox 899">
              <a:extLst>
                <a:ext uri="{FF2B5EF4-FFF2-40B4-BE49-F238E27FC236}">
                  <a16:creationId xmlns:a16="http://schemas.microsoft.com/office/drawing/2014/main" id="{880625DD-546F-CB4A-8E89-FDA28B68DE4C}"/>
                </a:ext>
              </a:extLst>
            </p:cNvPr>
            <p:cNvSpPr txBox="1"/>
            <p:nvPr/>
          </p:nvSpPr>
          <p:spPr>
            <a:xfrm>
              <a:off x="-280264" y="-29286"/>
              <a:ext cx="171325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Plasmids encoding non-surface proteins for </a:t>
              </a:r>
              <a:r>
                <a:rPr lang="en-US" sz="8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lentivirus</a:t>
              </a:r>
              <a:r>
                <a:rPr 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/>
                  <a:cs typeface="Arial"/>
                </a:rPr>
                <a:t> production</a:t>
              </a:r>
            </a:p>
          </p:txBody>
        </p:sp>
      </p:grpSp>
      <p:sp>
        <p:nvSpPr>
          <p:cNvPr id="914" name="TextBox 913">
            <a:extLst>
              <a:ext uri="{FF2B5EF4-FFF2-40B4-BE49-F238E27FC236}">
                <a16:creationId xmlns:a16="http://schemas.microsoft.com/office/drawing/2014/main" id="{B87831C3-30F2-A144-87E8-365F5A813B16}"/>
              </a:ext>
            </a:extLst>
          </p:cNvPr>
          <p:cNvSpPr txBox="1"/>
          <p:nvPr/>
        </p:nvSpPr>
        <p:spPr>
          <a:xfrm>
            <a:off x="77766" y="1029247"/>
            <a:ext cx="628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Plasmid encoding SARS-CoV-2 Spike</a:t>
            </a:r>
          </a:p>
        </p:txBody>
      </p:sp>
      <p:sp>
        <p:nvSpPr>
          <p:cNvPr id="915" name="Down Arrow 914">
            <a:extLst>
              <a:ext uri="{FF2B5EF4-FFF2-40B4-BE49-F238E27FC236}">
                <a16:creationId xmlns:a16="http://schemas.microsoft.com/office/drawing/2014/main" id="{2C6F11CB-2DDA-7047-B18F-9542C784051C}"/>
              </a:ext>
            </a:extLst>
          </p:cNvPr>
          <p:cNvSpPr/>
          <p:nvPr/>
        </p:nvSpPr>
        <p:spPr>
          <a:xfrm rot="15451264">
            <a:off x="965780" y="1232719"/>
            <a:ext cx="237744" cy="182281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916" name="Down Arrow 915">
            <a:extLst>
              <a:ext uri="{FF2B5EF4-FFF2-40B4-BE49-F238E27FC236}">
                <a16:creationId xmlns:a16="http://schemas.microsoft.com/office/drawing/2014/main" id="{9DAAF228-D57A-9748-B1C2-3602DEBA7809}"/>
              </a:ext>
            </a:extLst>
          </p:cNvPr>
          <p:cNvSpPr/>
          <p:nvPr/>
        </p:nvSpPr>
        <p:spPr>
          <a:xfrm rot="17766186">
            <a:off x="936453" y="787613"/>
            <a:ext cx="237744" cy="468508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grpSp>
        <p:nvGrpSpPr>
          <p:cNvPr id="917" name="Group 916">
            <a:extLst>
              <a:ext uri="{FF2B5EF4-FFF2-40B4-BE49-F238E27FC236}">
                <a16:creationId xmlns:a16="http://schemas.microsoft.com/office/drawing/2014/main" id="{A180F65A-0F0E-3240-88CB-EA4BE703B302}"/>
              </a:ext>
            </a:extLst>
          </p:cNvPr>
          <p:cNvGrpSpPr/>
          <p:nvPr/>
        </p:nvGrpSpPr>
        <p:grpSpPr>
          <a:xfrm>
            <a:off x="2193239" y="1442888"/>
            <a:ext cx="358340" cy="401447"/>
            <a:chOff x="2159169" y="1429497"/>
            <a:chExt cx="358340" cy="401447"/>
          </a:xfrm>
        </p:grpSpPr>
        <p:sp>
          <p:nvSpPr>
            <p:cNvPr id="918" name="Oval 917">
              <a:extLst>
                <a:ext uri="{FF2B5EF4-FFF2-40B4-BE49-F238E27FC236}">
                  <a16:creationId xmlns:a16="http://schemas.microsoft.com/office/drawing/2014/main" id="{BAF19A4A-D4AF-BD44-8EF1-438D74C61CF4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919" name="Group 918">
              <a:extLst>
                <a:ext uri="{FF2B5EF4-FFF2-40B4-BE49-F238E27FC236}">
                  <a16:creationId xmlns:a16="http://schemas.microsoft.com/office/drawing/2014/main" id="{04535749-0189-9040-B3C5-BDE5701690E0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951" name="Rectangle 950">
                <a:extLst>
                  <a:ext uri="{FF2B5EF4-FFF2-40B4-BE49-F238E27FC236}">
                    <a16:creationId xmlns:a16="http://schemas.microsoft.com/office/drawing/2014/main" id="{120980AD-8984-AE41-AA5E-043D5791805D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52" name="Oval 951">
                <a:extLst>
                  <a:ext uri="{FF2B5EF4-FFF2-40B4-BE49-F238E27FC236}">
                    <a16:creationId xmlns:a16="http://schemas.microsoft.com/office/drawing/2014/main" id="{1D2291AE-9587-6640-AEE9-E58949B0C05F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53" name="Oval 952">
                <a:extLst>
                  <a:ext uri="{FF2B5EF4-FFF2-40B4-BE49-F238E27FC236}">
                    <a16:creationId xmlns:a16="http://schemas.microsoft.com/office/drawing/2014/main" id="{17E23D88-E4E1-7E4D-AE37-F7B791DE04E0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372C0FE8-25CF-2E45-A6D6-33D03EF665CC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20" name="Group 919">
              <a:extLst>
                <a:ext uri="{FF2B5EF4-FFF2-40B4-BE49-F238E27FC236}">
                  <a16:creationId xmlns:a16="http://schemas.microsoft.com/office/drawing/2014/main" id="{6F96A052-A1C6-E740-A26C-A42F091EBD97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47" name="Rectangle 946">
                <a:extLst>
                  <a:ext uri="{FF2B5EF4-FFF2-40B4-BE49-F238E27FC236}">
                    <a16:creationId xmlns:a16="http://schemas.microsoft.com/office/drawing/2014/main" id="{13D744ED-E6D5-894C-9F10-B97AB3209DAF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48" name="Oval 947">
                <a:extLst>
                  <a:ext uri="{FF2B5EF4-FFF2-40B4-BE49-F238E27FC236}">
                    <a16:creationId xmlns:a16="http://schemas.microsoft.com/office/drawing/2014/main" id="{EAF465CB-6236-9D41-B241-1BD1DCF79A8B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7AE689BA-13B2-AD49-8786-894104BDE4C3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4B9D943B-C80A-244B-978E-48AFEA091F22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21" name="Group 920">
              <a:extLst>
                <a:ext uri="{FF2B5EF4-FFF2-40B4-BE49-F238E27FC236}">
                  <a16:creationId xmlns:a16="http://schemas.microsoft.com/office/drawing/2014/main" id="{F7920F82-2E52-8E49-85FD-115E7FC60AC9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43" name="Rectangle 942">
                <a:extLst>
                  <a:ext uri="{FF2B5EF4-FFF2-40B4-BE49-F238E27FC236}">
                    <a16:creationId xmlns:a16="http://schemas.microsoft.com/office/drawing/2014/main" id="{46BB1687-2FDC-7448-9676-777140D8E91B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37F35963-0B85-EF4C-AC16-8FAFF4EE57BF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45" name="Oval 944">
                <a:extLst>
                  <a:ext uri="{FF2B5EF4-FFF2-40B4-BE49-F238E27FC236}">
                    <a16:creationId xmlns:a16="http://schemas.microsoft.com/office/drawing/2014/main" id="{2FE77958-EFA5-CD4E-A0F9-2EEAB8148C7F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46" name="Oval 945">
                <a:extLst>
                  <a:ext uri="{FF2B5EF4-FFF2-40B4-BE49-F238E27FC236}">
                    <a16:creationId xmlns:a16="http://schemas.microsoft.com/office/drawing/2014/main" id="{E91C8F72-9167-5947-BFD3-2D372B1D009E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22" name="Group 921">
              <a:extLst>
                <a:ext uri="{FF2B5EF4-FFF2-40B4-BE49-F238E27FC236}">
                  <a16:creationId xmlns:a16="http://schemas.microsoft.com/office/drawing/2014/main" id="{F1A380C3-77F0-4C43-BF1E-7BC858AC90CB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39" name="Rectangle 938">
                <a:extLst>
                  <a:ext uri="{FF2B5EF4-FFF2-40B4-BE49-F238E27FC236}">
                    <a16:creationId xmlns:a16="http://schemas.microsoft.com/office/drawing/2014/main" id="{0F921ABE-8A3C-FC4F-82A1-69C45C16DB0D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2981BC4C-3B49-624E-9837-81DF47A5172F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A78A9AC0-073F-5F4C-8694-DAB9816D11C0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42" name="Oval 941">
                <a:extLst>
                  <a:ext uri="{FF2B5EF4-FFF2-40B4-BE49-F238E27FC236}">
                    <a16:creationId xmlns:a16="http://schemas.microsoft.com/office/drawing/2014/main" id="{62546EF0-478B-384F-AF16-01EBD0867797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23" name="Group 922">
              <a:extLst>
                <a:ext uri="{FF2B5EF4-FFF2-40B4-BE49-F238E27FC236}">
                  <a16:creationId xmlns:a16="http://schemas.microsoft.com/office/drawing/2014/main" id="{DC0D34BC-59E8-004A-8E49-3F45902FDFF1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35" name="Rectangle 934">
                <a:extLst>
                  <a:ext uri="{FF2B5EF4-FFF2-40B4-BE49-F238E27FC236}">
                    <a16:creationId xmlns:a16="http://schemas.microsoft.com/office/drawing/2014/main" id="{0D7AF669-4270-2945-BC4A-2EA9DA814FC9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671B0D82-58C1-5043-87F4-4665485850CD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9EECACAA-D866-B04D-8F6E-5B3F36525B6F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38" name="Oval 937">
                <a:extLst>
                  <a:ext uri="{FF2B5EF4-FFF2-40B4-BE49-F238E27FC236}">
                    <a16:creationId xmlns:a16="http://schemas.microsoft.com/office/drawing/2014/main" id="{67904F95-1669-D747-9F0E-179D3520C0A0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24" name="Group 923">
              <a:extLst>
                <a:ext uri="{FF2B5EF4-FFF2-40B4-BE49-F238E27FC236}">
                  <a16:creationId xmlns:a16="http://schemas.microsoft.com/office/drawing/2014/main" id="{E17BC4F3-8739-574A-9169-926F0A8FB3C3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31" name="Rectangle 930">
                <a:extLst>
                  <a:ext uri="{FF2B5EF4-FFF2-40B4-BE49-F238E27FC236}">
                    <a16:creationId xmlns:a16="http://schemas.microsoft.com/office/drawing/2014/main" id="{FC84D302-C048-8B4B-9644-1AF98ABEC856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97313A4C-2667-2E45-BC51-7B661B8DE517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CADE1D9C-D1EA-3C44-AB17-E9C48F763ED4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64BB3769-DB2E-4042-A183-64365E2E76BA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925" name="Freeform 924">
              <a:extLst>
                <a:ext uri="{FF2B5EF4-FFF2-40B4-BE49-F238E27FC236}">
                  <a16:creationId xmlns:a16="http://schemas.microsoft.com/office/drawing/2014/main" id="{3B584104-115C-594F-9A5A-39089BFC24F8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926" name="Straight Connector 925">
              <a:extLst>
                <a:ext uri="{FF2B5EF4-FFF2-40B4-BE49-F238E27FC236}">
                  <a16:creationId xmlns:a16="http://schemas.microsoft.com/office/drawing/2014/main" id="{3C8145C1-2365-E341-ABFA-1C4BF0CA84F0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7" name="Freeform 926">
              <a:extLst>
                <a:ext uri="{FF2B5EF4-FFF2-40B4-BE49-F238E27FC236}">
                  <a16:creationId xmlns:a16="http://schemas.microsoft.com/office/drawing/2014/main" id="{C246FDCC-619F-EB49-8238-C1763365E742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928" name="Straight Connector 927">
              <a:extLst>
                <a:ext uri="{FF2B5EF4-FFF2-40B4-BE49-F238E27FC236}">
                  <a16:creationId xmlns:a16="http://schemas.microsoft.com/office/drawing/2014/main" id="{28728BEC-8B42-DB43-BFA5-37C903A005DA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9" name="Straight Connector 928">
              <a:extLst>
                <a:ext uri="{FF2B5EF4-FFF2-40B4-BE49-F238E27FC236}">
                  <a16:creationId xmlns:a16="http://schemas.microsoft.com/office/drawing/2014/main" id="{9D3FEAF5-B916-474E-920D-7D00429642CA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0" name="Straight Connector 929">
              <a:extLst>
                <a:ext uri="{FF2B5EF4-FFF2-40B4-BE49-F238E27FC236}">
                  <a16:creationId xmlns:a16="http://schemas.microsoft.com/office/drawing/2014/main" id="{D777388C-514E-3C46-A368-FE8F836E5A1F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55" name="Down Arrow 954">
            <a:extLst>
              <a:ext uri="{FF2B5EF4-FFF2-40B4-BE49-F238E27FC236}">
                <a16:creationId xmlns:a16="http://schemas.microsoft.com/office/drawing/2014/main" id="{3BB2D817-3EE6-D94F-B4C7-140784E74F3D}"/>
              </a:ext>
            </a:extLst>
          </p:cNvPr>
          <p:cNvSpPr/>
          <p:nvPr/>
        </p:nvSpPr>
        <p:spPr>
          <a:xfrm rot="16200000">
            <a:off x="1957657" y="1121697"/>
            <a:ext cx="237744" cy="272533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sp>
        <p:nvSpPr>
          <p:cNvPr id="956" name="Down Arrow 955">
            <a:extLst>
              <a:ext uri="{FF2B5EF4-FFF2-40B4-BE49-F238E27FC236}">
                <a16:creationId xmlns:a16="http://schemas.microsoft.com/office/drawing/2014/main" id="{7D3DF374-0E2A-9443-ABA1-C04FC1A07442}"/>
              </a:ext>
            </a:extLst>
          </p:cNvPr>
          <p:cNvSpPr/>
          <p:nvPr/>
        </p:nvSpPr>
        <p:spPr>
          <a:xfrm rot="16200000">
            <a:off x="2706998" y="1089331"/>
            <a:ext cx="237744" cy="330395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pic>
        <p:nvPicPr>
          <p:cNvPr id="957" name="Picture 956">
            <a:extLst>
              <a:ext uri="{FF2B5EF4-FFF2-40B4-BE49-F238E27FC236}">
                <a16:creationId xmlns:a16="http://schemas.microsoft.com/office/drawing/2014/main" id="{D8DADCA9-33E1-0747-8332-A21DD848E5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158" y="1119871"/>
            <a:ext cx="726486" cy="323017"/>
          </a:xfrm>
          <a:prstGeom prst="rect">
            <a:avLst/>
          </a:prstGeom>
        </p:spPr>
      </p:pic>
      <p:sp>
        <p:nvSpPr>
          <p:cNvPr id="958" name="TextBox 957">
            <a:extLst>
              <a:ext uri="{FF2B5EF4-FFF2-40B4-BE49-F238E27FC236}">
                <a16:creationId xmlns:a16="http://schemas.microsoft.com/office/drawing/2014/main" id="{4D31FFB3-C225-3E4C-A7FD-7C62076F543F}"/>
              </a:ext>
            </a:extLst>
          </p:cNvPr>
          <p:cNvSpPr txBox="1"/>
          <p:nvPr/>
        </p:nvSpPr>
        <p:spPr>
          <a:xfrm>
            <a:off x="2890148" y="1709376"/>
            <a:ext cx="11517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Infection of 293T cells expressing ACE2. Infected cells express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ZsGreen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 and/or Luciferase.</a:t>
            </a:r>
          </a:p>
        </p:txBody>
      </p:sp>
      <p:grpSp>
        <p:nvGrpSpPr>
          <p:cNvPr id="959" name="Group 958">
            <a:extLst>
              <a:ext uri="{FF2B5EF4-FFF2-40B4-BE49-F238E27FC236}">
                <a16:creationId xmlns:a16="http://schemas.microsoft.com/office/drawing/2014/main" id="{0A716ED0-3493-1446-BA15-5BF45AB41269}"/>
              </a:ext>
            </a:extLst>
          </p:cNvPr>
          <p:cNvGrpSpPr/>
          <p:nvPr/>
        </p:nvGrpSpPr>
        <p:grpSpPr>
          <a:xfrm>
            <a:off x="1098001" y="1703615"/>
            <a:ext cx="275054" cy="263403"/>
            <a:chOff x="1157220" y="1806258"/>
            <a:chExt cx="275054" cy="263403"/>
          </a:xfrm>
        </p:grpSpPr>
        <p:grpSp>
          <p:nvGrpSpPr>
            <p:cNvPr id="960" name="Group 959">
              <a:extLst>
                <a:ext uri="{FF2B5EF4-FFF2-40B4-BE49-F238E27FC236}">
                  <a16:creationId xmlns:a16="http://schemas.microsoft.com/office/drawing/2014/main" id="{AACDBC4C-68CE-5447-B08C-96BC86EEB112}"/>
                </a:ext>
              </a:extLst>
            </p:cNvPr>
            <p:cNvGrpSpPr/>
            <p:nvPr/>
          </p:nvGrpSpPr>
          <p:grpSpPr>
            <a:xfrm>
              <a:off x="1168068" y="1814088"/>
              <a:ext cx="264206" cy="248813"/>
              <a:chOff x="1175053" y="1932961"/>
              <a:chExt cx="264206" cy="248813"/>
            </a:xfrm>
          </p:grpSpPr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426393A9-1FF5-E741-9B13-63BAC3CF652E}"/>
                  </a:ext>
                </a:extLst>
              </p:cNvPr>
              <p:cNvSpPr/>
              <p:nvPr/>
            </p:nvSpPr>
            <p:spPr>
              <a:xfrm>
                <a:off x="1175053" y="1938815"/>
                <a:ext cx="252027" cy="242959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chemeClr val="tx1">
                    <a:lumMod val="75000"/>
                    <a:lumOff val="25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  <p:sp>
            <p:nvSpPr>
              <p:cNvPr id="964" name="Block Arc 963">
                <a:extLst>
                  <a:ext uri="{FF2B5EF4-FFF2-40B4-BE49-F238E27FC236}">
                    <a16:creationId xmlns:a16="http://schemas.microsoft.com/office/drawing/2014/main" id="{68136224-EB93-DE43-ACA2-E76BE6E4660F}"/>
                  </a:ext>
                </a:extLst>
              </p:cNvPr>
              <p:cNvSpPr/>
              <p:nvPr/>
            </p:nvSpPr>
            <p:spPr>
              <a:xfrm rot="1954538">
                <a:off x="1175856" y="1932961"/>
                <a:ext cx="263403" cy="222383"/>
              </a:xfrm>
              <a:prstGeom prst="blockArc">
                <a:avLst>
                  <a:gd name="adj1" fmla="val 13778132"/>
                  <a:gd name="adj2" fmla="val 21054108"/>
                  <a:gd name="adj3" fmla="val 19334"/>
                </a:avLst>
              </a:prstGeom>
              <a:solidFill>
                <a:schemeClr val="bg1">
                  <a:lumMod val="50000"/>
                </a:schemeClr>
              </a:solidFill>
              <a:ln w="25400" cap="flat" cmpd="sng" algn="ctr">
                <a:solidFill>
                  <a:schemeClr val="bg1">
                    <a:lumMod val="50000"/>
                  </a:scheme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Arial"/>
                </a:endParaRPr>
              </a:p>
            </p:txBody>
          </p:sp>
        </p:grpSp>
        <p:sp>
          <p:nvSpPr>
            <p:cNvPr id="961" name="Block Arc 960">
              <a:extLst>
                <a:ext uri="{FF2B5EF4-FFF2-40B4-BE49-F238E27FC236}">
                  <a16:creationId xmlns:a16="http://schemas.microsoft.com/office/drawing/2014/main" id="{1D2F32A3-528D-5647-B756-27BA05FA7B7B}"/>
                </a:ext>
              </a:extLst>
            </p:cNvPr>
            <p:cNvSpPr/>
            <p:nvPr/>
          </p:nvSpPr>
          <p:spPr>
            <a:xfrm rot="17618774">
              <a:off x="1137594" y="1826768"/>
              <a:ext cx="263403" cy="222383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chemeClr val="bg1">
                <a:lumMod val="50000"/>
              </a:schemeClr>
            </a:solidFill>
            <a:ln w="25400" cap="flat" cmpd="sng" algn="ctr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sp>
          <p:nvSpPr>
            <p:cNvPr id="962" name="Block Arc 961">
              <a:extLst>
                <a:ext uri="{FF2B5EF4-FFF2-40B4-BE49-F238E27FC236}">
                  <a16:creationId xmlns:a16="http://schemas.microsoft.com/office/drawing/2014/main" id="{4523A8EC-1240-4B4A-A359-15FE0A28E1DA}"/>
                </a:ext>
              </a:extLst>
            </p:cNvPr>
            <p:cNvSpPr/>
            <p:nvPr/>
          </p:nvSpPr>
          <p:spPr>
            <a:xfrm rot="20747007">
              <a:off x="1157220" y="1814661"/>
              <a:ext cx="246888" cy="201168"/>
            </a:xfrm>
            <a:prstGeom prst="blockArc">
              <a:avLst>
                <a:gd name="adj1" fmla="val 13778132"/>
                <a:gd name="adj2" fmla="val 21054108"/>
                <a:gd name="adj3" fmla="val 19334"/>
              </a:avLst>
            </a:prstGeom>
            <a:solidFill>
              <a:srgbClr val="008000"/>
            </a:solidFill>
            <a:ln w="25400" cap="flat" cmpd="sng" algn="ctr">
              <a:solidFill>
                <a:srgbClr val="008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</p:grpSp>
      <p:sp>
        <p:nvSpPr>
          <p:cNvPr id="965" name="TextBox 964">
            <a:extLst>
              <a:ext uri="{FF2B5EF4-FFF2-40B4-BE49-F238E27FC236}">
                <a16:creationId xmlns:a16="http://schemas.microsoft.com/office/drawing/2014/main" id="{586CF032-0F0B-B24B-8ADB-1CE2725180C9}"/>
              </a:ext>
            </a:extLst>
          </p:cNvPr>
          <p:cNvSpPr txBox="1"/>
          <p:nvPr/>
        </p:nvSpPr>
        <p:spPr>
          <a:xfrm>
            <a:off x="1280392" y="938521"/>
            <a:ext cx="6793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293T cells</a:t>
            </a:r>
          </a:p>
        </p:txBody>
      </p: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661589E0-7023-C94A-97BB-E4532511D564}"/>
              </a:ext>
            </a:extLst>
          </p:cNvPr>
          <p:cNvGrpSpPr/>
          <p:nvPr/>
        </p:nvGrpSpPr>
        <p:grpSpPr>
          <a:xfrm>
            <a:off x="2197532" y="553644"/>
            <a:ext cx="358340" cy="401447"/>
            <a:chOff x="2159169" y="1429497"/>
            <a:chExt cx="358340" cy="401447"/>
          </a:xfrm>
        </p:grpSpPr>
        <p:sp>
          <p:nvSpPr>
            <p:cNvPr id="967" name="Oval 966">
              <a:extLst>
                <a:ext uri="{FF2B5EF4-FFF2-40B4-BE49-F238E27FC236}">
                  <a16:creationId xmlns:a16="http://schemas.microsoft.com/office/drawing/2014/main" id="{6EE39258-136E-1341-98F1-2AA0FF675BB7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968" name="Group 967">
              <a:extLst>
                <a:ext uri="{FF2B5EF4-FFF2-40B4-BE49-F238E27FC236}">
                  <a16:creationId xmlns:a16="http://schemas.microsoft.com/office/drawing/2014/main" id="{BA70FA30-B85C-F74A-9292-A002C89DB313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000" name="Rectangle 999">
                <a:extLst>
                  <a:ext uri="{FF2B5EF4-FFF2-40B4-BE49-F238E27FC236}">
                    <a16:creationId xmlns:a16="http://schemas.microsoft.com/office/drawing/2014/main" id="{2AD1725D-39F6-DB4C-80EA-E66767A2DC97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01" name="Oval 1000">
                <a:extLst>
                  <a:ext uri="{FF2B5EF4-FFF2-40B4-BE49-F238E27FC236}">
                    <a16:creationId xmlns:a16="http://schemas.microsoft.com/office/drawing/2014/main" id="{B92C2498-E40A-9747-88A8-D448F017D842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02" name="Oval 1001">
                <a:extLst>
                  <a:ext uri="{FF2B5EF4-FFF2-40B4-BE49-F238E27FC236}">
                    <a16:creationId xmlns:a16="http://schemas.microsoft.com/office/drawing/2014/main" id="{015E140C-13BF-AE4D-A0E0-4A3F3B019BD1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03" name="Oval 1002">
                <a:extLst>
                  <a:ext uri="{FF2B5EF4-FFF2-40B4-BE49-F238E27FC236}">
                    <a16:creationId xmlns:a16="http://schemas.microsoft.com/office/drawing/2014/main" id="{0805B087-1989-C541-A6DF-2CCE9DA60B3E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69" name="Group 968">
              <a:extLst>
                <a:ext uri="{FF2B5EF4-FFF2-40B4-BE49-F238E27FC236}">
                  <a16:creationId xmlns:a16="http://schemas.microsoft.com/office/drawing/2014/main" id="{3953002B-260E-184C-B2F0-441321212F0A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96" name="Rectangle 995">
                <a:extLst>
                  <a:ext uri="{FF2B5EF4-FFF2-40B4-BE49-F238E27FC236}">
                    <a16:creationId xmlns:a16="http://schemas.microsoft.com/office/drawing/2014/main" id="{9B2FE018-7717-3D4D-A2C6-475698DA52B5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97" name="Oval 996">
                <a:extLst>
                  <a:ext uri="{FF2B5EF4-FFF2-40B4-BE49-F238E27FC236}">
                    <a16:creationId xmlns:a16="http://schemas.microsoft.com/office/drawing/2014/main" id="{E0FBBBEB-33E9-5249-B8FF-556F7473250F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98" name="Oval 997">
                <a:extLst>
                  <a:ext uri="{FF2B5EF4-FFF2-40B4-BE49-F238E27FC236}">
                    <a16:creationId xmlns:a16="http://schemas.microsoft.com/office/drawing/2014/main" id="{79FB4CCF-DCA4-8B41-BEDA-8BC8A468905A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99" name="Oval 998">
                <a:extLst>
                  <a:ext uri="{FF2B5EF4-FFF2-40B4-BE49-F238E27FC236}">
                    <a16:creationId xmlns:a16="http://schemas.microsoft.com/office/drawing/2014/main" id="{9C588DC0-E344-664A-97CD-2E5251672E50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70" name="Group 969">
              <a:extLst>
                <a:ext uri="{FF2B5EF4-FFF2-40B4-BE49-F238E27FC236}">
                  <a16:creationId xmlns:a16="http://schemas.microsoft.com/office/drawing/2014/main" id="{4A342B2C-27FF-4040-93B3-230BF58B440F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92" name="Rectangle 991">
                <a:extLst>
                  <a:ext uri="{FF2B5EF4-FFF2-40B4-BE49-F238E27FC236}">
                    <a16:creationId xmlns:a16="http://schemas.microsoft.com/office/drawing/2014/main" id="{742A45CA-4682-1A4E-A42C-9D52F9CFD17B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93" name="Oval 992">
                <a:extLst>
                  <a:ext uri="{FF2B5EF4-FFF2-40B4-BE49-F238E27FC236}">
                    <a16:creationId xmlns:a16="http://schemas.microsoft.com/office/drawing/2014/main" id="{8476308F-EB20-7D47-81CB-525695603642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94" name="Oval 993">
                <a:extLst>
                  <a:ext uri="{FF2B5EF4-FFF2-40B4-BE49-F238E27FC236}">
                    <a16:creationId xmlns:a16="http://schemas.microsoft.com/office/drawing/2014/main" id="{4BE0EFA1-D933-C84D-A7AE-4EE58C9E2B91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95" name="Oval 994">
                <a:extLst>
                  <a:ext uri="{FF2B5EF4-FFF2-40B4-BE49-F238E27FC236}">
                    <a16:creationId xmlns:a16="http://schemas.microsoft.com/office/drawing/2014/main" id="{AE0529B9-E081-C040-A05E-2E4B8FE3DBAA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71" name="Group 970">
              <a:extLst>
                <a:ext uri="{FF2B5EF4-FFF2-40B4-BE49-F238E27FC236}">
                  <a16:creationId xmlns:a16="http://schemas.microsoft.com/office/drawing/2014/main" id="{5D60D781-D85F-D64C-9876-26C2DCA9AAB4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88" name="Rectangle 987">
                <a:extLst>
                  <a:ext uri="{FF2B5EF4-FFF2-40B4-BE49-F238E27FC236}">
                    <a16:creationId xmlns:a16="http://schemas.microsoft.com/office/drawing/2014/main" id="{5439B119-56BE-CF40-8D5B-031A828925A6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89" name="Oval 988">
                <a:extLst>
                  <a:ext uri="{FF2B5EF4-FFF2-40B4-BE49-F238E27FC236}">
                    <a16:creationId xmlns:a16="http://schemas.microsoft.com/office/drawing/2014/main" id="{02B20289-B3B9-1E4A-A3DA-94F9D7FEA81C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90" name="Oval 989">
                <a:extLst>
                  <a:ext uri="{FF2B5EF4-FFF2-40B4-BE49-F238E27FC236}">
                    <a16:creationId xmlns:a16="http://schemas.microsoft.com/office/drawing/2014/main" id="{5FA7DBB1-D1EE-8C41-ACD3-4747290B23A3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91" name="Oval 990">
                <a:extLst>
                  <a:ext uri="{FF2B5EF4-FFF2-40B4-BE49-F238E27FC236}">
                    <a16:creationId xmlns:a16="http://schemas.microsoft.com/office/drawing/2014/main" id="{8F7CEB9A-1163-EC4F-A039-A8BC2CC538D1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72" name="Group 971">
              <a:extLst>
                <a:ext uri="{FF2B5EF4-FFF2-40B4-BE49-F238E27FC236}">
                  <a16:creationId xmlns:a16="http://schemas.microsoft.com/office/drawing/2014/main" id="{89870FE9-68FA-0E44-8058-D4E16EBED990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84" name="Rectangle 983">
                <a:extLst>
                  <a:ext uri="{FF2B5EF4-FFF2-40B4-BE49-F238E27FC236}">
                    <a16:creationId xmlns:a16="http://schemas.microsoft.com/office/drawing/2014/main" id="{B814898C-51A0-3942-AE48-257324EB1988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85" name="Oval 984">
                <a:extLst>
                  <a:ext uri="{FF2B5EF4-FFF2-40B4-BE49-F238E27FC236}">
                    <a16:creationId xmlns:a16="http://schemas.microsoft.com/office/drawing/2014/main" id="{CC7CEF9F-0EAA-C44D-BD1D-6A5F5B65BFA6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AE2A4F69-2D27-184C-973F-C7A0EABB3B2F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87" name="Oval 986">
                <a:extLst>
                  <a:ext uri="{FF2B5EF4-FFF2-40B4-BE49-F238E27FC236}">
                    <a16:creationId xmlns:a16="http://schemas.microsoft.com/office/drawing/2014/main" id="{9093BF1F-F4DC-3749-87B0-657A5250B4EF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973" name="Group 972">
              <a:extLst>
                <a:ext uri="{FF2B5EF4-FFF2-40B4-BE49-F238E27FC236}">
                  <a16:creationId xmlns:a16="http://schemas.microsoft.com/office/drawing/2014/main" id="{633FFB13-5777-5245-80C0-216CD1F68424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980" name="Rectangle 979">
                <a:extLst>
                  <a:ext uri="{FF2B5EF4-FFF2-40B4-BE49-F238E27FC236}">
                    <a16:creationId xmlns:a16="http://schemas.microsoft.com/office/drawing/2014/main" id="{4632E51C-F68B-AF43-A8ED-4F44BAE84773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81" name="Oval 980">
                <a:extLst>
                  <a:ext uri="{FF2B5EF4-FFF2-40B4-BE49-F238E27FC236}">
                    <a16:creationId xmlns:a16="http://schemas.microsoft.com/office/drawing/2014/main" id="{0CAC8367-6104-D044-9A54-8FABB26FE826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A66490E2-6B53-C44D-A32A-41384A4B706C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6CCB025B-590F-6D4B-B549-296944FCFD50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974" name="Freeform 973">
              <a:extLst>
                <a:ext uri="{FF2B5EF4-FFF2-40B4-BE49-F238E27FC236}">
                  <a16:creationId xmlns:a16="http://schemas.microsoft.com/office/drawing/2014/main" id="{8F211384-A43F-5844-BAE1-C25B1C354FAD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975" name="Straight Connector 974">
              <a:extLst>
                <a:ext uri="{FF2B5EF4-FFF2-40B4-BE49-F238E27FC236}">
                  <a16:creationId xmlns:a16="http://schemas.microsoft.com/office/drawing/2014/main" id="{C2E6C1E8-E891-DA4F-9DAB-DBA8FD6EEA91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6" name="Freeform 975">
              <a:extLst>
                <a:ext uri="{FF2B5EF4-FFF2-40B4-BE49-F238E27FC236}">
                  <a16:creationId xmlns:a16="http://schemas.microsoft.com/office/drawing/2014/main" id="{960C0DCF-EC5A-124B-9F10-8132FB83C264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977" name="Straight Connector 976">
              <a:extLst>
                <a:ext uri="{FF2B5EF4-FFF2-40B4-BE49-F238E27FC236}">
                  <a16:creationId xmlns:a16="http://schemas.microsoft.com/office/drawing/2014/main" id="{24EECCDD-B61D-7D49-9FFC-895E273E91A1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Straight Connector 977">
              <a:extLst>
                <a:ext uri="{FF2B5EF4-FFF2-40B4-BE49-F238E27FC236}">
                  <a16:creationId xmlns:a16="http://schemas.microsoft.com/office/drawing/2014/main" id="{96C53FD5-0F93-AD4E-85EE-EB37D33D8324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9" name="Straight Connector 978">
              <a:extLst>
                <a:ext uri="{FF2B5EF4-FFF2-40B4-BE49-F238E27FC236}">
                  <a16:creationId xmlns:a16="http://schemas.microsoft.com/office/drawing/2014/main" id="{B7812901-8471-D041-84D1-C52E734FD315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04" name="Group 1003">
            <a:extLst>
              <a:ext uri="{FF2B5EF4-FFF2-40B4-BE49-F238E27FC236}">
                <a16:creationId xmlns:a16="http://schemas.microsoft.com/office/drawing/2014/main" id="{F178E4C5-CBDA-844D-AEC6-CC5ABE1E9A24}"/>
              </a:ext>
            </a:extLst>
          </p:cNvPr>
          <p:cNvGrpSpPr/>
          <p:nvPr/>
        </p:nvGrpSpPr>
        <p:grpSpPr>
          <a:xfrm>
            <a:off x="2255525" y="1017262"/>
            <a:ext cx="358340" cy="401447"/>
            <a:chOff x="2159169" y="1429497"/>
            <a:chExt cx="358340" cy="401447"/>
          </a:xfrm>
        </p:grpSpPr>
        <p:sp>
          <p:nvSpPr>
            <p:cNvPr id="1005" name="Oval 1004">
              <a:extLst>
                <a:ext uri="{FF2B5EF4-FFF2-40B4-BE49-F238E27FC236}">
                  <a16:creationId xmlns:a16="http://schemas.microsoft.com/office/drawing/2014/main" id="{D5D121D9-D926-4142-A7EB-6BA502D205C4}"/>
                </a:ext>
              </a:extLst>
            </p:cNvPr>
            <p:cNvSpPr/>
            <p:nvPr/>
          </p:nvSpPr>
          <p:spPr>
            <a:xfrm>
              <a:off x="2218137" y="1509347"/>
              <a:ext cx="239673" cy="239662"/>
            </a:xfrm>
            <a:prstGeom prst="ellipse">
              <a:avLst/>
            </a:prstGeom>
            <a:ln w="38100" cmpd="sng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grpSp>
          <p:nvGrpSpPr>
            <p:cNvPr id="1006" name="Group 1005">
              <a:extLst>
                <a:ext uri="{FF2B5EF4-FFF2-40B4-BE49-F238E27FC236}">
                  <a16:creationId xmlns:a16="http://schemas.microsoft.com/office/drawing/2014/main" id="{55956C53-0FF7-184D-B3CC-3A901B7C1E01}"/>
                </a:ext>
              </a:extLst>
            </p:cNvPr>
            <p:cNvGrpSpPr/>
            <p:nvPr/>
          </p:nvGrpSpPr>
          <p:grpSpPr>
            <a:xfrm>
              <a:off x="2303735" y="1429497"/>
              <a:ext cx="68478" cy="89586"/>
              <a:chOff x="2033930" y="2331608"/>
              <a:chExt cx="238122" cy="311519"/>
            </a:xfrm>
            <a:solidFill>
              <a:srgbClr val="000090"/>
            </a:solidFill>
          </p:grpSpPr>
          <p:sp>
            <p:nvSpPr>
              <p:cNvPr id="1038" name="Rectangle 1037">
                <a:extLst>
                  <a:ext uri="{FF2B5EF4-FFF2-40B4-BE49-F238E27FC236}">
                    <a16:creationId xmlns:a16="http://schemas.microsoft.com/office/drawing/2014/main" id="{52C5BD4A-E2E1-AE47-8D02-D68D0BE38576}"/>
                  </a:ext>
                </a:extLst>
              </p:cNvPr>
              <p:cNvSpPr/>
              <p:nvPr/>
            </p:nvSpPr>
            <p:spPr>
              <a:xfrm>
                <a:off x="2123225" y="2464548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39" name="Oval 1038">
                <a:extLst>
                  <a:ext uri="{FF2B5EF4-FFF2-40B4-BE49-F238E27FC236}">
                    <a16:creationId xmlns:a16="http://schemas.microsoft.com/office/drawing/2014/main" id="{46A556BA-B054-BA49-88F2-44612D81645C}"/>
                  </a:ext>
                </a:extLst>
              </p:cNvPr>
              <p:cNvSpPr/>
              <p:nvPr/>
            </p:nvSpPr>
            <p:spPr>
              <a:xfrm>
                <a:off x="203393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00EDEB84-54B0-154A-B108-169DA576F163}"/>
                  </a:ext>
                </a:extLst>
              </p:cNvPr>
              <p:cNvSpPr/>
              <p:nvPr/>
            </p:nvSpPr>
            <p:spPr>
              <a:xfrm>
                <a:off x="2152991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41" name="Oval 1040">
                <a:extLst>
                  <a:ext uri="{FF2B5EF4-FFF2-40B4-BE49-F238E27FC236}">
                    <a16:creationId xmlns:a16="http://schemas.microsoft.com/office/drawing/2014/main" id="{2BD60E91-8437-0448-B485-3BB44926F7E1}"/>
                  </a:ext>
                </a:extLst>
              </p:cNvPr>
              <p:cNvSpPr/>
              <p:nvPr/>
            </p:nvSpPr>
            <p:spPr>
              <a:xfrm>
                <a:off x="2093460" y="2331608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8A77B20D-6DA4-8745-AAA3-C3F721C639B0}"/>
                </a:ext>
              </a:extLst>
            </p:cNvPr>
            <p:cNvGrpSpPr/>
            <p:nvPr/>
          </p:nvGrpSpPr>
          <p:grpSpPr>
            <a:xfrm rot="10800000">
              <a:off x="2307015" y="174135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034" name="Rectangle 1033">
                <a:extLst>
                  <a:ext uri="{FF2B5EF4-FFF2-40B4-BE49-F238E27FC236}">
                    <a16:creationId xmlns:a16="http://schemas.microsoft.com/office/drawing/2014/main" id="{B1F991E8-3802-4A44-8BDC-DA8DDC867A49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35" name="Oval 1034">
                <a:extLst>
                  <a:ext uri="{FF2B5EF4-FFF2-40B4-BE49-F238E27FC236}">
                    <a16:creationId xmlns:a16="http://schemas.microsoft.com/office/drawing/2014/main" id="{E0327BE5-87F0-FF43-A82C-F8AF10AAFF01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36" name="Oval 1035">
                <a:extLst>
                  <a:ext uri="{FF2B5EF4-FFF2-40B4-BE49-F238E27FC236}">
                    <a16:creationId xmlns:a16="http://schemas.microsoft.com/office/drawing/2014/main" id="{53A994E9-805A-5E4E-BC25-16773254A66B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37" name="Oval 1036">
                <a:extLst>
                  <a:ext uri="{FF2B5EF4-FFF2-40B4-BE49-F238E27FC236}">
                    <a16:creationId xmlns:a16="http://schemas.microsoft.com/office/drawing/2014/main" id="{102B6F15-734E-2643-81F7-8036A0BEB5A5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008" name="Group 1007">
              <a:extLst>
                <a:ext uri="{FF2B5EF4-FFF2-40B4-BE49-F238E27FC236}">
                  <a16:creationId xmlns:a16="http://schemas.microsoft.com/office/drawing/2014/main" id="{68F0424E-A899-6444-8DF5-11C57EFF4B7A}"/>
                </a:ext>
              </a:extLst>
            </p:cNvPr>
            <p:cNvGrpSpPr/>
            <p:nvPr/>
          </p:nvGrpSpPr>
          <p:grpSpPr>
            <a:xfrm rot="7707985">
              <a:off x="2432686" y="1676488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030" name="Rectangle 1029">
                <a:extLst>
                  <a:ext uri="{FF2B5EF4-FFF2-40B4-BE49-F238E27FC236}">
                    <a16:creationId xmlns:a16="http://schemas.microsoft.com/office/drawing/2014/main" id="{F13C0568-EEC0-C742-8172-EEC13DE5D4FE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31" name="Oval 1030">
                <a:extLst>
                  <a:ext uri="{FF2B5EF4-FFF2-40B4-BE49-F238E27FC236}">
                    <a16:creationId xmlns:a16="http://schemas.microsoft.com/office/drawing/2014/main" id="{B27BED87-EB5C-DC4E-BFD9-FADDA5956142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32" name="Oval 1031">
                <a:extLst>
                  <a:ext uri="{FF2B5EF4-FFF2-40B4-BE49-F238E27FC236}">
                    <a16:creationId xmlns:a16="http://schemas.microsoft.com/office/drawing/2014/main" id="{DB50ACAF-AA69-F04E-981E-7B40936880D3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33" name="Oval 1032">
                <a:extLst>
                  <a:ext uri="{FF2B5EF4-FFF2-40B4-BE49-F238E27FC236}">
                    <a16:creationId xmlns:a16="http://schemas.microsoft.com/office/drawing/2014/main" id="{4BDF834E-43DC-3741-BEA3-115087080869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009" name="Group 1008">
              <a:extLst>
                <a:ext uri="{FF2B5EF4-FFF2-40B4-BE49-F238E27FC236}">
                  <a16:creationId xmlns:a16="http://schemas.microsoft.com/office/drawing/2014/main" id="{90F27BE9-5D75-A445-A2D6-595665FDE5E3}"/>
                </a:ext>
              </a:extLst>
            </p:cNvPr>
            <p:cNvGrpSpPr/>
            <p:nvPr/>
          </p:nvGrpSpPr>
          <p:grpSpPr>
            <a:xfrm rot="4021510">
              <a:off x="2438477" y="1508311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026" name="Rectangle 1025">
                <a:extLst>
                  <a:ext uri="{FF2B5EF4-FFF2-40B4-BE49-F238E27FC236}">
                    <a16:creationId xmlns:a16="http://schemas.microsoft.com/office/drawing/2014/main" id="{71003AB1-E9D6-A643-9D6B-2C158A10496C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27" name="Oval 1026">
                <a:extLst>
                  <a:ext uri="{FF2B5EF4-FFF2-40B4-BE49-F238E27FC236}">
                    <a16:creationId xmlns:a16="http://schemas.microsoft.com/office/drawing/2014/main" id="{AE9E4520-D9B2-5C4B-90D4-7B0049C8328C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28" name="Oval 1027">
                <a:extLst>
                  <a:ext uri="{FF2B5EF4-FFF2-40B4-BE49-F238E27FC236}">
                    <a16:creationId xmlns:a16="http://schemas.microsoft.com/office/drawing/2014/main" id="{7D022EB8-F140-3E4C-BD6C-7F1BFE4970D5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29" name="Oval 1028">
                <a:extLst>
                  <a:ext uri="{FF2B5EF4-FFF2-40B4-BE49-F238E27FC236}">
                    <a16:creationId xmlns:a16="http://schemas.microsoft.com/office/drawing/2014/main" id="{1028E08D-96C0-FB4A-8BF8-0BF8B511BDEE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010" name="Group 1009">
              <a:extLst>
                <a:ext uri="{FF2B5EF4-FFF2-40B4-BE49-F238E27FC236}">
                  <a16:creationId xmlns:a16="http://schemas.microsoft.com/office/drawing/2014/main" id="{E5E92DCF-09E2-554D-86AF-428B5B34C4BE}"/>
                </a:ext>
              </a:extLst>
            </p:cNvPr>
            <p:cNvGrpSpPr/>
            <p:nvPr/>
          </p:nvGrpSpPr>
          <p:grpSpPr>
            <a:xfrm rot="18345778">
              <a:off x="2171864" y="1500582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022" name="Rectangle 1021">
                <a:extLst>
                  <a:ext uri="{FF2B5EF4-FFF2-40B4-BE49-F238E27FC236}">
                    <a16:creationId xmlns:a16="http://schemas.microsoft.com/office/drawing/2014/main" id="{7A0ECB05-1ECC-BA4F-B6DF-44573428CE6E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23" name="Oval 1022">
                <a:extLst>
                  <a:ext uri="{FF2B5EF4-FFF2-40B4-BE49-F238E27FC236}">
                    <a16:creationId xmlns:a16="http://schemas.microsoft.com/office/drawing/2014/main" id="{3B889629-5841-9D4D-881D-E431BB65C8F8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5F9E9458-8F77-6E40-BEE2-A6731DF23C9A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AD9A3941-249F-9C47-B189-B95FCA3F6B5D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011" name="Group 1010">
              <a:extLst>
                <a:ext uri="{FF2B5EF4-FFF2-40B4-BE49-F238E27FC236}">
                  <a16:creationId xmlns:a16="http://schemas.microsoft.com/office/drawing/2014/main" id="{BD326A84-C66E-AA40-A372-2F4D6811746B}"/>
                </a:ext>
              </a:extLst>
            </p:cNvPr>
            <p:cNvGrpSpPr/>
            <p:nvPr/>
          </p:nvGrpSpPr>
          <p:grpSpPr>
            <a:xfrm rot="14433585">
              <a:off x="2169723" y="1665107"/>
              <a:ext cx="68478" cy="89586"/>
              <a:chOff x="2054014" y="3681015"/>
              <a:chExt cx="238122" cy="311519"/>
            </a:xfrm>
            <a:solidFill>
              <a:srgbClr val="000090"/>
            </a:solidFill>
          </p:grpSpPr>
          <p:sp>
            <p:nvSpPr>
              <p:cNvPr id="1018" name="Rectangle 1017">
                <a:extLst>
                  <a:ext uri="{FF2B5EF4-FFF2-40B4-BE49-F238E27FC236}">
                    <a16:creationId xmlns:a16="http://schemas.microsoft.com/office/drawing/2014/main" id="{E05551A1-1EC5-F049-B236-57486F164B6A}"/>
                  </a:ext>
                </a:extLst>
              </p:cNvPr>
              <p:cNvSpPr/>
              <p:nvPr/>
            </p:nvSpPr>
            <p:spPr>
              <a:xfrm>
                <a:off x="2143309" y="3813955"/>
                <a:ext cx="69451" cy="178579"/>
              </a:xfrm>
              <a:prstGeom prst="rect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19" name="Oval 1018">
                <a:extLst>
                  <a:ext uri="{FF2B5EF4-FFF2-40B4-BE49-F238E27FC236}">
                    <a16:creationId xmlns:a16="http://schemas.microsoft.com/office/drawing/2014/main" id="{E8725174-CC15-9043-BCE7-AB2FAAE4B00C}"/>
                  </a:ext>
                </a:extLst>
              </p:cNvPr>
              <p:cNvSpPr/>
              <p:nvPr/>
            </p:nvSpPr>
            <p:spPr>
              <a:xfrm>
                <a:off x="205401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20" name="Oval 1019">
                <a:extLst>
                  <a:ext uri="{FF2B5EF4-FFF2-40B4-BE49-F238E27FC236}">
                    <a16:creationId xmlns:a16="http://schemas.microsoft.com/office/drawing/2014/main" id="{1FC7CC83-8094-F44D-9CCF-89FEFBB0EAC7}"/>
                  </a:ext>
                </a:extLst>
              </p:cNvPr>
              <p:cNvSpPr/>
              <p:nvPr/>
            </p:nvSpPr>
            <p:spPr>
              <a:xfrm>
                <a:off x="2173075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  <p:sp>
            <p:nvSpPr>
              <p:cNvPr id="1021" name="Oval 1020">
                <a:extLst>
                  <a:ext uri="{FF2B5EF4-FFF2-40B4-BE49-F238E27FC236}">
                    <a16:creationId xmlns:a16="http://schemas.microsoft.com/office/drawing/2014/main" id="{7214F76B-36B8-0541-92B3-CED7300EE83F}"/>
                  </a:ext>
                </a:extLst>
              </p:cNvPr>
              <p:cNvSpPr/>
              <p:nvPr/>
            </p:nvSpPr>
            <p:spPr>
              <a:xfrm>
                <a:off x="2113544" y="3681015"/>
                <a:ext cx="119061" cy="222230"/>
              </a:xfrm>
              <a:prstGeom prst="ellipse">
                <a:avLst/>
              </a:prstGeom>
              <a:grpFill/>
              <a:ln w="3175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sp>
          <p:nvSpPr>
            <p:cNvPr id="1012" name="Freeform 1011">
              <a:extLst>
                <a:ext uri="{FF2B5EF4-FFF2-40B4-BE49-F238E27FC236}">
                  <a16:creationId xmlns:a16="http://schemas.microsoft.com/office/drawing/2014/main" id="{BC85773D-2EF1-0041-9F79-5971ABC01321}"/>
                </a:ext>
              </a:extLst>
            </p:cNvPr>
            <p:cNvSpPr/>
            <p:nvPr/>
          </p:nvSpPr>
          <p:spPr>
            <a:xfrm>
              <a:off x="2262464" y="1588524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013" name="Straight Connector 1012">
              <a:extLst>
                <a:ext uri="{FF2B5EF4-FFF2-40B4-BE49-F238E27FC236}">
                  <a16:creationId xmlns:a16="http://schemas.microsoft.com/office/drawing/2014/main" id="{1952D07E-2F3D-6647-B883-0E3B6109B5A9}"/>
                </a:ext>
              </a:extLst>
            </p:cNvPr>
            <p:cNvCxnSpPr/>
            <p:nvPr/>
          </p:nvCxnSpPr>
          <p:spPr>
            <a:xfrm>
              <a:off x="2331519" y="1687201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4" name="Freeform 1013">
              <a:extLst>
                <a:ext uri="{FF2B5EF4-FFF2-40B4-BE49-F238E27FC236}">
                  <a16:creationId xmlns:a16="http://schemas.microsoft.com/office/drawing/2014/main" id="{4983D5EC-1345-6342-A93E-425971C1AE0E}"/>
                </a:ext>
              </a:extLst>
            </p:cNvPr>
            <p:cNvSpPr/>
            <p:nvPr/>
          </p:nvSpPr>
          <p:spPr>
            <a:xfrm>
              <a:off x="2295931" y="1547892"/>
              <a:ext cx="99829" cy="110792"/>
            </a:xfrm>
            <a:custGeom>
              <a:avLst/>
              <a:gdLst>
                <a:gd name="connsiteX0" fmla="*/ 0 w 347134"/>
                <a:gd name="connsiteY0" fmla="*/ 0 h 385255"/>
                <a:gd name="connsiteX1" fmla="*/ 29634 w 347134"/>
                <a:gd name="connsiteY1" fmla="*/ 12700 h 385255"/>
                <a:gd name="connsiteX2" fmla="*/ 42334 w 347134"/>
                <a:gd name="connsiteY2" fmla="*/ 21166 h 385255"/>
                <a:gd name="connsiteX3" fmla="*/ 84667 w 347134"/>
                <a:gd name="connsiteY3" fmla="*/ 33866 h 385255"/>
                <a:gd name="connsiteX4" fmla="*/ 131234 w 347134"/>
                <a:gd name="connsiteY4" fmla="*/ 63500 h 385255"/>
                <a:gd name="connsiteX5" fmla="*/ 152400 w 347134"/>
                <a:gd name="connsiteY5" fmla="*/ 101600 h 385255"/>
                <a:gd name="connsiteX6" fmla="*/ 160867 w 347134"/>
                <a:gd name="connsiteY6" fmla="*/ 114300 h 385255"/>
                <a:gd name="connsiteX7" fmla="*/ 165100 w 347134"/>
                <a:gd name="connsiteY7" fmla="*/ 131233 h 385255"/>
                <a:gd name="connsiteX8" fmla="*/ 169334 w 347134"/>
                <a:gd name="connsiteY8" fmla="*/ 152400 h 385255"/>
                <a:gd name="connsiteX9" fmla="*/ 173567 w 347134"/>
                <a:gd name="connsiteY9" fmla="*/ 165100 h 385255"/>
                <a:gd name="connsiteX10" fmla="*/ 182034 w 347134"/>
                <a:gd name="connsiteY10" fmla="*/ 241300 h 385255"/>
                <a:gd name="connsiteX11" fmla="*/ 190500 w 347134"/>
                <a:gd name="connsiteY11" fmla="*/ 254000 h 385255"/>
                <a:gd name="connsiteX12" fmla="*/ 211667 w 347134"/>
                <a:gd name="connsiteY12" fmla="*/ 287866 h 385255"/>
                <a:gd name="connsiteX13" fmla="*/ 228600 w 347134"/>
                <a:gd name="connsiteY13" fmla="*/ 304800 h 385255"/>
                <a:gd name="connsiteX14" fmla="*/ 249767 w 347134"/>
                <a:gd name="connsiteY14" fmla="*/ 334433 h 385255"/>
                <a:gd name="connsiteX15" fmla="*/ 287867 w 347134"/>
                <a:gd name="connsiteY15" fmla="*/ 355600 h 385255"/>
                <a:gd name="connsiteX16" fmla="*/ 300567 w 347134"/>
                <a:gd name="connsiteY16" fmla="*/ 364066 h 385255"/>
                <a:gd name="connsiteX17" fmla="*/ 313267 w 347134"/>
                <a:gd name="connsiteY17" fmla="*/ 376766 h 385255"/>
                <a:gd name="connsiteX18" fmla="*/ 347134 w 347134"/>
                <a:gd name="connsiteY18" fmla="*/ 385233 h 38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7134" h="385255">
                  <a:moveTo>
                    <a:pt x="0" y="0"/>
                  </a:moveTo>
                  <a:cubicBezTo>
                    <a:pt x="9878" y="4233"/>
                    <a:pt x="20022" y="7894"/>
                    <a:pt x="29634" y="12700"/>
                  </a:cubicBezTo>
                  <a:cubicBezTo>
                    <a:pt x="34185" y="14975"/>
                    <a:pt x="37570" y="19380"/>
                    <a:pt x="42334" y="21166"/>
                  </a:cubicBezTo>
                  <a:cubicBezTo>
                    <a:pt x="68154" y="30849"/>
                    <a:pt x="59774" y="18548"/>
                    <a:pt x="84667" y="33866"/>
                  </a:cubicBezTo>
                  <a:cubicBezTo>
                    <a:pt x="139978" y="67902"/>
                    <a:pt x="99495" y="52919"/>
                    <a:pt x="131234" y="63500"/>
                  </a:cubicBezTo>
                  <a:cubicBezTo>
                    <a:pt x="150320" y="92131"/>
                    <a:pt x="127435" y="56664"/>
                    <a:pt x="152400" y="101600"/>
                  </a:cubicBezTo>
                  <a:cubicBezTo>
                    <a:pt x="154871" y="106048"/>
                    <a:pt x="158045" y="110067"/>
                    <a:pt x="160867" y="114300"/>
                  </a:cubicBezTo>
                  <a:cubicBezTo>
                    <a:pt x="162278" y="119944"/>
                    <a:pt x="163838" y="125554"/>
                    <a:pt x="165100" y="131233"/>
                  </a:cubicBezTo>
                  <a:cubicBezTo>
                    <a:pt x="166661" y="138257"/>
                    <a:pt x="167589" y="145419"/>
                    <a:pt x="169334" y="152400"/>
                  </a:cubicBezTo>
                  <a:cubicBezTo>
                    <a:pt x="170416" y="156729"/>
                    <a:pt x="172156" y="160867"/>
                    <a:pt x="173567" y="165100"/>
                  </a:cubicBezTo>
                  <a:cubicBezTo>
                    <a:pt x="173895" y="168711"/>
                    <a:pt x="178674" y="230099"/>
                    <a:pt x="182034" y="241300"/>
                  </a:cubicBezTo>
                  <a:cubicBezTo>
                    <a:pt x="183496" y="246173"/>
                    <a:pt x="187976" y="249583"/>
                    <a:pt x="190500" y="254000"/>
                  </a:cubicBezTo>
                  <a:cubicBezTo>
                    <a:pt x="202281" y="274616"/>
                    <a:pt x="195004" y="268822"/>
                    <a:pt x="211667" y="287866"/>
                  </a:cubicBezTo>
                  <a:cubicBezTo>
                    <a:pt x="216923" y="293874"/>
                    <a:pt x="223405" y="298739"/>
                    <a:pt x="228600" y="304800"/>
                  </a:cubicBezTo>
                  <a:cubicBezTo>
                    <a:pt x="237659" y="315369"/>
                    <a:pt x="238620" y="324525"/>
                    <a:pt x="249767" y="334433"/>
                  </a:cubicBezTo>
                  <a:cubicBezTo>
                    <a:pt x="284083" y="364935"/>
                    <a:pt x="263232" y="343283"/>
                    <a:pt x="287867" y="355600"/>
                  </a:cubicBezTo>
                  <a:cubicBezTo>
                    <a:pt x="292418" y="357875"/>
                    <a:pt x="296658" y="360809"/>
                    <a:pt x="300567" y="364066"/>
                  </a:cubicBezTo>
                  <a:cubicBezTo>
                    <a:pt x="305166" y="367899"/>
                    <a:pt x="308034" y="373858"/>
                    <a:pt x="313267" y="376766"/>
                  </a:cubicBezTo>
                  <a:cubicBezTo>
                    <a:pt x="330114" y="386126"/>
                    <a:pt x="333294" y="385233"/>
                    <a:pt x="347134" y="385233"/>
                  </a:cubicBezTo>
                </a:path>
              </a:pathLst>
            </a:custGeom>
            <a:ln w="25400" cmpd="sng">
              <a:solidFill>
                <a:srgbClr val="008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100">
                <a:latin typeface="Arial"/>
                <a:cs typeface="Arial"/>
              </a:endParaRPr>
            </a:p>
          </p:txBody>
        </p:sp>
        <p:cxnSp>
          <p:nvCxnSpPr>
            <p:cNvPr id="1015" name="Straight Connector 1014">
              <a:extLst>
                <a:ext uri="{FF2B5EF4-FFF2-40B4-BE49-F238E27FC236}">
                  <a16:creationId xmlns:a16="http://schemas.microsoft.com/office/drawing/2014/main" id="{4291DA1A-ABF8-A543-A693-27FC45719F68}"/>
                </a:ext>
              </a:extLst>
            </p:cNvPr>
            <p:cNvCxnSpPr/>
            <p:nvPr/>
          </p:nvCxnSpPr>
          <p:spPr>
            <a:xfrm>
              <a:off x="2364986" y="1646569"/>
              <a:ext cx="41275" cy="13235"/>
            </a:xfrm>
            <a:prstGeom prst="line">
              <a:avLst/>
            </a:prstGeom>
            <a:ln w="38100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6" name="Straight Connector 1015">
              <a:extLst>
                <a:ext uri="{FF2B5EF4-FFF2-40B4-BE49-F238E27FC236}">
                  <a16:creationId xmlns:a16="http://schemas.microsoft.com/office/drawing/2014/main" id="{69E86943-256A-BB43-8714-D8D3E28A1AC9}"/>
                </a:ext>
              </a:extLst>
            </p:cNvPr>
            <p:cNvCxnSpPr>
              <a:cxnSpLocks/>
            </p:cNvCxnSpPr>
            <p:nvPr/>
          </p:nvCxnSpPr>
          <p:spPr>
            <a:xfrm>
              <a:off x="2251811" y="1594142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7" name="Straight Connector 1016">
              <a:extLst>
                <a:ext uri="{FF2B5EF4-FFF2-40B4-BE49-F238E27FC236}">
                  <a16:creationId xmlns:a16="http://schemas.microsoft.com/office/drawing/2014/main" id="{88603C62-5228-C245-9FBD-08E6022C1F0A}"/>
                </a:ext>
              </a:extLst>
            </p:cNvPr>
            <p:cNvCxnSpPr>
              <a:cxnSpLocks/>
            </p:cNvCxnSpPr>
            <p:nvPr/>
          </p:nvCxnSpPr>
          <p:spPr>
            <a:xfrm>
              <a:off x="2292739" y="1553510"/>
              <a:ext cx="50496" cy="13235"/>
            </a:xfrm>
            <a:prstGeom prst="line">
              <a:avLst/>
            </a:prstGeom>
            <a:solidFill>
              <a:srgbClr val="FF6600"/>
            </a:solidFill>
            <a:ln w="349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2" name="TextBox 1041">
            <a:extLst>
              <a:ext uri="{FF2B5EF4-FFF2-40B4-BE49-F238E27FC236}">
                <a16:creationId xmlns:a16="http://schemas.microsoft.com/office/drawing/2014/main" id="{68F4B8EB-DCAD-A248-8D8E-AC6C3C28BC2C}"/>
              </a:ext>
            </a:extLst>
          </p:cNvPr>
          <p:cNvSpPr txBox="1"/>
          <p:nvPr/>
        </p:nvSpPr>
        <p:spPr>
          <a:xfrm>
            <a:off x="1805872" y="1857141"/>
            <a:ext cx="11009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Spike-</a:t>
            </a:r>
            <a:r>
              <a:rPr lang="en-US" sz="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pseudotyped</a:t>
            </a:r>
            <a:r>
              <a:rPr 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/>
                <a:cs typeface="Arial"/>
              </a:rPr>
              <a:t> lentiviral particles</a:t>
            </a:r>
          </a:p>
        </p:txBody>
      </p:sp>
      <p:grpSp>
        <p:nvGrpSpPr>
          <p:cNvPr id="1043" name="Group 1042">
            <a:extLst>
              <a:ext uri="{FF2B5EF4-FFF2-40B4-BE49-F238E27FC236}">
                <a16:creationId xmlns:a16="http://schemas.microsoft.com/office/drawing/2014/main" id="{389DF4C2-EF7B-184C-8C7B-9233BB4FA1E2}"/>
              </a:ext>
            </a:extLst>
          </p:cNvPr>
          <p:cNvGrpSpPr/>
          <p:nvPr/>
        </p:nvGrpSpPr>
        <p:grpSpPr>
          <a:xfrm>
            <a:off x="2984340" y="521208"/>
            <a:ext cx="587904" cy="452375"/>
            <a:chOff x="3321738" y="530844"/>
            <a:chExt cx="587904" cy="452375"/>
          </a:xfrm>
        </p:grpSpPr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1A5722FA-7706-774C-A464-988C02820340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057" name="Freeform 748">
                <a:extLst>
                  <a:ext uri="{FF2B5EF4-FFF2-40B4-BE49-F238E27FC236}">
                    <a16:creationId xmlns:a16="http://schemas.microsoft.com/office/drawing/2014/main" id="{0B8DAE07-D534-2D47-8D5D-A3C53C4A0F9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8" name="Freeform 1057">
                <a:extLst>
                  <a:ext uri="{FF2B5EF4-FFF2-40B4-BE49-F238E27FC236}">
                    <a16:creationId xmlns:a16="http://schemas.microsoft.com/office/drawing/2014/main" id="{619E7F1B-0436-B14F-84AA-54ABB0C5A289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045" name="Group 1044">
              <a:extLst>
                <a:ext uri="{FF2B5EF4-FFF2-40B4-BE49-F238E27FC236}">
                  <a16:creationId xmlns:a16="http://schemas.microsoft.com/office/drawing/2014/main" id="{1CAECA76-58A0-564B-A93E-E5AA5817C7F9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055" name="Block Arc 1054">
                <a:extLst>
                  <a:ext uri="{FF2B5EF4-FFF2-40B4-BE49-F238E27FC236}">
                    <a16:creationId xmlns:a16="http://schemas.microsoft.com/office/drawing/2014/main" id="{FBF60FD4-7EDA-2F4F-98B7-96F6AAE79C2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6" name="Straight Connector 1055">
                <a:extLst>
                  <a:ext uri="{FF2B5EF4-FFF2-40B4-BE49-F238E27FC236}">
                    <a16:creationId xmlns:a16="http://schemas.microsoft.com/office/drawing/2014/main" id="{E8AF153F-3F3D-6941-8987-B4D124B6E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6" name="Group 1045">
              <a:extLst>
                <a:ext uri="{FF2B5EF4-FFF2-40B4-BE49-F238E27FC236}">
                  <a16:creationId xmlns:a16="http://schemas.microsoft.com/office/drawing/2014/main" id="{30AA54FA-86AA-A64E-B835-DD8800C3B080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053" name="Block Arc 1052">
                <a:extLst>
                  <a:ext uri="{FF2B5EF4-FFF2-40B4-BE49-F238E27FC236}">
                    <a16:creationId xmlns:a16="http://schemas.microsoft.com/office/drawing/2014/main" id="{382D66A6-5065-614F-9A2A-A07D7451D8C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4" name="Straight Connector 1053">
                <a:extLst>
                  <a:ext uri="{FF2B5EF4-FFF2-40B4-BE49-F238E27FC236}">
                    <a16:creationId xmlns:a16="http://schemas.microsoft.com/office/drawing/2014/main" id="{8F7348E4-9F01-D442-901A-B8B15AB145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402AFA4A-284A-ED4C-9479-56B3B18E2DCB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051" name="Block Arc 1050">
                <a:extLst>
                  <a:ext uri="{FF2B5EF4-FFF2-40B4-BE49-F238E27FC236}">
                    <a16:creationId xmlns:a16="http://schemas.microsoft.com/office/drawing/2014/main" id="{961400C3-2C7A-1940-82E6-B3162954BD8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2" name="Straight Connector 1051">
                <a:extLst>
                  <a:ext uri="{FF2B5EF4-FFF2-40B4-BE49-F238E27FC236}">
                    <a16:creationId xmlns:a16="http://schemas.microsoft.com/office/drawing/2014/main" id="{3AEBDEA1-4F77-0044-826E-7F9EF894FE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8" name="Group 1047">
              <a:extLst>
                <a:ext uri="{FF2B5EF4-FFF2-40B4-BE49-F238E27FC236}">
                  <a16:creationId xmlns:a16="http://schemas.microsoft.com/office/drawing/2014/main" id="{7190B6CA-1573-0F41-88D1-00771339A11A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049" name="Block Arc 1048">
                <a:extLst>
                  <a:ext uri="{FF2B5EF4-FFF2-40B4-BE49-F238E27FC236}">
                    <a16:creationId xmlns:a16="http://schemas.microsoft.com/office/drawing/2014/main" id="{B41A016B-08C7-1741-9851-E314941A15A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50" name="Straight Connector 1049">
                <a:extLst>
                  <a:ext uri="{FF2B5EF4-FFF2-40B4-BE49-F238E27FC236}">
                    <a16:creationId xmlns:a16="http://schemas.microsoft.com/office/drawing/2014/main" id="{8E06875B-C2A8-504F-80AB-EDAAB3146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59" name="Group 1058">
            <a:extLst>
              <a:ext uri="{FF2B5EF4-FFF2-40B4-BE49-F238E27FC236}">
                <a16:creationId xmlns:a16="http://schemas.microsoft.com/office/drawing/2014/main" id="{3F1E5851-D611-3946-ADAB-6D61ACDC2744}"/>
              </a:ext>
            </a:extLst>
          </p:cNvPr>
          <p:cNvGrpSpPr/>
          <p:nvPr/>
        </p:nvGrpSpPr>
        <p:grpSpPr>
          <a:xfrm>
            <a:off x="3010537" y="954319"/>
            <a:ext cx="587904" cy="452375"/>
            <a:chOff x="3321738" y="530844"/>
            <a:chExt cx="587904" cy="452375"/>
          </a:xfrm>
        </p:grpSpPr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326BD6A2-A757-DD41-902A-BA638B1A8FD6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073" name="Freeform 748">
                <a:extLst>
                  <a:ext uri="{FF2B5EF4-FFF2-40B4-BE49-F238E27FC236}">
                    <a16:creationId xmlns:a16="http://schemas.microsoft.com/office/drawing/2014/main" id="{60AD9AE8-35DA-BE4C-BB3A-D5C531D1306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74" name="Freeform 1073">
                <a:extLst>
                  <a:ext uri="{FF2B5EF4-FFF2-40B4-BE49-F238E27FC236}">
                    <a16:creationId xmlns:a16="http://schemas.microsoft.com/office/drawing/2014/main" id="{D30BBCFB-6C07-7A45-97D1-966331C629C2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061" name="Group 1060">
              <a:extLst>
                <a:ext uri="{FF2B5EF4-FFF2-40B4-BE49-F238E27FC236}">
                  <a16:creationId xmlns:a16="http://schemas.microsoft.com/office/drawing/2014/main" id="{3FB7E15F-F821-1B44-92F3-310EFFCCE2E0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071" name="Block Arc 1070">
                <a:extLst>
                  <a:ext uri="{FF2B5EF4-FFF2-40B4-BE49-F238E27FC236}">
                    <a16:creationId xmlns:a16="http://schemas.microsoft.com/office/drawing/2014/main" id="{B29722F0-459F-9845-8B2A-CA340A244DB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2" name="Straight Connector 1071">
                <a:extLst>
                  <a:ext uri="{FF2B5EF4-FFF2-40B4-BE49-F238E27FC236}">
                    <a16:creationId xmlns:a16="http://schemas.microsoft.com/office/drawing/2014/main" id="{9652F7CB-B16D-C047-8477-DB3E6D9E73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C78AB8F5-54FF-2D4A-B7E8-3B2ABE7AFBA7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069" name="Block Arc 1068">
                <a:extLst>
                  <a:ext uri="{FF2B5EF4-FFF2-40B4-BE49-F238E27FC236}">
                    <a16:creationId xmlns:a16="http://schemas.microsoft.com/office/drawing/2014/main" id="{D2707DF0-AAC4-4147-9478-0FA72E79430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70" name="Straight Connector 1069">
                <a:extLst>
                  <a:ext uri="{FF2B5EF4-FFF2-40B4-BE49-F238E27FC236}">
                    <a16:creationId xmlns:a16="http://schemas.microsoft.com/office/drawing/2014/main" id="{BA01677F-A493-1E43-9665-81DE65A443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219870C3-390E-0F4D-8A7F-49A7A6B58D99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067" name="Block Arc 1066">
                <a:extLst>
                  <a:ext uri="{FF2B5EF4-FFF2-40B4-BE49-F238E27FC236}">
                    <a16:creationId xmlns:a16="http://schemas.microsoft.com/office/drawing/2014/main" id="{18BECA66-9153-684A-BF39-0ACACFBAB8C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8" name="Straight Connector 1067">
                <a:extLst>
                  <a:ext uri="{FF2B5EF4-FFF2-40B4-BE49-F238E27FC236}">
                    <a16:creationId xmlns:a16="http://schemas.microsoft.com/office/drawing/2014/main" id="{71E7C6F6-73AD-214D-91E7-A00F99B24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BE95A241-C2B8-574E-99EC-CBFE4A63D576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065" name="Block Arc 1064">
                <a:extLst>
                  <a:ext uri="{FF2B5EF4-FFF2-40B4-BE49-F238E27FC236}">
                    <a16:creationId xmlns:a16="http://schemas.microsoft.com/office/drawing/2014/main" id="{B8C28AE3-9FD7-8241-AA62-2F1BC547F1F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66" name="Straight Connector 1065">
                <a:extLst>
                  <a:ext uri="{FF2B5EF4-FFF2-40B4-BE49-F238E27FC236}">
                    <a16:creationId xmlns:a16="http://schemas.microsoft.com/office/drawing/2014/main" id="{2A5EA018-3A41-4448-A42D-D8D53E2978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75" name="Group 1074">
            <a:extLst>
              <a:ext uri="{FF2B5EF4-FFF2-40B4-BE49-F238E27FC236}">
                <a16:creationId xmlns:a16="http://schemas.microsoft.com/office/drawing/2014/main" id="{6390E60C-CF25-2740-9CC7-24E22DF8ADD6}"/>
              </a:ext>
            </a:extLst>
          </p:cNvPr>
          <p:cNvGrpSpPr/>
          <p:nvPr/>
        </p:nvGrpSpPr>
        <p:grpSpPr>
          <a:xfrm>
            <a:off x="3056909" y="1314633"/>
            <a:ext cx="587904" cy="452375"/>
            <a:chOff x="3321738" y="530844"/>
            <a:chExt cx="587904" cy="452375"/>
          </a:xfrm>
        </p:grpSpPr>
        <p:grpSp>
          <p:nvGrpSpPr>
            <p:cNvPr id="1076" name="Group 1075">
              <a:extLst>
                <a:ext uri="{FF2B5EF4-FFF2-40B4-BE49-F238E27FC236}">
                  <a16:creationId xmlns:a16="http://schemas.microsoft.com/office/drawing/2014/main" id="{C822FE73-1CEA-044B-B48B-1A4F949311F8}"/>
                </a:ext>
              </a:extLst>
            </p:cNvPr>
            <p:cNvGrpSpPr/>
            <p:nvPr/>
          </p:nvGrpSpPr>
          <p:grpSpPr>
            <a:xfrm>
              <a:off x="3338560" y="641505"/>
              <a:ext cx="543167" cy="239287"/>
              <a:chOff x="3475577" y="573900"/>
              <a:chExt cx="543167" cy="239287"/>
            </a:xfrm>
          </p:grpSpPr>
          <p:sp>
            <p:nvSpPr>
              <p:cNvPr id="1089" name="Freeform 748">
                <a:extLst>
                  <a:ext uri="{FF2B5EF4-FFF2-40B4-BE49-F238E27FC236}">
                    <a16:creationId xmlns:a16="http://schemas.microsoft.com/office/drawing/2014/main" id="{18991928-2B81-6B46-ADD2-4ECAF21A463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3475577" y="573900"/>
                <a:ext cx="543167" cy="239287"/>
              </a:xfrm>
              <a:custGeom>
                <a:avLst/>
                <a:gdLst>
                  <a:gd name="T0" fmla="*/ 950072 w 3811"/>
                  <a:gd name="T1" fmla="*/ 222209 h 3572"/>
                  <a:gd name="T2" fmla="*/ 622872 w 3811"/>
                  <a:gd name="T3" fmla="*/ 447735 h 3572"/>
                  <a:gd name="T4" fmla="*/ 334016 w 3811"/>
                  <a:gd name="T5" fmla="*/ 653361 h 3572"/>
                  <a:gd name="T6" fmla="*/ 516362 w 3811"/>
                  <a:gd name="T7" fmla="*/ 862856 h 3572"/>
                  <a:gd name="T8" fmla="*/ 26415 w 3811"/>
                  <a:gd name="T9" fmla="*/ 1179034 h 3572"/>
                  <a:gd name="T10" fmla="*/ 357874 w 3811"/>
                  <a:gd name="T11" fmla="*/ 1346520 h 3572"/>
                  <a:gd name="T12" fmla="*/ 410704 w 3811"/>
                  <a:gd name="T13" fmla="*/ 1433856 h 3572"/>
                  <a:gd name="T14" fmla="*/ 299933 w 3811"/>
                  <a:gd name="T15" fmla="*/ 1590839 h 3572"/>
                  <a:gd name="T16" fmla="*/ 661216 w 3811"/>
                  <a:gd name="T17" fmla="*/ 1546066 h 3572"/>
                  <a:gd name="T18" fmla="*/ 800957 w 3811"/>
                  <a:gd name="T19" fmla="*/ 1649432 h 3572"/>
                  <a:gd name="T20" fmla="*/ 1021646 w 3811"/>
                  <a:gd name="T21" fmla="*/ 1959530 h 3572"/>
                  <a:gd name="T22" fmla="*/ 1613844 w 3811"/>
                  <a:gd name="T23" fmla="*/ 1737873 h 3572"/>
                  <a:gd name="T24" fmla="*/ 2609928 w 3811"/>
                  <a:gd name="T25" fmla="*/ 1906465 h 3572"/>
                  <a:gd name="T26" fmla="*/ 2672130 w 3811"/>
                  <a:gd name="T27" fmla="*/ 1491343 h 3572"/>
                  <a:gd name="T28" fmla="*/ 3004442 w 3811"/>
                  <a:gd name="T29" fmla="*/ 1135366 h 3572"/>
                  <a:gd name="T30" fmla="*/ 3191900 w 3811"/>
                  <a:gd name="T31" fmla="*/ 651702 h 3572"/>
                  <a:gd name="T32" fmla="*/ 2669573 w 3811"/>
                  <a:gd name="T33" fmla="*/ 468187 h 3572"/>
                  <a:gd name="T34" fmla="*/ 2273355 w 3811"/>
                  <a:gd name="T35" fmla="*/ 275827 h 3572"/>
                  <a:gd name="T36" fmla="*/ 1960641 w 3811"/>
                  <a:gd name="T37" fmla="*/ 19899 h 3572"/>
                  <a:gd name="T38" fmla="*/ 1397415 w 3811"/>
                  <a:gd name="T39" fmla="*/ 156983 h 3572"/>
                  <a:gd name="T40" fmla="*/ 950072 w 3811"/>
                  <a:gd name="T41" fmla="*/ 222209 h 3572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3811"/>
                  <a:gd name="T64" fmla="*/ 0 h 3572"/>
                  <a:gd name="T65" fmla="*/ 3811 w 3811"/>
                  <a:gd name="T66" fmla="*/ 3572 h 3572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3811" h="3572">
                    <a:moveTo>
                      <a:pt x="1115" y="402"/>
                    </a:moveTo>
                    <a:cubicBezTo>
                      <a:pt x="964" y="490"/>
                      <a:pt x="851" y="680"/>
                      <a:pt x="731" y="810"/>
                    </a:cubicBezTo>
                    <a:cubicBezTo>
                      <a:pt x="611" y="940"/>
                      <a:pt x="413" y="1057"/>
                      <a:pt x="392" y="1182"/>
                    </a:cubicBezTo>
                    <a:cubicBezTo>
                      <a:pt x="371" y="1307"/>
                      <a:pt x="666" y="1403"/>
                      <a:pt x="606" y="1561"/>
                    </a:cubicBezTo>
                    <a:cubicBezTo>
                      <a:pt x="546" y="1719"/>
                      <a:pt x="62" y="1987"/>
                      <a:pt x="31" y="2133"/>
                    </a:cubicBezTo>
                    <a:cubicBezTo>
                      <a:pt x="0" y="2279"/>
                      <a:pt x="345" y="2359"/>
                      <a:pt x="420" y="2436"/>
                    </a:cubicBezTo>
                    <a:cubicBezTo>
                      <a:pt x="495" y="2513"/>
                      <a:pt x="493" y="2520"/>
                      <a:pt x="482" y="2594"/>
                    </a:cubicBezTo>
                    <a:cubicBezTo>
                      <a:pt x="471" y="2668"/>
                      <a:pt x="303" y="2844"/>
                      <a:pt x="352" y="2878"/>
                    </a:cubicBezTo>
                    <a:cubicBezTo>
                      <a:pt x="401" y="2912"/>
                      <a:pt x="678" y="2779"/>
                      <a:pt x="776" y="2797"/>
                    </a:cubicBezTo>
                    <a:cubicBezTo>
                      <a:pt x="874" y="2815"/>
                      <a:pt x="870" y="2859"/>
                      <a:pt x="940" y="2984"/>
                    </a:cubicBezTo>
                    <a:cubicBezTo>
                      <a:pt x="1010" y="3109"/>
                      <a:pt x="1040" y="3518"/>
                      <a:pt x="1199" y="3545"/>
                    </a:cubicBezTo>
                    <a:cubicBezTo>
                      <a:pt x="1358" y="3572"/>
                      <a:pt x="1583" y="3160"/>
                      <a:pt x="1894" y="3144"/>
                    </a:cubicBezTo>
                    <a:cubicBezTo>
                      <a:pt x="2205" y="3128"/>
                      <a:pt x="2856" y="3523"/>
                      <a:pt x="3063" y="3449"/>
                    </a:cubicBezTo>
                    <a:cubicBezTo>
                      <a:pt x="3270" y="3375"/>
                      <a:pt x="3059" y="2931"/>
                      <a:pt x="3136" y="2698"/>
                    </a:cubicBezTo>
                    <a:cubicBezTo>
                      <a:pt x="3213" y="2465"/>
                      <a:pt x="3424" y="2307"/>
                      <a:pt x="3526" y="2054"/>
                    </a:cubicBezTo>
                    <a:cubicBezTo>
                      <a:pt x="3628" y="1801"/>
                      <a:pt x="3811" y="1380"/>
                      <a:pt x="3746" y="1179"/>
                    </a:cubicBezTo>
                    <a:cubicBezTo>
                      <a:pt x="3681" y="978"/>
                      <a:pt x="3313" y="960"/>
                      <a:pt x="3133" y="847"/>
                    </a:cubicBezTo>
                    <a:cubicBezTo>
                      <a:pt x="2953" y="734"/>
                      <a:pt x="2807" y="634"/>
                      <a:pt x="2668" y="499"/>
                    </a:cubicBezTo>
                    <a:cubicBezTo>
                      <a:pt x="2529" y="364"/>
                      <a:pt x="2472" y="72"/>
                      <a:pt x="2301" y="36"/>
                    </a:cubicBezTo>
                    <a:cubicBezTo>
                      <a:pt x="2130" y="0"/>
                      <a:pt x="1838" y="223"/>
                      <a:pt x="1640" y="284"/>
                    </a:cubicBezTo>
                    <a:cubicBezTo>
                      <a:pt x="1442" y="345"/>
                      <a:pt x="1249" y="330"/>
                      <a:pt x="1115" y="402"/>
                    </a:cubicBezTo>
                    <a:close/>
                  </a:path>
                </a:pathLst>
              </a:custGeom>
              <a:solidFill>
                <a:srgbClr val="008000"/>
              </a:solidFill>
              <a:ln w="9525">
                <a:solidFill>
                  <a:srgbClr val="CFA234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0" name="Freeform 1089">
                <a:extLst>
                  <a:ext uri="{FF2B5EF4-FFF2-40B4-BE49-F238E27FC236}">
                    <a16:creationId xmlns:a16="http://schemas.microsoft.com/office/drawing/2014/main" id="{4B5E3EF7-8D17-364C-97E0-2D0FC5780047}"/>
                  </a:ext>
                </a:extLst>
              </p:cNvPr>
              <p:cNvSpPr/>
              <p:nvPr/>
            </p:nvSpPr>
            <p:spPr>
              <a:xfrm>
                <a:off x="3704646" y="636344"/>
                <a:ext cx="125706" cy="114398"/>
              </a:xfrm>
              <a:custGeom>
                <a:avLst/>
                <a:gdLst>
                  <a:gd name="connsiteX0" fmla="*/ 0 w 347134"/>
                  <a:gd name="connsiteY0" fmla="*/ 0 h 385255"/>
                  <a:gd name="connsiteX1" fmla="*/ 29634 w 347134"/>
                  <a:gd name="connsiteY1" fmla="*/ 12700 h 385255"/>
                  <a:gd name="connsiteX2" fmla="*/ 42334 w 347134"/>
                  <a:gd name="connsiteY2" fmla="*/ 21166 h 385255"/>
                  <a:gd name="connsiteX3" fmla="*/ 84667 w 347134"/>
                  <a:gd name="connsiteY3" fmla="*/ 33866 h 385255"/>
                  <a:gd name="connsiteX4" fmla="*/ 131234 w 347134"/>
                  <a:gd name="connsiteY4" fmla="*/ 63500 h 385255"/>
                  <a:gd name="connsiteX5" fmla="*/ 152400 w 347134"/>
                  <a:gd name="connsiteY5" fmla="*/ 101600 h 385255"/>
                  <a:gd name="connsiteX6" fmla="*/ 160867 w 347134"/>
                  <a:gd name="connsiteY6" fmla="*/ 114300 h 385255"/>
                  <a:gd name="connsiteX7" fmla="*/ 165100 w 347134"/>
                  <a:gd name="connsiteY7" fmla="*/ 131233 h 385255"/>
                  <a:gd name="connsiteX8" fmla="*/ 169334 w 347134"/>
                  <a:gd name="connsiteY8" fmla="*/ 152400 h 385255"/>
                  <a:gd name="connsiteX9" fmla="*/ 173567 w 347134"/>
                  <a:gd name="connsiteY9" fmla="*/ 165100 h 385255"/>
                  <a:gd name="connsiteX10" fmla="*/ 182034 w 347134"/>
                  <a:gd name="connsiteY10" fmla="*/ 241300 h 385255"/>
                  <a:gd name="connsiteX11" fmla="*/ 190500 w 347134"/>
                  <a:gd name="connsiteY11" fmla="*/ 254000 h 385255"/>
                  <a:gd name="connsiteX12" fmla="*/ 211667 w 347134"/>
                  <a:gd name="connsiteY12" fmla="*/ 287866 h 385255"/>
                  <a:gd name="connsiteX13" fmla="*/ 228600 w 347134"/>
                  <a:gd name="connsiteY13" fmla="*/ 304800 h 385255"/>
                  <a:gd name="connsiteX14" fmla="*/ 249767 w 347134"/>
                  <a:gd name="connsiteY14" fmla="*/ 334433 h 385255"/>
                  <a:gd name="connsiteX15" fmla="*/ 287867 w 347134"/>
                  <a:gd name="connsiteY15" fmla="*/ 355600 h 385255"/>
                  <a:gd name="connsiteX16" fmla="*/ 300567 w 347134"/>
                  <a:gd name="connsiteY16" fmla="*/ 364066 h 385255"/>
                  <a:gd name="connsiteX17" fmla="*/ 313267 w 347134"/>
                  <a:gd name="connsiteY17" fmla="*/ 376766 h 385255"/>
                  <a:gd name="connsiteX18" fmla="*/ 347134 w 347134"/>
                  <a:gd name="connsiteY18" fmla="*/ 385233 h 385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47134" h="385255">
                    <a:moveTo>
                      <a:pt x="0" y="0"/>
                    </a:moveTo>
                    <a:cubicBezTo>
                      <a:pt x="9878" y="4233"/>
                      <a:pt x="20022" y="7894"/>
                      <a:pt x="29634" y="12700"/>
                    </a:cubicBezTo>
                    <a:cubicBezTo>
                      <a:pt x="34185" y="14975"/>
                      <a:pt x="37570" y="19380"/>
                      <a:pt x="42334" y="21166"/>
                    </a:cubicBezTo>
                    <a:cubicBezTo>
                      <a:pt x="68154" y="30849"/>
                      <a:pt x="59774" y="18548"/>
                      <a:pt x="84667" y="33866"/>
                    </a:cubicBezTo>
                    <a:cubicBezTo>
                      <a:pt x="139978" y="67902"/>
                      <a:pt x="99495" y="52919"/>
                      <a:pt x="131234" y="63500"/>
                    </a:cubicBezTo>
                    <a:cubicBezTo>
                      <a:pt x="150320" y="92131"/>
                      <a:pt x="127435" y="56664"/>
                      <a:pt x="152400" y="101600"/>
                    </a:cubicBezTo>
                    <a:cubicBezTo>
                      <a:pt x="154871" y="106048"/>
                      <a:pt x="158045" y="110067"/>
                      <a:pt x="160867" y="114300"/>
                    </a:cubicBezTo>
                    <a:cubicBezTo>
                      <a:pt x="162278" y="119944"/>
                      <a:pt x="163838" y="125554"/>
                      <a:pt x="165100" y="131233"/>
                    </a:cubicBezTo>
                    <a:cubicBezTo>
                      <a:pt x="166661" y="138257"/>
                      <a:pt x="167589" y="145419"/>
                      <a:pt x="169334" y="152400"/>
                    </a:cubicBezTo>
                    <a:cubicBezTo>
                      <a:pt x="170416" y="156729"/>
                      <a:pt x="172156" y="160867"/>
                      <a:pt x="173567" y="165100"/>
                    </a:cubicBezTo>
                    <a:cubicBezTo>
                      <a:pt x="173895" y="168711"/>
                      <a:pt x="178674" y="230099"/>
                      <a:pt x="182034" y="241300"/>
                    </a:cubicBezTo>
                    <a:cubicBezTo>
                      <a:pt x="183496" y="246173"/>
                      <a:pt x="187976" y="249583"/>
                      <a:pt x="190500" y="254000"/>
                    </a:cubicBezTo>
                    <a:cubicBezTo>
                      <a:pt x="202281" y="274616"/>
                      <a:pt x="195004" y="268822"/>
                      <a:pt x="211667" y="287866"/>
                    </a:cubicBezTo>
                    <a:cubicBezTo>
                      <a:pt x="216923" y="293874"/>
                      <a:pt x="223405" y="298739"/>
                      <a:pt x="228600" y="304800"/>
                    </a:cubicBezTo>
                    <a:cubicBezTo>
                      <a:pt x="237659" y="315369"/>
                      <a:pt x="238620" y="324525"/>
                      <a:pt x="249767" y="334433"/>
                    </a:cubicBezTo>
                    <a:cubicBezTo>
                      <a:pt x="284083" y="364935"/>
                      <a:pt x="263232" y="343283"/>
                      <a:pt x="287867" y="355600"/>
                    </a:cubicBezTo>
                    <a:cubicBezTo>
                      <a:pt x="292418" y="357875"/>
                      <a:pt x="296658" y="360809"/>
                      <a:pt x="300567" y="364066"/>
                    </a:cubicBezTo>
                    <a:cubicBezTo>
                      <a:pt x="305166" y="367899"/>
                      <a:pt x="308034" y="373858"/>
                      <a:pt x="313267" y="376766"/>
                    </a:cubicBezTo>
                    <a:cubicBezTo>
                      <a:pt x="330114" y="386126"/>
                      <a:pt x="333294" y="385233"/>
                      <a:pt x="347134" y="385233"/>
                    </a:cubicBezTo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25400" cmpd="sng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100">
                  <a:latin typeface="Arial"/>
                  <a:cs typeface="Arial"/>
                </a:endParaRPr>
              </a:p>
            </p:txBody>
          </p:sp>
        </p:grp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D15930B3-3130-F048-BD13-627EE7FC33D0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087" name="Block Arc 1086">
                <a:extLst>
                  <a:ext uri="{FF2B5EF4-FFF2-40B4-BE49-F238E27FC236}">
                    <a16:creationId xmlns:a16="http://schemas.microsoft.com/office/drawing/2014/main" id="{738A64C8-0FCA-C84C-9435-99279D01F51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8" name="Straight Connector 1087">
                <a:extLst>
                  <a:ext uri="{FF2B5EF4-FFF2-40B4-BE49-F238E27FC236}">
                    <a16:creationId xmlns:a16="http://schemas.microsoft.com/office/drawing/2014/main" id="{AAB4A1CD-24F3-F142-8DE1-103B74C2FA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8" name="Group 1077">
              <a:extLst>
                <a:ext uri="{FF2B5EF4-FFF2-40B4-BE49-F238E27FC236}">
                  <a16:creationId xmlns:a16="http://schemas.microsoft.com/office/drawing/2014/main" id="{6ABB1722-F73C-6A4F-AB44-1C9E8C03AEB9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085" name="Block Arc 1084">
                <a:extLst>
                  <a:ext uri="{FF2B5EF4-FFF2-40B4-BE49-F238E27FC236}">
                    <a16:creationId xmlns:a16="http://schemas.microsoft.com/office/drawing/2014/main" id="{254B4EDF-E6EB-6640-ABD2-FAAB325601A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6" name="Straight Connector 1085">
                <a:extLst>
                  <a:ext uri="{FF2B5EF4-FFF2-40B4-BE49-F238E27FC236}">
                    <a16:creationId xmlns:a16="http://schemas.microsoft.com/office/drawing/2014/main" id="{C016F733-DE56-354C-9D22-C5BE2901D7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ED6BB487-AE05-B844-93BD-853E1BDE65B9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083" name="Block Arc 1082">
                <a:extLst>
                  <a:ext uri="{FF2B5EF4-FFF2-40B4-BE49-F238E27FC236}">
                    <a16:creationId xmlns:a16="http://schemas.microsoft.com/office/drawing/2014/main" id="{263D87FF-CDB7-064A-8AA2-A13397BE03B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4" name="Straight Connector 1083">
                <a:extLst>
                  <a:ext uri="{FF2B5EF4-FFF2-40B4-BE49-F238E27FC236}">
                    <a16:creationId xmlns:a16="http://schemas.microsoft.com/office/drawing/2014/main" id="{20C72667-3E56-B040-9E85-3F81700518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E53C5945-7DCF-D441-AC20-61B036AD6A43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081" name="Block Arc 1080">
                <a:extLst>
                  <a:ext uri="{FF2B5EF4-FFF2-40B4-BE49-F238E27FC236}">
                    <a16:creationId xmlns:a16="http://schemas.microsoft.com/office/drawing/2014/main" id="{0479A789-A3B9-7F47-B844-D0C8BBAAB9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82" name="Straight Connector 1081">
                <a:extLst>
                  <a:ext uri="{FF2B5EF4-FFF2-40B4-BE49-F238E27FC236}">
                    <a16:creationId xmlns:a16="http://schemas.microsoft.com/office/drawing/2014/main" id="{5263BF84-D2D0-7043-8287-D2C638E471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91" name="Group 1090">
            <a:extLst>
              <a:ext uri="{FF2B5EF4-FFF2-40B4-BE49-F238E27FC236}">
                <a16:creationId xmlns:a16="http://schemas.microsoft.com/office/drawing/2014/main" id="{98CDDB72-9DF0-1C49-89E2-5FC45B82AF32}"/>
              </a:ext>
            </a:extLst>
          </p:cNvPr>
          <p:cNvGrpSpPr/>
          <p:nvPr/>
        </p:nvGrpSpPr>
        <p:grpSpPr>
          <a:xfrm>
            <a:off x="2987267" y="65982"/>
            <a:ext cx="587904" cy="452375"/>
            <a:chOff x="3321738" y="530844"/>
            <a:chExt cx="587904" cy="452375"/>
          </a:xfrm>
        </p:grpSpPr>
        <p:sp>
          <p:nvSpPr>
            <p:cNvPr id="1092" name="Freeform 748">
              <a:extLst>
                <a:ext uri="{FF2B5EF4-FFF2-40B4-BE49-F238E27FC236}">
                  <a16:creationId xmlns:a16="http://schemas.microsoft.com/office/drawing/2014/main" id="{0E1CBA84-8D98-7B4E-9301-74FE45DDE0A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338560" y="641505"/>
              <a:ext cx="543167" cy="239287"/>
            </a:xfrm>
            <a:custGeom>
              <a:avLst/>
              <a:gdLst>
                <a:gd name="T0" fmla="*/ 950072 w 3811"/>
                <a:gd name="T1" fmla="*/ 222209 h 3572"/>
                <a:gd name="T2" fmla="*/ 622872 w 3811"/>
                <a:gd name="T3" fmla="*/ 447735 h 3572"/>
                <a:gd name="T4" fmla="*/ 334016 w 3811"/>
                <a:gd name="T5" fmla="*/ 653361 h 3572"/>
                <a:gd name="T6" fmla="*/ 516362 w 3811"/>
                <a:gd name="T7" fmla="*/ 862856 h 3572"/>
                <a:gd name="T8" fmla="*/ 26415 w 3811"/>
                <a:gd name="T9" fmla="*/ 1179034 h 3572"/>
                <a:gd name="T10" fmla="*/ 357874 w 3811"/>
                <a:gd name="T11" fmla="*/ 1346520 h 3572"/>
                <a:gd name="T12" fmla="*/ 410704 w 3811"/>
                <a:gd name="T13" fmla="*/ 1433856 h 3572"/>
                <a:gd name="T14" fmla="*/ 299933 w 3811"/>
                <a:gd name="T15" fmla="*/ 1590839 h 3572"/>
                <a:gd name="T16" fmla="*/ 661216 w 3811"/>
                <a:gd name="T17" fmla="*/ 1546066 h 3572"/>
                <a:gd name="T18" fmla="*/ 800957 w 3811"/>
                <a:gd name="T19" fmla="*/ 1649432 h 3572"/>
                <a:gd name="T20" fmla="*/ 1021646 w 3811"/>
                <a:gd name="T21" fmla="*/ 1959530 h 3572"/>
                <a:gd name="T22" fmla="*/ 1613844 w 3811"/>
                <a:gd name="T23" fmla="*/ 1737873 h 3572"/>
                <a:gd name="T24" fmla="*/ 2609928 w 3811"/>
                <a:gd name="T25" fmla="*/ 1906465 h 3572"/>
                <a:gd name="T26" fmla="*/ 2672130 w 3811"/>
                <a:gd name="T27" fmla="*/ 1491343 h 3572"/>
                <a:gd name="T28" fmla="*/ 3004442 w 3811"/>
                <a:gd name="T29" fmla="*/ 1135366 h 3572"/>
                <a:gd name="T30" fmla="*/ 3191900 w 3811"/>
                <a:gd name="T31" fmla="*/ 651702 h 3572"/>
                <a:gd name="T32" fmla="*/ 2669573 w 3811"/>
                <a:gd name="T33" fmla="*/ 468187 h 3572"/>
                <a:gd name="T34" fmla="*/ 2273355 w 3811"/>
                <a:gd name="T35" fmla="*/ 275827 h 3572"/>
                <a:gd name="T36" fmla="*/ 1960641 w 3811"/>
                <a:gd name="T37" fmla="*/ 19899 h 3572"/>
                <a:gd name="T38" fmla="*/ 1397415 w 3811"/>
                <a:gd name="T39" fmla="*/ 156983 h 3572"/>
                <a:gd name="T40" fmla="*/ 950072 w 3811"/>
                <a:gd name="T41" fmla="*/ 222209 h 35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3811"/>
                <a:gd name="T64" fmla="*/ 0 h 3572"/>
                <a:gd name="T65" fmla="*/ 3811 w 3811"/>
                <a:gd name="T66" fmla="*/ 3572 h 35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3811" h="3572">
                  <a:moveTo>
                    <a:pt x="1115" y="402"/>
                  </a:moveTo>
                  <a:cubicBezTo>
                    <a:pt x="964" y="490"/>
                    <a:pt x="851" y="680"/>
                    <a:pt x="731" y="810"/>
                  </a:cubicBezTo>
                  <a:cubicBezTo>
                    <a:pt x="611" y="940"/>
                    <a:pt x="413" y="1057"/>
                    <a:pt x="392" y="1182"/>
                  </a:cubicBezTo>
                  <a:cubicBezTo>
                    <a:pt x="371" y="1307"/>
                    <a:pt x="666" y="1403"/>
                    <a:pt x="606" y="1561"/>
                  </a:cubicBezTo>
                  <a:cubicBezTo>
                    <a:pt x="546" y="1719"/>
                    <a:pt x="62" y="1987"/>
                    <a:pt x="31" y="2133"/>
                  </a:cubicBezTo>
                  <a:cubicBezTo>
                    <a:pt x="0" y="2279"/>
                    <a:pt x="345" y="2359"/>
                    <a:pt x="420" y="2436"/>
                  </a:cubicBezTo>
                  <a:cubicBezTo>
                    <a:pt x="495" y="2513"/>
                    <a:pt x="493" y="2520"/>
                    <a:pt x="482" y="2594"/>
                  </a:cubicBezTo>
                  <a:cubicBezTo>
                    <a:pt x="471" y="2668"/>
                    <a:pt x="303" y="2844"/>
                    <a:pt x="352" y="2878"/>
                  </a:cubicBezTo>
                  <a:cubicBezTo>
                    <a:pt x="401" y="2912"/>
                    <a:pt x="678" y="2779"/>
                    <a:pt x="776" y="2797"/>
                  </a:cubicBezTo>
                  <a:cubicBezTo>
                    <a:pt x="874" y="2815"/>
                    <a:pt x="870" y="2859"/>
                    <a:pt x="940" y="2984"/>
                  </a:cubicBezTo>
                  <a:cubicBezTo>
                    <a:pt x="1010" y="3109"/>
                    <a:pt x="1040" y="3518"/>
                    <a:pt x="1199" y="3545"/>
                  </a:cubicBezTo>
                  <a:cubicBezTo>
                    <a:pt x="1358" y="3572"/>
                    <a:pt x="1583" y="3160"/>
                    <a:pt x="1894" y="3144"/>
                  </a:cubicBezTo>
                  <a:cubicBezTo>
                    <a:pt x="2205" y="3128"/>
                    <a:pt x="2856" y="3523"/>
                    <a:pt x="3063" y="3449"/>
                  </a:cubicBezTo>
                  <a:cubicBezTo>
                    <a:pt x="3270" y="3375"/>
                    <a:pt x="3059" y="2931"/>
                    <a:pt x="3136" y="2698"/>
                  </a:cubicBezTo>
                  <a:cubicBezTo>
                    <a:pt x="3213" y="2465"/>
                    <a:pt x="3424" y="2307"/>
                    <a:pt x="3526" y="2054"/>
                  </a:cubicBezTo>
                  <a:cubicBezTo>
                    <a:pt x="3628" y="1801"/>
                    <a:pt x="3811" y="1380"/>
                    <a:pt x="3746" y="1179"/>
                  </a:cubicBezTo>
                  <a:cubicBezTo>
                    <a:pt x="3681" y="978"/>
                    <a:pt x="3313" y="960"/>
                    <a:pt x="3133" y="847"/>
                  </a:cubicBezTo>
                  <a:cubicBezTo>
                    <a:pt x="2953" y="734"/>
                    <a:pt x="2807" y="634"/>
                    <a:pt x="2668" y="499"/>
                  </a:cubicBezTo>
                  <a:cubicBezTo>
                    <a:pt x="2529" y="364"/>
                    <a:pt x="2472" y="72"/>
                    <a:pt x="2301" y="36"/>
                  </a:cubicBezTo>
                  <a:cubicBezTo>
                    <a:pt x="2130" y="0"/>
                    <a:pt x="1838" y="223"/>
                    <a:pt x="1640" y="284"/>
                  </a:cubicBezTo>
                  <a:cubicBezTo>
                    <a:pt x="1442" y="345"/>
                    <a:pt x="1249" y="330"/>
                    <a:pt x="1115" y="402"/>
                  </a:cubicBezTo>
                  <a:close/>
                </a:path>
              </a:pathLst>
            </a:custGeom>
            <a:solidFill>
              <a:srgbClr val="F1D25D"/>
            </a:solidFill>
            <a:ln w="9525">
              <a:solidFill>
                <a:srgbClr val="CFA234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03F88B2E-F0B8-054D-A3C9-8650F3980173}"/>
                </a:ext>
              </a:extLst>
            </p:cNvPr>
            <p:cNvGrpSpPr/>
            <p:nvPr/>
          </p:nvGrpSpPr>
          <p:grpSpPr>
            <a:xfrm>
              <a:off x="3621536" y="530844"/>
              <a:ext cx="68246" cy="114998"/>
              <a:chOff x="3709537" y="191490"/>
              <a:chExt cx="68246" cy="114998"/>
            </a:xfrm>
          </p:grpSpPr>
          <p:sp>
            <p:nvSpPr>
              <p:cNvPr id="1103" name="Block Arc 1102">
                <a:extLst>
                  <a:ext uri="{FF2B5EF4-FFF2-40B4-BE49-F238E27FC236}">
                    <a16:creationId xmlns:a16="http://schemas.microsoft.com/office/drawing/2014/main" id="{2CC5F7AF-FC09-EE44-A1E6-4BFCBB72B7C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4" name="Straight Connector 1103">
                <a:extLst>
                  <a:ext uri="{FF2B5EF4-FFF2-40B4-BE49-F238E27FC236}">
                    <a16:creationId xmlns:a16="http://schemas.microsoft.com/office/drawing/2014/main" id="{4D3E5968-16CC-F843-A784-32E4E8AA59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4" name="Group 1093">
              <a:extLst>
                <a:ext uri="{FF2B5EF4-FFF2-40B4-BE49-F238E27FC236}">
                  <a16:creationId xmlns:a16="http://schemas.microsoft.com/office/drawing/2014/main" id="{94EF9FA5-8863-4247-B273-7ED2B20CCE52}"/>
                </a:ext>
              </a:extLst>
            </p:cNvPr>
            <p:cNvGrpSpPr/>
            <p:nvPr/>
          </p:nvGrpSpPr>
          <p:grpSpPr>
            <a:xfrm rot="18749812">
              <a:off x="3345114" y="620342"/>
              <a:ext cx="68246" cy="114998"/>
              <a:chOff x="3709537" y="191490"/>
              <a:chExt cx="68246" cy="114998"/>
            </a:xfrm>
          </p:grpSpPr>
          <p:sp>
            <p:nvSpPr>
              <p:cNvPr id="1101" name="Block Arc 1100">
                <a:extLst>
                  <a:ext uri="{FF2B5EF4-FFF2-40B4-BE49-F238E27FC236}">
                    <a16:creationId xmlns:a16="http://schemas.microsoft.com/office/drawing/2014/main" id="{7DF6AE8C-CC39-9240-BE66-6BC0B85B5FC0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2" name="Straight Connector 1101">
                <a:extLst>
                  <a:ext uri="{FF2B5EF4-FFF2-40B4-BE49-F238E27FC236}">
                    <a16:creationId xmlns:a16="http://schemas.microsoft.com/office/drawing/2014/main" id="{1BF2DA38-33A7-B048-9C07-803214CD48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5" name="Group 1094">
              <a:extLst>
                <a:ext uri="{FF2B5EF4-FFF2-40B4-BE49-F238E27FC236}">
                  <a16:creationId xmlns:a16="http://schemas.microsoft.com/office/drawing/2014/main" id="{994A9736-6C30-F544-B7AE-EF6386ABCB19}"/>
                </a:ext>
              </a:extLst>
            </p:cNvPr>
            <p:cNvGrpSpPr/>
            <p:nvPr/>
          </p:nvGrpSpPr>
          <p:grpSpPr>
            <a:xfrm rot="9329641">
              <a:off x="3521120" y="868221"/>
              <a:ext cx="68246" cy="114998"/>
              <a:chOff x="3709537" y="191490"/>
              <a:chExt cx="68246" cy="114998"/>
            </a:xfrm>
          </p:grpSpPr>
          <p:sp>
            <p:nvSpPr>
              <p:cNvPr id="1099" name="Block Arc 1098">
                <a:extLst>
                  <a:ext uri="{FF2B5EF4-FFF2-40B4-BE49-F238E27FC236}">
                    <a16:creationId xmlns:a16="http://schemas.microsoft.com/office/drawing/2014/main" id="{056B81E0-63E1-1547-868D-D6746622133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100" name="Straight Connector 1099">
                <a:extLst>
                  <a:ext uri="{FF2B5EF4-FFF2-40B4-BE49-F238E27FC236}">
                    <a16:creationId xmlns:a16="http://schemas.microsoft.com/office/drawing/2014/main" id="{679D2EDD-23AE-6549-9D82-0C54B44E0A2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96" name="Group 1095">
              <a:extLst>
                <a:ext uri="{FF2B5EF4-FFF2-40B4-BE49-F238E27FC236}">
                  <a16:creationId xmlns:a16="http://schemas.microsoft.com/office/drawing/2014/main" id="{44D5BDB3-2B93-C541-BD7D-A37DAFA8E559}"/>
                </a:ext>
              </a:extLst>
            </p:cNvPr>
            <p:cNvGrpSpPr/>
            <p:nvPr/>
          </p:nvGrpSpPr>
          <p:grpSpPr>
            <a:xfrm rot="8016091">
              <a:off x="3818020" y="779427"/>
              <a:ext cx="68246" cy="114998"/>
              <a:chOff x="3709537" y="191490"/>
              <a:chExt cx="68246" cy="114998"/>
            </a:xfrm>
          </p:grpSpPr>
          <p:sp>
            <p:nvSpPr>
              <p:cNvPr id="1097" name="Block Arc 1096">
                <a:extLst>
                  <a:ext uri="{FF2B5EF4-FFF2-40B4-BE49-F238E27FC236}">
                    <a16:creationId xmlns:a16="http://schemas.microsoft.com/office/drawing/2014/main" id="{A01BABCC-0F58-A64A-A8B1-E930D015F51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3709537" y="191490"/>
                <a:ext cx="68246" cy="68246"/>
              </a:xfrm>
              <a:prstGeom prst="blockArc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98" name="Straight Connector 1097">
                <a:extLst>
                  <a:ext uri="{FF2B5EF4-FFF2-40B4-BE49-F238E27FC236}">
                    <a16:creationId xmlns:a16="http://schemas.microsoft.com/office/drawing/2014/main" id="{2324A0AB-AE57-7343-81CA-F25D94874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896" y="246888"/>
                <a:ext cx="0" cy="59600"/>
              </a:xfrm>
              <a:prstGeom prst="line">
                <a:avLst/>
              </a:prstGeom>
              <a:ln>
                <a:solidFill>
                  <a:schemeClr val="accent6">
                    <a:lumMod val="50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05" name="TextBox 1104">
            <a:extLst>
              <a:ext uri="{FF2B5EF4-FFF2-40B4-BE49-F238E27FC236}">
                <a16:creationId xmlns:a16="http://schemas.microsoft.com/office/drawing/2014/main" id="{412236CB-54F3-C045-93D2-343EA78454B7}"/>
              </a:ext>
            </a:extLst>
          </p:cNvPr>
          <p:cNvSpPr txBox="1"/>
          <p:nvPr/>
        </p:nvSpPr>
        <p:spPr>
          <a:xfrm>
            <a:off x="3378720" y="463087"/>
            <a:ext cx="4685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rial"/>
                <a:cs typeface="Arial"/>
              </a:rPr>
              <a:t>ACE2</a:t>
            </a:r>
          </a:p>
        </p:txBody>
      </p:sp>
      <p:sp>
        <p:nvSpPr>
          <p:cNvPr id="1106" name="Down Arrow 1105">
            <a:extLst>
              <a:ext uri="{FF2B5EF4-FFF2-40B4-BE49-F238E27FC236}">
                <a16:creationId xmlns:a16="http://schemas.microsoft.com/office/drawing/2014/main" id="{315B96D2-771B-0B47-B232-8C9609A20D33}"/>
              </a:ext>
            </a:extLst>
          </p:cNvPr>
          <p:cNvSpPr/>
          <p:nvPr/>
        </p:nvSpPr>
        <p:spPr>
          <a:xfrm rot="5400000">
            <a:off x="3383452" y="532301"/>
            <a:ext cx="54137" cy="77016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  <a:p>
            <a:pPr algn="ctr"/>
            <a:endParaRPr lang="en-US" sz="1100" dirty="0">
              <a:latin typeface="Arial"/>
              <a:cs typeface="Arial"/>
            </a:endParaRPr>
          </a:p>
        </p:txBody>
      </p:sp>
      <p:pic>
        <p:nvPicPr>
          <p:cNvPr id="1107" name="Picture 1106">
            <a:extLst>
              <a:ext uri="{FF2B5EF4-FFF2-40B4-BE49-F238E27FC236}">
                <a16:creationId xmlns:a16="http://schemas.microsoft.com/office/drawing/2014/main" id="{FD447C14-37C2-9E4D-82EA-9B9DBDF2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6587" y="6104"/>
            <a:ext cx="2586579" cy="2378075"/>
          </a:xfrm>
          <a:prstGeom prst="rect">
            <a:avLst/>
          </a:prstGeom>
        </p:spPr>
      </p:pic>
      <p:sp>
        <p:nvSpPr>
          <p:cNvPr id="1108" name="TextBox 1107">
            <a:extLst>
              <a:ext uri="{FF2B5EF4-FFF2-40B4-BE49-F238E27FC236}">
                <a16:creationId xmlns:a16="http://schemas.microsoft.com/office/drawing/2014/main" id="{60CC3CEF-5513-7241-9902-30D91D5EAF93}"/>
              </a:ext>
            </a:extLst>
          </p:cNvPr>
          <p:cNvSpPr txBox="1"/>
          <p:nvPr/>
        </p:nvSpPr>
        <p:spPr>
          <a:xfrm>
            <a:off x="3972063" y="-51048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109" name="TextBox 1108">
            <a:extLst>
              <a:ext uri="{FF2B5EF4-FFF2-40B4-BE49-F238E27FC236}">
                <a16:creationId xmlns:a16="http://schemas.microsoft.com/office/drawing/2014/main" id="{DB602642-BAE5-3547-8A7C-8A12AFB7A98E}"/>
              </a:ext>
            </a:extLst>
          </p:cNvPr>
          <p:cNvSpPr txBox="1"/>
          <p:nvPr/>
        </p:nvSpPr>
        <p:spPr>
          <a:xfrm>
            <a:off x="-44390" y="-57152"/>
            <a:ext cx="31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715545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4784</TotalTime>
  <Words>46</Words>
  <Application>Microsoft Macintosh PowerPoint</Application>
  <PresentationFormat>Custom</PresentationFormat>
  <Paragraphs>93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 Haddox</dc:creator>
  <cp:lastModifiedBy>Bloom PhD, Jesse D</cp:lastModifiedBy>
  <cp:revision>147</cp:revision>
  <dcterms:created xsi:type="dcterms:W3CDTF">2016-03-31T19:08:03Z</dcterms:created>
  <dcterms:modified xsi:type="dcterms:W3CDTF">2020-04-15T16:04:29Z</dcterms:modified>
</cp:coreProperties>
</file>