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972800" cy="749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50AC1-FCBC-C64B-9154-23FC45454528}" v="8" dt="2020-04-15T23:06:48.858"/>
    <p1510:client id="{E3934544-98F8-144B-B166-2956C8FBEA89}" v="11" dt="2020-04-15T04:24:1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AF750AC1-FCBC-C64B-9154-23FC45454528}"/>
    <pc:docChg chg="undo custSel modSld modMainMaster">
      <pc:chgData name="Bloom PhD, Jesse D" userId="e17e4af4-92ba-4f4f-89d8-f6d4f5501821" providerId="ADAL" clId="{AF750AC1-FCBC-C64B-9154-23FC45454528}" dt="2020-04-15T23:06:55.041" v="61" actId="20577"/>
      <pc:docMkLst>
        <pc:docMk/>
      </pc:docMkLst>
      <pc:sldChg chg="addSp delSp modSp">
        <pc:chgData name="Bloom PhD, Jesse D" userId="e17e4af4-92ba-4f4f-89d8-f6d4f5501821" providerId="ADAL" clId="{AF750AC1-FCBC-C64B-9154-23FC45454528}" dt="2020-04-15T23:06:55.041" v="61" actId="20577"/>
        <pc:sldMkLst>
          <pc:docMk/>
          <pc:sldMk cId="974113834" sldId="256"/>
        </pc:sldMkLst>
        <pc:spChg chg="mod">
          <ac:chgData name="Bloom PhD, Jesse D" userId="e17e4af4-92ba-4f4f-89d8-f6d4f5501821" providerId="ADAL" clId="{AF750AC1-FCBC-C64B-9154-23FC45454528}" dt="2020-04-15T23:04:27.836" v="2"/>
          <ac:spMkLst>
            <pc:docMk/>
            <pc:sldMk cId="974113834" sldId="256"/>
            <ac:spMk id="10" creationId="{107774EA-CABD-5A42-84BA-26978448E4E3}"/>
          </ac:spMkLst>
        </pc:spChg>
        <pc:spChg chg="mod">
          <ac:chgData name="Bloom PhD, Jesse D" userId="e17e4af4-92ba-4f4f-89d8-f6d4f5501821" providerId="ADAL" clId="{AF750AC1-FCBC-C64B-9154-23FC45454528}" dt="2020-04-15T23:04:27.836" v="2"/>
          <ac:spMkLst>
            <pc:docMk/>
            <pc:sldMk cId="974113834" sldId="256"/>
            <ac:spMk id="11" creationId="{93AFB325-4AA0-DF4E-888B-1BE094EEEB2F}"/>
          </ac:spMkLst>
        </pc:spChg>
        <pc:spChg chg="mod">
          <ac:chgData name="Bloom PhD, Jesse D" userId="e17e4af4-92ba-4f4f-89d8-f6d4f5501821" providerId="ADAL" clId="{AF750AC1-FCBC-C64B-9154-23FC45454528}" dt="2020-04-15T23:04:46.353" v="3"/>
          <ac:spMkLst>
            <pc:docMk/>
            <pc:sldMk cId="974113834" sldId="256"/>
            <ac:spMk id="13" creationId="{86AFC9DC-E79A-3049-9B5B-51CAFD9C0A48}"/>
          </ac:spMkLst>
        </pc:spChg>
        <pc:spChg chg="mod">
          <ac:chgData name="Bloom PhD, Jesse D" userId="e17e4af4-92ba-4f4f-89d8-f6d4f5501821" providerId="ADAL" clId="{AF750AC1-FCBC-C64B-9154-23FC45454528}" dt="2020-04-15T23:04:46.353" v="3"/>
          <ac:spMkLst>
            <pc:docMk/>
            <pc:sldMk cId="974113834" sldId="256"/>
            <ac:spMk id="14" creationId="{2C838CCB-77EF-224C-ADE2-56BFAE8B045E}"/>
          </ac:spMkLst>
        </pc:spChg>
        <pc:spChg chg="mod">
          <ac:chgData name="Bloom PhD, Jesse D" userId="e17e4af4-92ba-4f4f-89d8-f6d4f5501821" providerId="ADAL" clId="{AF750AC1-FCBC-C64B-9154-23FC45454528}" dt="2020-04-15T23:05:28.078" v="11" actId="1076"/>
          <ac:spMkLst>
            <pc:docMk/>
            <pc:sldMk cId="974113834" sldId="256"/>
            <ac:spMk id="15" creationId="{3BF9B83C-FB01-464F-978C-16C8126068B1}"/>
          </ac:spMkLst>
        </pc:spChg>
        <pc:spChg chg="mod">
          <ac:chgData name="Bloom PhD, Jesse D" userId="e17e4af4-92ba-4f4f-89d8-f6d4f5501821" providerId="ADAL" clId="{AF750AC1-FCBC-C64B-9154-23FC45454528}" dt="2020-04-15T23:05:28.078" v="11" actId="1076"/>
          <ac:spMkLst>
            <pc:docMk/>
            <pc:sldMk cId="974113834" sldId="256"/>
            <ac:spMk id="16" creationId="{109ACC3C-CC07-3040-8B1F-67426E749EBE}"/>
          </ac:spMkLst>
        </pc:spChg>
        <pc:spChg chg="mod">
          <ac:chgData name="Bloom PhD, Jesse D" userId="e17e4af4-92ba-4f4f-89d8-f6d4f5501821" providerId="ADAL" clId="{AF750AC1-FCBC-C64B-9154-23FC45454528}" dt="2020-04-15T23:04:46.353" v="3"/>
          <ac:spMkLst>
            <pc:docMk/>
            <pc:sldMk cId="974113834" sldId="256"/>
            <ac:spMk id="22" creationId="{B2352D45-4E79-E74C-91AD-AB1644E632D3}"/>
          </ac:spMkLst>
        </pc:spChg>
        <pc:spChg chg="mod">
          <ac:chgData name="Bloom PhD, Jesse D" userId="e17e4af4-92ba-4f4f-89d8-f6d4f5501821" providerId="ADAL" clId="{AF750AC1-FCBC-C64B-9154-23FC45454528}" dt="2020-04-15T23:04:46.353" v="3"/>
          <ac:spMkLst>
            <pc:docMk/>
            <pc:sldMk cId="974113834" sldId="256"/>
            <ac:spMk id="23" creationId="{D29EA916-24E0-EB4B-AE4D-3C3905206F84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33" creationId="{0AE36058-A69F-4546-8C77-ADD57E28048B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34" creationId="{3EF38BF9-28C2-3845-98F0-AD9502F31D2D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36" creationId="{55B0701C-D9A8-9A45-B97C-4348380CC216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37" creationId="{2BB19E0C-1722-3747-900F-4143B570B309}"/>
          </ac:spMkLst>
        </pc:spChg>
        <pc:spChg chg="mod">
          <ac:chgData name="Bloom PhD, Jesse D" userId="e17e4af4-92ba-4f4f-89d8-f6d4f5501821" providerId="ADAL" clId="{AF750AC1-FCBC-C64B-9154-23FC45454528}" dt="2020-04-15T23:06:15.068" v="36" actId="20577"/>
          <ac:spMkLst>
            <pc:docMk/>
            <pc:sldMk cId="974113834" sldId="256"/>
            <ac:spMk id="38" creationId="{7B95F309-480F-114E-8F0E-EE3777AB4811}"/>
          </ac:spMkLst>
        </pc:spChg>
        <pc:spChg chg="mod">
          <ac:chgData name="Bloom PhD, Jesse D" userId="e17e4af4-92ba-4f4f-89d8-f6d4f5501821" providerId="ADAL" clId="{AF750AC1-FCBC-C64B-9154-23FC45454528}" dt="2020-04-15T23:06:29.124" v="58" actId="20577"/>
          <ac:spMkLst>
            <pc:docMk/>
            <pc:sldMk cId="974113834" sldId="256"/>
            <ac:spMk id="39" creationId="{D39D4AFA-08F6-7E4B-8483-6E14F2277E49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40" creationId="{C6507B3D-B7AC-5E44-B2AE-65A48DB9D271}"/>
          </ac:spMkLst>
        </pc:spChg>
        <pc:spChg chg="mod">
          <ac:chgData name="Bloom PhD, Jesse D" userId="e17e4af4-92ba-4f4f-89d8-f6d4f5501821" providerId="ADAL" clId="{AF750AC1-FCBC-C64B-9154-23FC45454528}" dt="2020-04-15T23:05:58.225" v="15"/>
          <ac:spMkLst>
            <pc:docMk/>
            <pc:sldMk cId="974113834" sldId="256"/>
            <ac:spMk id="41" creationId="{DA58D8EC-59B0-5B43-8FB1-84D935E3078E}"/>
          </ac:spMkLst>
        </pc:spChg>
        <pc:spChg chg="add mod">
          <ac:chgData name="Bloom PhD, Jesse D" userId="e17e4af4-92ba-4f4f-89d8-f6d4f5501821" providerId="ADAL" clId="{AF750AC1-FCBC-C64B-9154-23FC45454528}" dt="2020-04-15T23:06:55.041" v="61" actId="20577"/>
          <ac:spMkLst>
            <pc:docMk/>
            <pc:sldMk cId="974113834" sldId="256"/>
            <ac:spMk id="48" creationId="{95849FDE-6CDA-CB43-89E9-77E91592C44B}"/>
          </ac:spMkLst>
        </pc:spChg>
        <pc:grpChg chg="add del mod">
          <ac:chgData name="Bloom PhD, Jesse D" userId="e17e4af4-92ba-4f4f-89d8-f6d4f5501821" providerId="ADAL" clId="{AF750AC1-FCBC-C64B-9154-23FC45454528}" dt="2020-04-15T23:05:46.917" v="13"/>
          <ac:grpSpMkLst>
            <pc:docMk/>
            <pc:sldMk cId="974113834" sldId="256"/>
            <ac:grpSpMk id="7" creationId="{E38989B5-CFF7-FC4F-A78B-5C6AE2EB1E54}"/>
          </ac:grpSpMkLst>
        </pc:grpChg>
        <pc:grpChg chg="add del mod">
          <ac:chgData name="Bloom PhD, Jesse D" userId="e17e4af4-92ba-4f4f-89d8-f6d4f5501821" providerId="ADAL" clId="{AF750AC1-FCBC-C64B-9154-23FC45454528}" dt="2020-04-15T23:05:46.917" v="13"/>
          <ac:grpSpMkLst>
            <pc:docMk/>
            <pc:sldMk cId="974113834" sldId="256"/>
            <ac:grpSpMk id="12" creationId="{359C6DE3-FF35-E34E-BCDB-605EF7B9F701}"/>
          </ac:grpSpMkLst>
        </pc:grpChg>
        <pc:grpChg chg="del">
          <ac:chgData name="Bloom PhD, Jesse D" userId="e17e4af4-92ba-4f4f-89d8-f6d4f5501821" providerId="ADAL" clId="{AF750AC1-FCBC-C64B-9154-23FC45454528}" dt="2020-04-15T23:04:12.940" v="0"/>
          <ac:grpSpMkLst>
            <pc:docMk/>
            <pc:sldMk cId="974113834" sldId="256"/>
            <ac:grpSpMk id="17" creationId="{B9C142DC-1D1B-F649-9422-954CBDD24406}"/>
          </ac:grpSpMkLst>
        </pc:grpChg>
        <pc:grpChg chg="add mod">
          <ac:chgData name="Bloom PhD, Jesse D" userId="e17e4af4-92ba-4f4f-89d8-f6d4f5501821" providerId="ADAL" clId="{AF750AC1-FCBC-C64B-9154-23FC45454528}" dt="2020-04-15T23:06:03.788" v="17" actId="1076"/>
          <ac:grpSpMkLst>
            <pc:docMk/>
            <pc:sldMk cId="974113834" sldId="256"/>
            <ac:grpSpMk id="30" creationId="{51C49904-0780-0346-ABAB-EAB84ACC90B6}"/>
          </ac:grpSpMkLst>
        </pc:grpChg>
        <pc:grpChg chg="add mod">
          <ac:chgData name="Bloom PhD, Jesse D" userId="e17e4af4-92ba-4f4f-89d8-f6d4f5501821" providerId="ADAL" clId="{AF750AC1-FCBC-C64B-9154-23FC45454528}" dt="2020-04-15T23:06:07.610" v="18" actId="1076"/>
          <ac:grpSpMkLst>
            <pc:docMk/>
            <pc:sldMk cId="974113834" sldId="256"/>
            <ac:grpSpMk id="35" creationId="{A76B6796-FF9F-A848-91C2-4DE9D8E58585}"/>
          </ac:grpSpMkLst>
        </pc:grpChg>
        <pc:picChg chg="mod">
          <ac:chgData name="Bloom PhD, Jesse D" userId="e17e4af4-92ba-4f4f-89d8-f6d4f5501821" providerId="ADAL" clId="{AF750AC1-FCBC-C64B-9154-23FC45454528}" dt="2020-04-15T23:04:27.836" v="2"/>
          <ac:picMkLst>
            <pc:docMk/>
            <pc:sldMk cId="974113834" sldId="256"/>
            <ac:picMk id="8" creationId="{767EB712-E6A8-E94A-BE9F-14C63687648B}"/>
          </ac:picMkLst>
        </pc:picChg>
        <pc:picChg chg="mod">
          <ac:chgData name="Bloom PhD, Jesse D" userId="e17e4af4-92ba-4f4f-89d8-f6d4f5501821" providerId="ADAL" clId="{AF750AC1-FCBC-C64B-9154-23FC45454528}" dt="2020-04-15T23:04:27.836" v="2"/>
          <ac:picMkLst>
            <pc:docMk/>
            <pc:sldMk cId="974113834" sldId="256"/>
            <ac:picMk id="9" creationId="{F4E985D8-8180-D84E-B390-516DFA30D7FE}"/>
          </ac:picMkLst>
        </pc:picChg>
        <pc:picChg chg="mod">
          <ac:chgData name="Bloom PhD, Jesse D" userId="e17e4af4-92ba-4f4f-89d8-f6d4f5501821" providerId="ADAL" clId="{AF750AC1-FCBC-C64B-9154-23FC45454528}" dt="2020-04-15T23:04:46.353" v="3"/>
          <ac:picMkLst>
            <pc:docMk/>
            <pc:sldMk cId="974113834" sldId="256"/>
            <ac:picMk id="26" creationId="{CE4F3D32-7948-7743-9B4E-B6B80D3EF458}"/>
          </ac:picMkLst>
        </pc:picChg>
        <pc:picChg chg="mod">
          <ac:chgData name="Bloom PhD, Jesse D" userId="e17e4af4-92ba-4f4f-89d8-f6d4f5501821" providerId="ADAL" clId="{AF750AC1-FCBC-C64B-9154-23FC45454528}" dt="2020-04-15T23:04:46.353" v="3"/>
          <ac:picMkLst>
            <pc:docMk/>
            <pc:sldMk cId="974113834" sldId="256"/>
            <ac:picMk id="27" creationId="{0256930E-1FEF-EB4D-8355-D707D215BF45}"/>
          </ac:picMkLst>
        </pc:picChg>
        <pc:picChg chg="mod">
          <ac:chgData name="Bloom PhD, Jesse D" userId="e17e4af4-92ba-4f4f-89d8-f6d4f5501821" providerId="ADAL" clId="{AF750AC1-FCBC-C64B-9154-23FC45454528}" dt="2020-04-15T23:04:46.353" v="3"/>
          <ac:picMkLst>
            <pc:docMk/>
            <pc:sldMk cId="974113834" sldId="256"/>
            <ac:picMk id="28" creationId="{1EA25DDD-435A-E943-BE27-73DDE14B32AB}"/>
          </ac:picMkLst>
        </pc:picChg>
        <pc:picChg chg="mod">
          <ac:chgData name="Bloom PhD, Jesse D" userId="e17e4af4-92ba-4f4f-89d8-f6d4f5501821" providerId="ADAL" clId="{AF750AC1-FCBC-C64B-9154-23FC45454528}" dt="2020-04-15T23:04:46.353" v="3"/>
          <ac:picMkLst>
            <pc:docMk/>
            <pc:sldMk cId="974113834" sldId="256"/>
            <ac:picMk id="29" creationId="{518C939B-5611-EB45-96C1-4ACA72CF3C00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31" creationId="{FA342735-974C-6349-9D98-25C53E28A1B4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32" creationId="{5D871B5C-C0CC-2049-8EE4-39B41344A9CA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44" creationId="{6938CE89-768D-164E-B27E-CF4A9D1AAD61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45" creationId="{2EE856AC-B332-7A48-B168-4BB3B775BACA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46" creationId="{A77CBC6A-223C-2640-8B45-9E709160E0EA}"/>
          </ac:picMkLst>
        </pc:picChg>
        <pc:picChg chg="mod">
          <ac:chgData name="Bloom PhD, Jesse D" userId="e17e4af4-92ba-4f4f-89d8-f6d4f5501821" providerId="ADAL" clId="{AF750AC1-FCBC-C64B-9154-23FC45454528}" dt="2020-04-15T23:05:58.225" v="15"/>
          <ac:picMkLst>
            <pc:docMk/>
            <pc:sldMk cId="974113834" sldId="256"/>
            <ac:picMk id="47" creationId="{9E902101-AC31-4248-B66C-4A1A8ECC4235}"/>
          </ac:picMkLst>
        </pc:picChg>
        <pc:cxnChg chg="mod">
          <ac:chgData name="Bloom PhD, Jesse D" userId="e17e4af4-92ba-4f4f-89d8-f6d4f5501821" providerId="ADAL" clId="{AF750AC1-FCBC-C64B-9154-23FC45454528}" dt="2020-04-15T23:04:46.353" v="3"/>
          <ac:cxnSpMkLst>
            <pc:docMk/>
            <pc:sldMk cId="974113834" sldId="256"/>
            <ac:cxnSpMk id="24" creationId="{38A14E00-71B6-6D46-9D40-51D4F935F9AA}"/>
          </ac:cxnSpMkLst>
        </pc:cxnChg>
        <pc:cxnChg chg="mod">
          <ac:chgData name="Bloom PhD, Jesse D" userId="e17e4af4-92ba-4f4f-89d8-f6d4f5501821" providerId="ADAL" clId="{AF750AC1-FCBC-C64B-9154-23FC45454528}" dt="2020-04-15T23:04:46.353" v="3"/>
          <ac:cxnSpMkLst>
            <pc:docMk/>
            <pc:sldMk cId="974113834" sldId="256"/>
            <ac:cxnSpMk id="25" creationId="{47FE99C0-8B07-1F4C-8775-05F4E31284B8}"/>
          </ac:cxnSpMkLst>
        </pc:cxnChg>
        <pc:cxnChg chg="mod">
          <ac:chgData name="Bloom PhD, Jesse D" userId="e17e4af4-92ba-4f4f-89d8-f6d4f5501821" providerId="ADAL" clId="{AF750AC1-FCBC-C64B-9154-23FC45454528}" dt="2020-04-15T23:05:58.225" v="15"/>
          <ac:cxnSpMkLst>
            <pc:docMk/>
            <pc:sldMk cId="974113834" sldId="256"/>
            <ac:cxnSpMk id="42" creationId="{EB481F3D-D960-4F4B-945C-E030E2BD7554}"/>
          </ac:cxnSpMkLst>
        </pc:cxnChg>
        <pc:cxnChg chg="mod">
          <ac:chgData name="Bloom PhD, Jesse D" userId="e17e4af4-92ba-4f4f-89d8-f6d4f5501821" providerId="ADAL" clId="{AF750AC1-FCBC-C64B-9154-23FC45454528}" dt="2020-04-15T23:05:58.225" v="15"/>
          <ac:cxnSpMkLst>
            <pc:docMk/>
            <pc:sldMk cId="974113834" sldId="256"/>
            <ac:cxnSpMk id="43" creationId="{6FF8CC19-ED2A-7649-B754-70CAB0ACE181}"/>
          </ac:cxnSpMkLst>
        </pc:cxnChg>
      </pc:sldChg>
      <pc:sldMasterChg chg="modSp modSldLayout">
        <pc:chgData name="Bloom PhD, Jesse D" userId="e17e4af4-92ba-4f4f-89d8-f6d4f5501821" providerId="ADAL" clId="{AF750AC1-FCBC-C64B-9154-23FC45454528}" dt="2020-04-15T23:04:26.163" v="1"/>
        <pc:sldMasterMkLst>
          <pc:docMk/>
          <pc:sldMasterMk cId="2195860230" sldId="2147483672"/>
        </pc:sldMasterMkLst>
        <pc:spChg chg="mod">
          <ac:chgData name="Bloom PhD, Jesse D" userId="e17e4af4-92ba-4f4f-89d8-f6d4f5501821" providerId="ADAL" clId="{AF750AC1-FCBC-C64B-9154-23FC45454528}" dt="2020-04-15T23:04:26.163" v="1"/>
          <ac:spMkLst>
            <pc:docMk/>
            <pc:sldMasterMk cId="2195860230" sldId="2147483672"/>
            <ac:spMk id="2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4:26.163" v="1"/>
          <ac:spMkLst>
            <pc:docMk/>
            <pc:sldMasterMk cId="2195860230" sldId="2147483672"/>
            <ac:spMk id="3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4:26.163" v="1"/>
          <ac:spMkLst>
            <pc:docMk/>
            <pc:sldMasterMk cId="2195860230" sldId="2147483672"/>
            <ac:spMk id="4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4:26.163" v="1"/>
          <ac:spMkLst>
            <pc:docMk/>
            <pc:sldMasterMk cId="2195860230" sldId="2147483672"/>
            <ac:spMk id="5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4:26.163" v="1"/>
          <ac:spMkLst>
            <pc:docMk/>
            <pc:sldMasterMk cId="2195860230" sldId="2147483672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2128635893" sldId="2147483673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128635893" sldId="214748367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128635893" sldId="214748367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4203870080" sldId="2147483675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4203870080" sldId="214748367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4203870080" sldId="2147483675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2952863145" sldId="2147483676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952863145" sldId="214748367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952863145" sldId="214748367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948441193" sldId="2147483677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948441193" sldId="214748367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948441193" sldId="214748367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948441193" sldId="2147483677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948441193" sldId="2147483677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948441193" sldId="2147483677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2321398093" sldId="2147483680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321398093" sldId="2147483680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321398093" sldId="2147483680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2321398093" sldId="2147483680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1943146970" sldId="2147483681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1943146970" sldId="214748368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1943146970" sldId="2147483681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1943146970" sldId="2147483681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4:26.163" v="1"/>
          <pc:sldLayoutMkLst>
            <pc:docMk/>
            <pc:sldMasterMk cId="2195860230" sldId="2147483672"/>
            <pc:sldLayoutMk cId="1575578545" sldId="2147483683"/>
          </pc:sldLayoutMkLst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1575578545" sldId="214748368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4:26.163" v="1"/>
            <ac:spMkLst>
              <pc:docMk/>
              <pc:sldMasterMk cId="2195860230" sldId="2147483672"/>
              <pc:sldLayoutMk cId="1575578545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Bloom PhD, Jesse D" userId="e17e4af4-92ba-4f4f-89d8-f6d4f5501821" providerId="ADAL" clId="{AF750AC1-FCBC-C64B-9154-23FC45454528}" dt="2020-04-15T23:05:56.292" v="14"/>
        <pc:sldMasterMkLst>
          <pc:docMk/>
          <pc:sldMasterMk cId="2769565298" sldId="2147483684"/>
        </pc:sldMasterMkLst>
        <pc:spChg chg="mod">
          <ac:chgData name="Bloom PhD, Jesse D" userId="e17e4af4-92ba-4f4f-89d8-f6d4f5501821" providerId="ADAL" clId="{AF750AC1-FCBC-C64B-9154-23FC45454528}" dt="2020-04-15T23:05:56.292" v="14"/>
          <ac:spMkLst>
            <pc:docMk/>
            <pc:sldMasterMk cId="2769565298" sldId="2147483684"/>
            <ac:spMk id="2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5:56.292" v="14"/>
          <ac:spMkLst>
            <pc:docMk/>
            <pc:sldMasterMk cId="2769565298" sldId="2147483684"/>
            <ac:spMk id="3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5:56.292" v="14"/>
          <ac:spMkLst>
            <pc:docMk/>
            <pc:sldMasterMk cId="2769565298" sldId="2147483684"/>
            <ac:spMk id="4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5:56.292" v="14"/>
          <ac:spMkLst>
            <pc:docMk/>
            <pc:sldMasterMk cId="2769565298" sldId="2147483684"/>
            <ac:spMk id="5" creationId="{00000000-0000-0000-0000-000000000000}"/>
          </ac:spMkLst>
        </pc:spChg>
        <pc:spChg chg="mod">
          <ac:chgData name="Bloom PhD, Jesse D" userId="e17e4af4-92ba-4f4f-89d8-f6d4f5501821" providerId="ADAL" clId="{AF750AC1-FCBC-C64B-9154-23FC45454528}" dt="2020-04-15T23:05:56.292" v="14"/>
          <ac:spMkLst>
            <pc:docMk/>
            <pc:sldMasterMk cId="2769565298" sldId="2147483684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3341845373" sldId="2147483685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341845373" sldId="214748368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341845373" sldId="2147483685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3451689352" sldId="2147483687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451689352" sldId="214748368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451689352" sldId="2147483687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1096745119" sldId="2147483688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1096745119" sldId="214748368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1096745119" sldId="214748368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61454804" sldId="2147483689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61454804" sldId="214748368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61454804" sldId="214748368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61454804" sldId="2147483689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61454804" sldId="2147483689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61454804" sldId="2147483689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3720717948" sldId="2147483692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720717948" sldId="2147483692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720717948" sldId="214748369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720717948" sldId="214748369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3686889034" sldId="2147483693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686889034" sldId="214748369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686889034" sldId="214748369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686889034" sldId="2147483693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AF750AC1-FCBC-C64B-9154-23FC45454528}" dt="2020-04-15T23:05:56.292" v="14"/>
          <pc:sldLayoutMkLst>
            <pc:docMk/>
            <pc:sldMasterMk cId="2769565298" sldId="2147483684"/>
            <pc:sldLayoutMk cId="3541191645" sldId="2147483695"/>
          </pc:sldLayoutMkLst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541191645" sldId="214748369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AF750AC1-FCBC-C64B-9154-23FC45454528}" dt="2020-04-15T23:05:56.292" v="14"/>
            <ac:spMkLst>
              <pc:docMk/>
              <pc:sldMasterMk cId="2769565298" sldId="2147483684"/>
              <pc:sldLayoutMk cId="3541191645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227065"/>
            <a:ext cx="9326880" cy="2610332"/>
          </a:xfrm>
        </p:spPr>
        <p:txBody>
          <a:bodyPr anchor="b"/>
          <a:lstStyle>
            <a:lvl1pPr algn="ctr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8062"/>
            <a:ext cx="8229600" cy="1810223"/>
          </a:xfrm>
        </p:spPr>
        <p:txBody>
          <a:bodyPr/>
          <a:lstStyle>
            <a:lvl1pPr marL="0" indent="0" algn="ctr">
              <a:buNone/>
              <a:defRPr sz="2624"/>
            </a:lvl1pPr>
            <a:lvl2pPr marL="499857" indent="0" algn="ctr">
              <a:buNone/>
              <a:defRPr sz="2187"/>
            </a:lvl2pPr>
            <a:lvl3pPr marL="999714" indent="0" algn="ctr">
              <a:buNone/>
              <a:defRPr sz="1968"/>
            </a:lvl3pPr>
            <a:lvl4pPr marL="1499570" indent="0" algn="ctr">
              <a:buNone/>
              <a:defRPr sz="1749"/>
            </a:lvl4pPr>
            <a:lvl5pPr marL="1999427" indent="0" algn="ctr">
              <a:buNone/>
              <a:defRPr sz="1749"/>
            </a:lvl5pPr>
            <a:lvl6pPr marL="2499284" indent="0" algn="ctr">
              <a:buNone/>
              <a:defRPr sz="1749"/>
            </a:lvl6pPr>
            <a:lvl7pPr marL="2999141" indent="0" algn="ctr">
              <a:buNone/>
              <a:defRPr sz="1749"/>
            </a:lvl7pPr>
            <a:lvl8pPr marL="3498997" indent="0" algn="ctr">
              <a:buNone/>
              <a:defRPr sz="1749"/>
            </a:lvl8pPr>
            <a:lvl9pPr marL="3998854" indent="0" algn="ctr">
              <a:buNone/>
              <a:defRPr sz="17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99186"/>
            <a:ext cx="2366010" cy="63540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99186"/>
            <a:ext cx="6960870" cy="63540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69236"/>
            <a:ext cx="9464040" cy="3118861"/>
          </a:xfrm>
        </p:spPr>
        <p:txBody>
          <a:bodyPr anchor="b"/>
          <a:lstStyle>
            <a:lvl1pPr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017602"/>
            <a:ext cx="9464040" cy="1640135"/>
          </a:xfrm>
        </p:spPr>
        <p:txBody>
          <a:bodyPr/>
          <a:lstStyle>
            <a:lvl1pPr marL="0" indent="0">
              <a:buNone/>
              <a:defRPr sz="2624">
                <a:solidFill>
                  <a:schemeClr val="tx1"/>
                </a:solidFill>
              </a:defRPr>
            </a:lvl1pPr>
            <a:lvl2pPr marL="49985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2pPr>
            <a:lvl3pPr marL="999714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3pPr>
            <a:lvl4pPr marL="149957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4pPr>
            <a:lvl5pPr marL="1999427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5pPr>
            <a:lvl6pPr marL="2499284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6pPr>
            <a:lvl7pPr marL="2999141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7pPr>
            <a:lvl8pPr marL="3498997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8pPr>
            <a:lvl9pPr marL="3998854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95932"/>
            <a:ext cx="4663440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95932"/>
            <a:ext cx="4663440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99188"/>
            <a:ext cx="9464040" cy="1449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837994"/>
            <a:ext cx="4642008" cy="900772"/>
          </a:xfrm>
        </p:spPr>
        <p:txBody>
          <a:bodyPr anchor="b"/>
          <a:lstStyle>
            <a:lvl1pPr marL="0" indent="0">
              <a:buNone/>
              <a:defRPr sz="2624" b="1"/>
            </a:lvl1pPr>
            <a:lvl2pPr marL="499857" indent="0">
              <a:buNone/>
              <a:defRPr sz="2187" b="1"/>
            </a:lvl2pPr>
            <a:lvl3pPr marL="999714" indent="0">
              <a:buNone/>
              <a:defRPr sz="1968" b="1"/>
            </a:lvl3pPr>
            <a:lvl4pPr marL="1499570" indent="0">
              <a:buNone/>
              <a:defRPr sz="1749" b="1"/>
            </a:lvl4pPr>
            <a:lvl5pPr marL="1999427" indent="0">
              <a:buNone/>
              <a:defRPr sz="1749" b="1"/>
            </a:lvl5pPr>
            <a:lvl6pPr marL="2499284" indent="0">
              <a:buNone/>
              <a:defRPr sz="1749" b="1"/>
            </a:lvl6pPr>
            <a:lvl7pPr marL="2999141" indent="0">
              <a:buNone/>
              <a:defRPr sz="1749" b="1"/>
            </a:lvl7pPr>
            <a:lvl8pPr marL="3498997" indent="0">
              <a:buNone/>
              <a:defRPr sz="1749" b="1"/>
            </a:lvl8pPr>
            <a:lvl9pPr marL="3998854" indent="0">
              <a:buNone/>
              <a:defRPr sz="17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738766"/>
            <a:ext cx="4642008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837994"/>
            <a:ext cx="4664869" cy="900772"/>
          </a:xfrm>
        </p:spPr>
        <p:txBody>
          <a:bodyPr anchor="b"/>
          <a:lstStyle>
            <a:lvl1pPr marL="0" indent="0">
              <a:buNone/>
              <a:defRPr sz="2624" b="1"/>
            </a:lvl1pPr>
            <a:lvl2pPr marL="499857" indent="0">
              <a:buNone/>
              <a:defRPr sz="2187" b="1"/>
            </a:lvl2pPr>
            <a:lvl3pPr marL="999714" indent="0">
              <a:buNone/>
              <a:defRPr sz="1968" b="1"/>
            </a:lvl3pPr>
            <a:lvl4pPr marL="1499570" indent="0">
              <a:buNone/>
              <a:defRPr sz="1749" b="1"/>
            </a:lvl4pPr>
            <a:lvl5pPr marL="1999427" indent="0">
              <a:buNone/>
              <a:defRPr sz="1749" b="1"/>
            </a:lvl5pPr>
            <a:lvl6pPr marL="2499284" indent="0">
              <a:buNone/>
              <a:defRPr sz="1749" b="1"/>
            </a:lvl6pPr>
            <a:lvl7pPr marL="2999141" indent="0">
              <a:buNone/>
              <a:defRPr sz="1749" b="1"/>
            </a:lvl7pPr>
            <a:lvl8pPr marL="3498997" indent="0">
              <a:buNone/>
              <a:defRPr sz="1749" b="1"/>
            </a:lvl8pPr>
            <a:lvl9pPr marL="3998854" indent="0">
              <a:buNone/>
              <a:defRPr sz="17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738766"/>
            <a:ext cx="4664869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99851"/>
            <a:ext cx="3539014" cy="1749478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79541"/>
            <a:ext cx="5554980" cy="5328271"/>
          </a:xfrm>
        </p:spPr>
        <p:txBody>
          <a:bodyPr/>
          <a:lstStyle>
            <a:lvl1pPr>
              <a:defRPr sz="3499"/>
            </a:lvl1pPr>
            <a:lvl2pPr>
              <a:defRPr sz="3061"/>
            </a:lvl2pPr>
            <a:lvl3pPr>
              <a:defRPr sz="2624"/>
            </a:lvl3pPr>
            <a:lvl4pPr>
              <a:defRPr sz="2187"/>
            </a:lvl4pPr>
            <a:lvl5pPr>
              <a:defRPr sz="2187"/>
            </a:lvl5pPr>
            <a:lvl6pPr>
              <a:defRPr sz="2187"/>
            </a:lvl6pPr>
            <a:lvl7pPr>
              <a:defRPr sz="2187"/>
            </a:lvl7pPr>
            <a:lvl8pPr>
              <a:defRPr sz="2187"/>
            </a:lvl8pPr>
            <a:lvl9pPr>
              <a:defRPr sz="2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249329"/>
            <a:ext cx="3539014" cy="4167160"/>
          </a:xfrm>
        </p:spPr>
        <p:txBody>
          <a:bodyPr/>
          <a:lstStyle>
            <a:lvl1pPr marL="0" indent="0">
              <a:buNone/>
              <a:defRPr sz="1749"/>
            </a:lvl1pPr>
            <a:lvl2pPr marL="499857" indent="0">
              <a:buNone/>
              <a:defRPr sz="1531"/>
            </a:lvl2pPr>
            <a:lvl3pPr marL="999714" indent="0">
              <a:buNone/>
              <a:defRPr sz="1312"/>
            </a:lvl3pPr>
            <a:lvl4pPr marL="1499570" indent="0">
              <a:buNone/>
              <a:defRPr sz="1093"/>
            </a:lvl4pPr>
            <a:lvl5pPr marL="1999427" indent="0">
              <a:buNone/>
              <a:defRPr sz="1093"/>
            </a:lvl5pPr>
            <a:lvl6pPr marL="2499284" indent="0">
              <a:buNone/>
              <a:defRPr sz="1093"/>
            </a:lvl6pPr>
            <a:lvl7pPr marL="2999141" indent="0">
              <a:buNone/>
              <a:defRPr sz="1093"/>
            </a:lvl7pPr>
            <a:lvl8pPr marL="3498997" indent="0">
              <a:buNone/>
              <a:defRPr sz="1093"/>
            </a:lvl8pPr>
            <a:lvl9pPr marL="399885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99851"/>
            <a:ext cx="3539014" cy="1749478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79541"/>
            <a:ext cx="5554980" cy="5328271"/>
          </a:xfrm>
        </p:spPr>
        <p:txBody>
          <a:bodyPr anchor="t"/>
          <a:lstStyle>
            <a:lvl1pPr marL="0" indent="0">
              <a:buNone/>
              <a:defRPr sz="3499"/>
            </a:lvl1pPr>
            <a:lvl2pPr marL="499857" indent="0">
              <a:buNone/>
              <a:defRPr sz="3061"/>
            </a:lvl2pPr>
            <a:lvl3pPr marL="999714" indent="0">
              <a:buNone/>
              <a:defRPr sz="2624"/>
            </a:lvl3pPr>
            <a:lvl4pPr marL="1499570" indent="0">
              <a:buNone/>
              <a:defRPr sz="2187"/>
            </a:lvl4pPr>
            <a:lvl5pPr marL="1999427" indent="0">
              <a:buNone/>
              <a:defRPr sz="2187"/>
            </a:lvl5pPr>
            <a:lvl6pPr marL="2499284" indent="0">
              <a:buNone/>
              <a:defRPr sz="2187"/>
            </a:lvl6pPr>
            <a:lvl7pPr marL="2999141" indent="0">
              <a:buNone/>
              <a:defRPr sz="2187"/>
            </a:lvl7pPr>
            <a:lvl8pPr marL="3498997" indent="0">
              <a:buNone/>
              <a:defRPr sz="2187"/>
            </a:lvl8pPr>
            <a:lvl9pPr marL="3998854" indent="0">
              <a:buNone/>
              <a:defRPr sz="21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249329"/>
            <a:ext cx="3539014" cy="4167160"/>
          </a:xfrm>
        </p:spPr>
        <p:txBody>
          <a:bodyPr/>
          <a:lstStyle>
            <a:lvl1pPr marL="0" indent="0">
              <a:buNone/>
              <a:defRPr sz="1749"/>
            </a:lvl1pPr>
            <a:lvl2pPr marL="499857" indent="0">
              <a:buNone/>
              <a:defRPr sz="1531"/>
            </a:lvl2pPr>
            <a:lvl3pPr marL="999714" indent="0">
              <a:buNone/>
              <a:defRPr sz="1312"/>
            </a:lvl3pPr>
            <a:lvl4pPr marL="1499570" indent="0">
              <a:buNone/>
              <a:defRPr sz="1093"/>
            </a:lvl4pPr>
            <a:lvl5pPr marL="1999427" indent="0">
              <a:buNone/>
              <a:defRPr sz="1093"/>
            </a:lvl5pPr>
            <a:lvl6pPr marL="2499284" indent="0">
              <a:buNone/>
              <a:defRPr sz="1093"/>
            </a:lvl6pPr>
            <a:lvl7pPr marL="2999141" indent="0">
              <a:buNone/>
              <a:defRPr sz="1093"/>
            </a:lvl7pPr>
            <a:lvl8pPr marL="3498997" indent="0">
              <a:buNone/>
              <a:defRPr sz="1093"/>
            </a:lvl8pPr>
            <a:lvl9pPr marL="399885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99188"/>
            <a:ext cx="9464040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95932"/>
            <a:ext cx="9464040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949317"/>
            <a:ext cx="246888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9C2E-299D-8F4E-B839-6838C3236DDB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949317"/>
            <a:ext cx="370332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949317"/>
            <a:ext cx="246888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9714" rtl="0" eaLnBrk="1" latinLnBrk="0" hangingPunct="1">
        <a:lnSpc>
          <a:spcPct val="90000"/>
        </a:lnSpc>
        <a:spcBef>
          <a:spcPct val="0"/>
        </a:spcBef>
        <a:buNone/>
        <a:defRPr sz="4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928" indent="-249928" algn="l" defTabSz="999714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61" kern="1200">
          <a:solidFill>
            <a:schemeClr val="tx1"/>
          </a:solidFill>
          <a:latin typeface="+mn-lt"/>
          <a:ea typeface="+mn-ea"/>
          <a:cs typeface="+mn-cs"/>
        </a:defRPr>
      </a:lvl1pPr>
      <a:lvl2pPr marL="749785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2pPr>
      <a:lvl3pPr marL="124964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187" kern="1200">
          <a:solidFill>
            <a:schemeClr val="tx1"/>
          </a:solidFill>
          <a:latin typeface="+mn-lt"/>
          <a:ea typeface="+mn-ea"/>
          <a:cs typeface="+mn-cs"/>
        </a:defRPr>
      </a:lvl3pPr>
      <a:lvl4pPr marL="1749499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4pPr>
      <a:lvl5pPr marL="2249355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5pPr>
      <a:lvl6pPr marL="274921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3249069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748926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424878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1pPr>
      <a:lvl2pPr marL="49985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9971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499570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4pPr>
      <a:lvl5pPr marL="199942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5pPr>
      <a:lvl6pPr marL="249928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99141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49899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99885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1C49904-0780-0346-ABAB-EAB84ACC90B6}"/>
              </a:ext>
            </a:extLst>
          </p:cNvPr>
          <p:cNvGrpSpPr/>
          <p:nvPr/>
        </p:nvGrpSpPr>
        <p:grpSpPr>
          <a:xfrm>
            <a:off x="76892" y="-89529"/>
            <a:ext cx="10891443" cy="4747341"/>
            <a:chOff x="76892" y="-89529"/>
            <a:chExt cx="10891443" cy="474734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A342735-974C-6349-9D98-25C53E28A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0535" y="238212"/>
              <a:ext cx="5257800" cy="4419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D871B5C-C0CC-2049-8EE4-39B41344A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92" y="238212"/>
              <a:ext cx="5257800" cy="44196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E36058-A69F-4546-8C77-ADD57E28048B}"/>
                </a:ext>
              </a:extLst>
            </p:cNvPr>
            <p:cNvSpPr txBox="1"/>
            <p:nvPr/>
          </p:nvSpPr>
          <p:spPr>
            <a:xfrm>
              <a:off x="76892" y="-8952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F38BF9-28C2-3845-98F0-AD9502F31D2D}"/>
                </a:ext>
              </a:extLst>
            </p:cNvPr>
            <p:cNvSpPr txBox="1"/>
            <p:nvPr/>
          </p:nvSpPr>
          <p:spPr>
            <a:xfrm>
              <a:off x="5710535" y="-8952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6B6796-FF9F-A848-91C2-4DE9D8E58585}"/>
              </a:ext>
            </a:extLst>
          </p:cNvPr>
          <p:cNvGrpSpPr/>
          <p:nvPr/>
        </p:nvGrpSpPr>
        <p:grpSpPr>
          <a:xfrm>
            <a:off x="317503" y="4985553"/>
            <a:ext cx="10709965" cy="2454515"/>
            <a:chOff x="203617" y="195365"/>
            <a:chExt cx="10709965" cy="24545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B0701C-D9A8-9A45-B97C-4348380CC216}"/>
                </a:ext>
              </a:extLst>
            </p:cNvPr>
            <p:cNvSpPr txBox="1"/>
            <p:nvPr/>
          </p:nvSpPr>
          <p:spPr>
            <a:xfrm>
              <a:off x="880676" y="54301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Bright Field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B19E0C-1722-3747-900F-4143B570B309}"/>
                </a:ext>
              </a:extLst>
            </p:cNvPr>
            <p:cNvSpPr txBox="1"/>
            <p:nvPr/>
          </p:nvSpPr>
          <p:spPr>
            <a:xfrm>
              <a:off x="3332070" y="54301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Fluorescence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95F309-480F-114E-8F0E-EE3777AB4811}"/>
                </a:ext>
              </a:extLst>
            </p:cNvPr>
            <p:cNvSpPr txBox="1"/>
            <p:nvPr/>
          </p:nvSpPr>
          <p:spPr>
            <a:xfrm>
              <a:off x="829183" y="201966"/>
              <a:ext cx="3728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Spike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pseudotyped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ZsGreen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backbone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9D4AFA-08F6-7E4B-8483-6E14F2277E49}"/>
                </a:ext>
              </a:extLst>
            </p:cNvPr>
            <p:cNvSpPr txBox="1"/>
            <p:nvPr/>
          </p:nvSpPr>
          <p:spPr>
            <a:xfrm>
              <a:off x="5623351" y="195365"/>
              <a:ext cx="5290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Spike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pseudotyped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Luciferase-IRES-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ZsGreen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backbone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507B3D-B7AC-5E44-B2AE-65A48DB9D271}"/>
                </a:ext>
              </a:extLst>
            </p:cNvPr>
            <p:cNvSpPr txBox="1"/>
            <p:nvPr/>
          </p:nvSpPr>
          <p:spPr>
            <a:xfrm>
              <a:off x="6455506" y="543017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Bright Field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58D8EC-59B0-5B43-8FB1-84D935E3078E}"/>
                </a:ext>
              </a:extLst>
            </p:cNvPr>
            <p:cNvSpPr txBox="1"/>
            <p:nvPr/>
          </p:nvSpPr>
          <p:spPr>
            <a:xfrm>
              <a:off x="8906900" y="543017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Fluorescence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481F3D-D960-4F4B-945C-E030E2BD7554}"/>
                </a:ext>
              </a:extLst>
            </p:cNvPr>
            <p:cNvCxnSpPr/>
            <p:nvPr/>
          </p:nvCxnSpPr>
          <p:spPr>
            <a:xfrm>
              <a:off x="407633" y="541768"/>
              <a:ext cx="45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FF8CC19-ED2A-7649-B754-70CAB0ACE181}"/>
                </a:ext>
              </a:extLst>
            </p:cNvPr>
            <p:cNvCxnSpPr/>
            <p:nvPr/>
          </p:nvCxnSpPr>
          <p:spPr>
            <a:xfrm>
              <a:off x="5982463" y="541768"/>
              <a:ext cx="45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A picture containing nature, old, rain, photo&#10;&#10;Description automatically generated">
              <a:extLst>
                <a:ext uri="{FF2B5EF4-FFF2-40B4-BE49-F238E27FC236}">
                  <a16:creationId xmlns:a16="http://schemas.microsoft.com/office/drawing/2014/main" id="{6938CE89-768D-164E-B27E-CF4A9D1A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17" y="821080"/>
              <a:ext cx="2447779" cy="1828800"/>
            </a:xfrm>
            <a:prstGeom prst="rect">
              <a:avLst/>
            </a:prstGeom>
          </p:spPr>
        </p:pic>
        <p:pic>
          <p:nvPicPr>
            <p:cNvPr id="45" name="Picture 44" descr="A picture containing object, green, clock, light&#10;&#10;Description automatically generated">
              <a:extLst>
                <a:ext uri="{FF2B5EF4-FFF2-40B4-BE49-F238E27FC236}">
                  <a16:creationId xmlns:a16="http://schemas.microsoft.com/office/drawing/2014/main" id="{2EE856AC-B332-7A48-B168-4BB3B775B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120" y="821080"/>
              <a:ext cx="2447779" cy="1828800"/>
            </a:xfrm>
            <a:prstGeom prst="rect">
              <a:avLst/>
            </a:prstGeom>
          </p:spPr>
        </p:pic>
        <p:pic>
          <p:nvPicPr>
            <p:cNvPr id="46" name="Picture 45" descr="A picture containing nature, rain, black, white&#10;&#10;Description automatically generated">
              <a:extLst>
                <a:ext uri="{FF2B5EF4-FFF2-40B4-BE49-F238E27FC236}">
                  <a16:creationId xmlns:a16="http://schemas.microsoft.com/office/drawing/2014/main" id="{A77CBC6A-223C-2640-8B45-9E709160E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449" y="821080"/>
              <a:ext cx="2447779" cy="1828800"/>
            </a:xfrm>
            <a:prstGeom prst="rect">
              <a:avLst/>
            </a:prstGeom>
          </p:spPr>
        </p:pic>
        <p:pic>
          <p:nvPicPr>
            <p:cNvPr id="47" name="Picture 46" descr="A picture containing playing, holding, sitting, laptop&#10;&#10;Description automatically generated">
              <a:extLst>
                <a:ext uri="{FF2B5EF4-FFF2-40B4-BE49-F238E27FC236}">
                  <a16:creationId xmlns:a16="http://schemas.microsoft.com/office/drawing/2014/main" id="{9E902101-AC31-4248-B66C-4A1A8ECC4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2351" y="821080"/>
              <a:ext cx="2447779" cy="182880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5849FDE-6CDA-CB43-89E9-77E91592C44B}"/>
              </a:ext>
            </a:extLst>
          </p:cNvPr>
          <p:cNvSpPr txBox="1"/>
          <p:nvPr/>
        </p:nvSpPr>
        <p:spPr>
          <a:xfrm>
            <a:off x="81148" y="473933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741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2020-04-15T04:20:23Z</dcterms:created>
  <dcterms:modified xsi:type="dcterms:W3CDTF">2020-04-15T23:06:58Z</dcterms:modified>
</cp:coreProperties>
</file>