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3.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4.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5.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6.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15" r:id="rId2"/>
    <p:sldMasterId id="2147483729" r:id="rId3"/>
    <p:sldMasterId id="2147483738" r:id="rId4"/>
    <p:sldMasterId id="2147483741" r:id="rId5"/>
    <p:sldMasterId id="2147483745" r:id="rId6"/>
  </p:sldMasterIdLst>
  <p:sldIdLst>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1F219D-5E94-1049-81E9-6632E77E0062}" v="935" dt="2022-02-03T06:06:13.897"/>
    <p1510:client id="{10E14830-0073-386A-B24F-920B96313898}" v="327" dt="2022-02-03T05:37:22.756"/>
    <p1510:client id="{6832B6E2-CCA4-EF2B-2B8B-6D43B172DC4D}" v="500" dt="2022-02-03T05:59:51.332"/>
    <p1510:client id="{7B6753BC-82F5-128D-1C8C-26E7DC8FCF85}" v="48" dt="2022-02-03T05:48:42.148"/>
    <p1510:client id="{DDCC1B91-BA0A-FECC-2E62-1B0EB7A93261}" v="5" dt="2022-02-03T05:31:44.6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1.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tableStyles" Target="tableStyles.xml"/><Relationship Id="rId5" Type="http://schemas.openxmlformats.org/officeDocument/2006/relationships/slideMaster" Target="slideMasters/slideMaster5.xml"/><Relationship Id="rId1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hyperlink" Target="mailto:Amy.Ritz@Accenture.com" TargetMode="External"/><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5.sv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Greetings Slide - GT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5" name="Picture 4" descr="A picture containing card, drawing, crosswalk, table&#10;&#10;Description automatically generated">
            <a:extLst>
              <a:ext uri="{FF2B5EF4-FFF2-40B4-BE49-F238E27FC236}">
                <a16:creationId xmlns:a16="http://schemas.microsoft.com/office/drawing/2014/main" id="{89528D09-D9F4-47CA-BBA9-7AF13078DFF6}"/>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7" name="TextBox 6">
            <a:extLst>
              <a:ext uri="{FF2B5EF4-FFF2-40B4-BE49-F238E27FC236}">
                <a16:creationId xmlns:a16="http://schemas.microsoft.com/office/drawing/2014/main" id="{35F21F7E-CEFA-4A8F-862E-8631C40CEA2C}"/>
              </a:ext>
            </a:extLst>
          </p:cNvPr>
          <p:cNvSpPr txBox="1"/>
          <p:nvPr/>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spTree>
    <p:extLst>
      <p:ext uri="{BB962C8B-B14F-4D97-AF65-F5344CB8AC3E}">
        <p14:creationId xmlns:p14="http://schemas.microsoft.com/office/powerpoint/2010/main" val="12158125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over Image - Left-aligned, GTS">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201D5A-B05B-463A-A39A-D6351436BF33}"/>
              </a:ext>
            </a:extLst>
          </p:cNvPr>
          <p:cNvSpPr/>
          <p:nvPr/>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18D3B1F8-519F-DD4E-8987-2B50276BE314}" type="datetimeFigureOut">
              <a:rPr lang="en-US" smtClean="0"/>
              <a:t>2/7/22</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4" name="TextBox 3">
            <a:extLst>
              <a:ext uri="{FF2B5EF4-FFF2-40B4-BE49-F238E27FC236}">
                <a16:creationId xmlns:a16="http://schemas.microsoft.com/office/drawing/2014/main" id="{8506A9A1-BB92-4DC6-893F-3C43599C724E}"/>
              </a:ext>
            </a:extLst>
          </p:cNvPr>
          <p:cNvSpPr txBox="1"/>
          <p:nvPr/>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pic>
        <p:nvPicPr>
          <p:cNvPr id="7" name="Picture 6" descr="A picture containing card, drawing, crosswalk, table&#10;&#10;Description automatically generated">
            <a:extLst>
              <a:ext uri="{FF2B5EF4-FFF2-40B4-BE49-F238E27FC236}">
                <a16:creationId xmlns:a16="http://schemas.microsoft.com/office/drawing/2014/main" id="{DF3CEA6A-1953-4DD5-B664-EEDED901A658}"/>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135929370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1_Cover Image - Left-aligned, Logo">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345ECE-0A07-4C4B-9368-0CE4479DD27C}"/>
              </a:ext>
            </a:extLst>
          </p:cNvPr>
          <p:cNvSpPr/>
          <p:nvPr/>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18D3B1F8-519F-DD4E-8987-2B50276BE314}" type="datetimeFigureOut">
              <a:rPr lang="en-US" smtClean="0"/>
              <a:t>2/7/22</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p:nvPicPr>
        <p:blipFill>
          <a:blip r:embed="rId2" cstate="print">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27846658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over Image - Left-aligned, GTS">
    <p:bg>
      <p:bgPr>
        <a:solidFill>
          <a:schemeClr val="accent3"/>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59C8654-2CC9-F541-A924-257D0187B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89" y="0"/>
            <a:ext cx="12210089" cy="6858000"/>
          </a:xfrm>
          <a:prstGeom prst="rect">
            <a:avLst/>
          </a:prstGeom>
        </p:spPr>
      </p:pic>
      <p:sp>
        <p:nvSpPr>
          <p:cNvPr id="5" name="Rectangle 4">
            <a:extLst>
              <a:ext uri="{FF2B5EF4-FFF2-40B4-BE49-F238E27FC236}">
                <a16:creationId xmlns:a16="http://schemas.microsoft.com/office/drawing/2014/main" id="{E9EB74AD-1B7B-4DBD-AD4A-8DA48458B447}"/>
              </a:ext>
            </a:extLst>
          </p:cNvPr>
          <p:cNvSpPr/>
          <p:nvPr/>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18D3B1F8-519F-DD4E-8987-2B50276BE314}" type="datetimeFigureOut">
              <a:rPr lang="en-US" smtClean="0"/>
              <a:t>2/7/22</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4" name="TextBox 3">
            <a:extLst>
              <a:ext uri="{FF2B5EF4-FFF2-40B4-BE49-F238E27FC236}">
                <a16:creationId xmlns:a16="http://schemas.microsoft.com/office/drawing/2014/main" id="{8506A9A1-BB92-4DC6-893F-3C43599C724E}"/>
              </a:ext>
            </a:extLst>
          </p:cNvPr>
          <p:cNvSpPr txBox="1"/>
          <p:nvPr/>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pic>
        <p:nvPicPr>
          <p:cNvPr id="7" name="Picture 6" descr="A picture containing card, drawing, crosswalk, table&#10;&#10;Description automatically generated">
            <a:extLst>
              <a:ext uri="{FF2B5EF4-FFF2-40B4-BE49-F238E27FC236}">
                <a16:creationId xmlns:a16="http://schemas.microsoft.com/office/drawing/2014/main" id="{DF3CEA6A-1953-4DD5-B664-EEDED901A658}"/>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63165747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over Image - Left-aligned, Logo">
    <p:bg>
      <p:bgPr>
        <a:solidFill>
          <a:schemeClr val="accent3"/>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62C8E55-8CAE-FC4A-BA3A-F66815D734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18" name="Rectangle 17">
            <a:extLst>
              <a:ext uri="{FF2B5EF4-FFF2-40B4-BE49-F238E27FC236}">
                <a16:creationId xmlns:a16="http://schemas.microsoft.com/office/drawing/2014/main" id="{AD922CB3-850F-0445-AC8B-17707616DE47}"/>
              </a:ext>
            </a:extLst>
          </p:cNvPr>
          <p:cNvSpPr/>
          <p:nvPr/>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18D3B1F8-519F-DD4E-8987-2B50276BE314}" type="datetimeFigureOut">
              <a:rPr lang="en-US" smtClean="0"/>
              <a:t>2/7/22</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p:nvPicPr>
        <p:blipFill>
          <a:blip r:embed="rId3" cstate="print">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91035803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over Basic - Dark, White Text">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a:t>Place presentation title here in sentence case, max 3 lines </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rgbClr val="E6DCFF"/>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6"/>
                </a:solidFill>
                <a:latin typeface="+mn-lt"/>
                <a:ea typeface="+mn-ea"/>
                <a:cs typeface="+mn-cs"/>
              </a:defRPr>
            </a:lvl1pPr>
          </a:lstStyle>
          <a:p>
            <a:fld id="{18D3B1F8-519F-DD4E-8987-2B50276BE314}" type="datetimeFigureOut">
              <a:rPr lang="en-US" smtClean="0"/>
              <a:t>2/7/22</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5"/>
            <a:ext cx="411479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p:nvPicPr>
        <p:blipFill>
          <a:blip r:embed="rId2" cstate="print">
            <a:extLst>
              <a:ext uri="{28A0092B-C50C-407E-A947-70E740481C1C}">
                <a14:useLocalDpi xmlns:a14="http://schemas.microsoft.com/office/drawing/2010/main"/>
              </a:ext>
            </a:extLst>
          </a:blip>
          <a:srcRect/>
          <a:stretch/>
        </p:blipFill>
        <p:spPr>
          <a:xfrm>
            <a:off x="9152644" y="5588460"/>
            <a:ext cx="1884233" cy="498015"/>
          </a:xfrm>
          <a:prstGeom prst="rect">
            <a:avLst/>
          </a:prstGeom>
        </p:spPr>
      </p:pic>
      <p:sp>
        <p:nvSpPr>
          <p:cNvPr id="26" name="TextBox 25">
            <a:extLst>
              <a:ext uri="{FF2B5EF4-FFF2-40B4-BE49-F238E27FC236}">
                <a16:creationId xmlns:a16="http://schemas.microsoft.com/office/drawing/2014/main" id="{95C777F7-C185-0145-A86B-3A8769FF5A97}"/>
              </a:ext>
            </a:extLst>
          </p:cNvPr>
          <p:cNvSpPr txBox="1"/>
          <p:nvPr/>
        </p:nvSpPr>
        <p:spPr>
          <a:xfrm>
            <a:off x="1149093" y="5959153"/>
            <a:ext cx="3102015" cy="115747"/>
          </a:xfrm>
          <a:prstGeom prst="rect">
            <a:avLst/>
          </a:prstGeom>
          <a:noFill/>
        </p:spPr>
        <p:txBody>
          <a:bodyPr wrap="squar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lang="en-GB" sz="800">
                <a:solidFill>
                  <a:schemeClr val="tx1"/>
                </a:solidFill>
              </a:rPr>
              <a:t>Copyright © 2020 Accenture. All rights reserved.</a:t>
            </a:r>
            <a:endParaRPr lang="en-US" sz="800">
              <a:solidFill>
                <a:schemeClr val="tx1"/>
              </a:solidFill>
            </a:endParaRPr>
          </a:p>
          <a:p>
            <a:pPr algn="r" defTabSz="228600">
              <a:spcAft>
                <a:spcPts val="1200"/>
              </a:spcAft>
            </a:pPr>
            <a:endParaRPr lang="en-US" noProof="0">
              <a:solidFill>
                <a:schemeClr val="tx1"/>
              </a:solidFill>
            </a:endParaRPr>
          </a:p>
        </p:txBody>
      </p:sp>
      <p:sp>
        <p:nvSpPr>
          <p:cNvPr id="4" name="TextBox 3">
            <a:extLst>
              <a:ext uri="{FF2B5EF4-FFF2-40B4-BE49-F238E27FC236}">
                <a16:creationId xmlns:a16="http://schemas.microsoft.com/office/drawing/2014/main" id="{844FA456-2D38-40C1-B831-1BBEA124254A}"/>
              </a:ext>
            </a:extLst>
          </p:cNvPr>
          <p:cNvSpPr txBox="1"/>
          <p:nvPr/>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Solid fill &gt; Change to Dark Purple (Accent 3) or Mid Purple (Accent 2)</a:t>
            </a:r>
            <a:endParaRPr kumimoji="0" lang="en-US" sz="800" b="0" i="0" u="none" strike="noStrike" kern="0" cap="none" spc="0" normalizeH="0" baseline="0" noProof="0">
              <a:ln>
                <a:noFill/>
              </a:ln>
              <a:solidFill>
                <a:schemeClr val="bg2"/>
              </a:solidFill>
              <a:effectLst/>
              <a:uLnTx/>
              <a:uFillTx/>
            </a:endParaRPr>
          </a:p>
        </p:txBody>
      </p:sp>
    </p:spTree>
    <p:extLst>
      <p:ext uri="{BB962C8B-B14F-4D97-AF65-F5344CB8AC3E}">
        <p14:creationId xmlns:p14="http://schemas.microsoft.com/office/powerpoint/2010/main" val="379381589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400">
          <p15:clr>
            <a:srgbClr val="5ACBF0"/>
          </p15:clr>
        </p15:guide>
        <p15:guide id="2" orient="horz" pos="2520">
          <p15:clr>
            <a:srgbClr val="5ACBF0"/>
          </p15:clr>
        </p15:guide>
        <p15:guide id="3" pos="720">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Cover Basic - Light, Black Tex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a:t>Place presentation title here in sentence case, max 3 lines </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pic>
        <p:nvPicPr>
          <p:cNvPr id="8" name="Graphic 7">
            <a:extLst>
              <a:ext uri="{FF2B5EF4-FFF2-40B4-BE49-F238E27FC236}">
                <a16:creationId xmlns:a16="http://schemas.microsoft.com/office/drawing/2014/main" id="{4F59C2A9-CAAD-4437-A35B-5F02FAD0D904}"/>
              </a:ext>
            </a:extLst>
          </p:cNvPr>
          <p:cNvPicPr>
            <a:picLocks noChangeAspect="1"/>
          </p:cNvPicPr>
          <p:nvPr/>
        </p:nvPicPr>
        <p:blipFill>
          <a:blip r:embed="rId2" cstate="print">
            <a:extLst>
              <a:ext uri="{28A0092B-C50C-407E-A947-70E740481C1C}">
                <a14:useLocalDpi xmlns:a14="http://schemas.microsoft.com/office/drawing/2010/main"/>
              </a:ext>
            </a:extLst>
          </a:blip>
          <a:srcRect/>
          <a:stretch/>
        </p:blipFill>
        <p:spPr>
          <a:xfrm>
            <a:off x="9152644" y="5588460"/>
            <a:ext cx="1884233" cy="498015"/>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fld id="{18D3B1F8-519F-DD4E-8987-2B50276BE314}" type="datetimeFigureOut">
              <a:rPr lang="en-US" smtClean="0"/>
              <a:t>2/7/22</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5"/>
            <a:ext cx="411479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26" name="TextBox 25">
            <a:extLst>
              <a:ext uri="{FF2B5EF4-FFF2-40B4-BE49-F238E27FC236}">
                <a16:creationId xmlns:a16="http://schemas.microsoft.com/office/drawing/2014/main" id="{B49246FF-2C3D-9D46-B1DB-1D6FABA657CD}"/>
              </a:ext>
            </a:extLst>
          </p:cNvPr>
          <p:cNvSpPr txBox="1"/>
          <p:nvPr/>
        </p:nvSpPr>
        <p:spPr>
          <a:xfrm>
            <a:off x="1149093" y="5970728"/>
            <a:ext cx="3102015" cy="115747"/>
          </a:xfrm>
          <a:prstGeom prst="rect">
            <a:avLst/>
          </a:prstGeom>
          <a:noFill/>
        </p:spPr>
        <p:txBody>
          <a:bodyPr wrap="square" lIns="0" tIns="0" rIns="0" bIns="0" rtlCol="0" anchor="b">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lang="en-GB" sz="800">
                <a:solidFill>
                  <a:schemeClr val="tx2"/>
                </a:solidFill>
              </a:rPr>
              <a:t>Copyright © 2020 Accenture. All rights reserved.</a:t>
            </a:r>
            <a:endParaRPr lang="en-US" noProof="0">
              <a:solidFill>
                <a:schemeClr val="tx2"/>
              </a:solidFill>
            </a:endParaRPr>
          </a:p>
        </p:txBody>
      </p:sp>
    </p:spTree>
    <p:extLst>
      <p:ext uri="{BB962C8B-B14F-4D97-AF65-F5344CB8AC3E}">
        <p14:creationId xmlns:p14="http://schemas.microsoft.com/office/powerpoint/2010/main" val="113192359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400">
          <p15:clr>
            <a:srgbClr val="5ACBF0"/>
          </p15:clr>
        </p15:guide>
        <p15:guide id="2" orient="horz" pos="2520">
          <p15:clr>
            <a:srgbClr val="5ACBF0"/>
          </p15:clr>
        </p15:guide>
        <p15:guide id="3" pos="72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agenda summary here in GT Sectra Fine</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p>
            <a:r>
              <a:rPr lang="en-GB"/>
              <a:t>Agenda</a:t>
            </a:r>
            <a:endParaRPr lang="en-US"/>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defRPr sz="1600"/>
            </a:lvl1pPr>
          </a:lstStyle>
          <a:p>
            <a:pPr lvl="0"/>
            <a:r>
              <a:rPr lang="en-GB"/>
              <a:t>Agenda item</a:t>
            </a:r>
            <a:endParaRPr lang="en-US"/>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defRPr sz="1600"/>
            </a:lvl1pPr>
          </a:lstStyle>
          <a:p>
            <a:pPr lvl="0"/>
            <a:r>
              <a:rPr lang="en-GB"/>
              <a:t>Agenda item</a:t>
            </a:r>
            <a:endParaRPr lang="en-US"/>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defRPr sz="1600"/>
            </a:lvl1pPr>
          </a:lstStyle>
          <a:p>
            <a:pPr lvl="0"/>
            <a:r>
              <a:rPr lang="en-GB"/>
              <a:t>Agenda item</a:t>
            </a:r>
            <a:endParaRPr lang="en-US"/>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defRPr sz="1600"/>
            </a:lvl1pPr>
          </a:lstStyle>
          <a:p>
            <a:pPr lvl="0"/>
            <a:r>
              <a:rPr lang="en-GB"/>
              <a:t>Agenda item</a:t>
            </a:r>
            <a:endParaRPr lang="en-US"/>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defRPr sz="1600"/>
            </a:lvl1pPr>
          </a:lstStyle>
          <a:p>
            <a:pPr lvl="0"/>
            <a:r>
              <a:rPr lang="en-GB"/>
              <a:t>Agenda item</a:t>
            </a:r>
            <a:endParaRPr lang="en-US"/>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defRPr sz="1600"/>
            </a:lvl1pPr>
          </a:lstStyle>
          <a:p>
            <a:pPr lvl="0"/>
            <a:r>
              <a:rPr lang="en-GB"/>
              <a:t>Agenda item</a:t>
            </a:r>
            <a:endParaRPr lang="en-US"/>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defRPr sz="1600"/>
            </a:lvl1pPr>
          </a:lstStyle>
          <a:p>
            <a:pPr lvl="0"/>
            <a:r>
              <a:rPr lang="en-GB"/>
              <a:t>Agenda item</a:t>
            </a:r>
            <a:endParaRPr lang="en-US"/>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defRPr sz="1600"/>
            </a:lvl1pPr>
          </a:lstStyle>
          <a:p>
            <a:pPr lvl="0"/>
            <a:r>
              <a:rPr lang="en-GB"/>
              <a:t>Agenda item</a:t>
            </a:r>
            <a:endParaRPr lang="en-US"/>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cxnSp>
        <p:nvCxnSpPr>
          <p:cNvPr id="4" name="Straight Connector 3">
            <a:extLst>
              <a:ext uri="{FF2B5EF4-FFF2-40B4-BE49-F238E27FC236}">
                <a16:creationId xmlns:a16="http://schemas.microsoft.com/office/drawing/2014/main" id="{D72EABDE-2DC7-B441-8D65-EC926DD10B85}"/>
              </a:ext>
            </a:extLst>
          </p:cNvPr>
          <p:cNvCxnSpPr/>
          <p:nvPr/>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defRPr sz="1600"/>
            </a:lvl1pPr>
          </a:lstStyle>
          <a:p>
            <a:pPr lvl="0"/>
            <a:r>
              <a:rPr lang="en-GB"/>
              <a:t>Agenda item</a:t>
            </a:r>
            <a:endParaRPr lang="en-US"/>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defRPr sz="1600"/>
            </a:lvl1pPr>
          </a:lstStyle>
          <a:p>
            <a:pPr lvl="0"/>
            <a:r>
              <a:rPr lang="en-GB"/>
              <a:t>Agenda item</a:t>
            </a:r>
            <a:endParaRPr lang="en-US"/>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defRPr sz="1600"/>
            </a:lvl1pPr>
          </a:lstStyle>
          <a:p>
            <a:pPr lvl="0"/>
            <a:r>
              <a:rPr lang="en-GB"/>
              <a:t>Agenda item</a:t>
            </a:r>
            <a:endParaRPr lang="en-US"/>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defRPr sz="1600"/>
            </a:lvl1pPr>
          </a:lstStyle>
          <a:p>
            <a:pPr lvl="0"/>
            <a:r>
              <a:rPr lang="en-GB"/>
              <a:t>Agenda item</a:t>
            </a:r>
            <a:endParaRPr lang="en-US"/>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defRPr sz="1600"/>
            </a:lvl1pPr>
          </a:lstStyle>
          <a:p>
            <a:pPr lvl="0"/>
            <a:r>
              <a:rPr lang="en-GB"/>
              <a:t>Agenda item</a:t>
            </a:r>
            <a:endParaRPr lang="en-US"/>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defRPr sz="1600"/>
            </a:lvl1pPr>
          </a:lstStyle>
          <a:p>
            <a:pPr lvl="0"/>
            <a:r>
              <a:rPr lang="en-GB"/>
              <a:t>Agenda item</a:t>
            </a:r>
            <a:endParaRPr lang="en-US"/>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defRPr sz="1600"/>
            </a:lvl1pPr>
          </a:lstStyle>
          <a:p>
            <a:pPr lvl="0"/>
            <a:r>
              <a:rPr lang="en-GB"/>
              <a:t>Agenda item</a:t>
            </a:r>
            <a:endParaRPr lang="en-US"/>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defRPr sz="1600"/>
            </a:lvl1pPr>
          </a:lstStyle>
          <a:p>
            <a:pPr lvl="0"/>
            <a:r>
              <a:rPr lang="en-GB"/>
              <a:t>Agenda item</a:t>
            </a:r>
            <a:endParaRPr lang="en-US"/>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 name="TextBox 2">
            <a:extLst>
              <a:ext uri="{FF2B5EF4-FFF2-40B4-BE49-F238E27FC236}">
                <a16:creationId xmlns:a16="http://schemas.microsoft.com/office/drawing/2014/main" id="{FDFC4F5B-DE83-214A-95EA-68339F579CF1}"/>
              </a:ext>
            </a:extLst>
          </p:cNvPr>
          <p:cNvSpPr txBox="1"/>
          <p:nvPr/>
        </p:nvSpPr>
        <p:spPr>
          <a:xfrm>
            <a:off x="9290304" y="6601968"/>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1821154939"/>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Section Divider with Image - Gradient Dark">
    <p:bg>
      <p:bgPr>
        <a:solidFill>
          <a:schemeClr val="accent3"/>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6F62995-A1F7-47A0-AD35-CBADA9723982}"/>
              </a:ext>
            </a:extLst>
          </p:cNvPr>
          <p:cNvPicPr>
            <a:picLocks noChangeAspect="1"/>
          </p:cNvPicPr>
          <p:nvPr/>
        </p:nvPicPr>
        <p:blipFill rotWithShape="1">
          <a:blip r:embed="rId2">
            <a:extLst>
              <a:ext uri="{28A0092B-C50C-407E-A947-70E740481C1C}">
                <a14:useLocalDpi xmlns:a14="http://schemas.microsoft.com/office/drawing/2010/main" val="0"/>
              </a:ext>
            </a:extLst>
          </a:blip>
          <a:srcRect t="-18"/>
          <a:stretch/>
        </p:blipFill>
        <p:spPr>
          <a:xfrm>
            <a:off x="1185" y="0"/>
            <a:ext cx="12189630" cy="6858000"/>
          </a:xfrm>
          <a:prstGeom prst="rect">
            <a:avLst/>
          </a:prstGeom>
        </p:spPr>
      </p:pic>
      <p:sp>
        <p:nvSpPr>
          <p:cNvPr id="9" name="Text Placeholder 8">
            <a:extLst>
              <a:ext uri="{FF2B5EF4-FFF2-40B4-BE49-F238E27FC236}">
                <a16:creationId xmlns:a16="http://schemas.microsoft.com/office/drawing/2014/main" id="{F961CA96-71E3-F941-B41E-52928AB91109}"/>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a:t>Add image, then ‘Send to Back’</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Tree>
    <p:extLst>
      <p:ext uri="{BB962C8B-B14F-4D97-AF65-F5344CB8AC3E}">
        <p14:creationId xmlns:p14="http://schemas.microsoft.com/office/powerpoint/2010/main" val="55313185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4847E9-71CB-4177-8BB3-C4EDB8A3E26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a:t>Add image, then ‘Send to Back’</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9" name="Text Placeholder 8">
            <a:extLst>
              <a:ext uri="{FF2B5EF4-FFF2-40B4-BE49-F238E27FC236}">
                <a16:creationId xmlns:a16="http://schemas.microsoft.com/office/drawing/2014/main" id="{C8D88312-3597-964E-9B24-8371E2C85670}"/>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pic>
        <p:nvPicPr>
          <p:cNvPr id="10" name="Picture 9">
            <a:extLst>
              <a:ext uri="{FF2B5EF4-FFF2-40B4-BE49-F238E27FC236}">
                <a16:creationId xmlns:a16="http://schemas.microsoft.com/office/drawing/2014/main" id="{33A7108F-9904-234A-8636-D4445C08AB9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00E4EAF6-267C-EA4A-B339-12790FF81839}"/>
              </a:ext>
            </a:extLst>
          </p:cNvPr>
          <p:cNvPicPr>
            <a:picLocks noChangeAspect="1"/>
          </p:cNvPicPr>
          <p:nvPr/>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13" name="TextBox 12">
            <a:extLst>
              <a:ext uri="{FF2B5EF4-FFF2-40B4-BE49-F238E27FC236}">
                <a16:creationId xmlns:a16="http://schemas.microsoft.com/office/drawing/2014/main" id="{96008436-3BFE-5448-8084-7FD9DA2A83B6}"/>
              </a:ext>
            </a:extLst>
          </p:cNvPr>
          <p:cNvSpPr txBox="1"/>
          <p:nvPr/>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4" name="TextBox 13">
            <a:extLst>
              <a:ext uri="{FF2B5EF4-FFF2-40B4-BE49-F238E27FC236}">
                <a16:creationId xmlns:a16="http://schemas.microsoft.com/office/drawing/2014/main" id="{64AC016D-C18B-C84F-9032-98D53DA410F9}"/>
              </a:ext>
            </a:extLst>
          </p:cNvPr>
          <p:cNvSpPr txBox="1"/>
          <p:nvPr/>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Tree>
    <p:extLst>
      <p:ext uri="{BB962C8B-B14F-4D97-AF65-F5344CB8AC3E}">
        <p14:creationId xmlns:p14="http://schemas.microsoft.com/office/powerpoint/2010/main" val="284554343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4847E9-71CB-4177-8BB3-C4EDB8A3E264}"/>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a:t>Add image, then ‘Send to Back’</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11" name="Text Placeholder 15">
            <a:extLst>
              <a:ext uri="{FF2B5EF4-FFF2-40B4-BE49-F238E27FC236}">
                <a16:creationId xmlns:a16="http://schemas.microsoft.com/office/drawing/2014/main" id="{C1BA4F43-9A33-40BF-9D42-10A895373950}"/>
              </a:ext>
            </a:extLst>
          </p:cNvPr>
          <p:cNvSpPr>
            <a:spLocks noGrp="1"/>
          </p:cNvSpPr>
          <p:nvPr>
            <p:ph type="body" sz="quarter" idx="14" hasCustomPrompt="1"/>
          </p:nvPr>
        </p:nvSpPr>
        <p:spPr>
          <a:xfrm>
            <a:off x="1142999" y="4610100"/>
            <a:ext cx="4952999" cy="1474214"/>
          </a:xfrm>
        </p:spPr>
        <p:txBody>
          <a:bodyPr vert="horz" lIns="0" tIns="0" rIns="0" bIns="0" rtlCol="0">
            <a:noAutofit/>
          </a:bodyPr>
          <a:lstStyle>
            <a:lvl1pPr marL="12700" indent="-12700" algn="l">
              <a:lnSpc>
                <a:spcPct val="90000"/>
              </a:lnSpc>
              <a:buNone/>
              <a:tabLst/>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lvl="0"/>
            <a:r>
              <a:rPr lang="en-GB"/>
              <a:t>Place subtitle here in GT </a:t>
            </a:r>
            <a:r>
              <a:rPr lang="en-GB" err="1"/>
              <a:t>Sectra</a:t>
            </a:r>
            <a:r>
              <a:rPr lang="en-GB"/>
              <a:t> Fine 24pt</a:t>
            </a:r>
            <a:endParaRPr lang="en-US"/>
          </a:p>
        </p:txBody>
      </p:sp>
    </p:spTree>
    <p:extLst>
      <p:ext uri="{BB962C8B-B14F-4D97-AF65-F5344CB8AC3E}">
        <p14:creationId xmlns:p14="http://schemas.microsoft.com/office/powerpoint/2010/main" val="234912820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Greetings Slide - Log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3" name="Graphic 5">
            <a:extLst>
              <a:ext uri="{FF2B5EF4-FFF2-40B4-BE49-F238E27FC236}">
                <a16:creationId xmlns:a16="http://schemas.microsoft.com/office/drawing/2014/main" id="{6B12DB67-2F55-4F91-ABD8-4E1201FECE7E}"/>
              </a:ext>
            </a:extLst>
          </p:cNvPr>
          <p:cNvPicPr>
            <a:picLocks noChangeAspect="1"/>
          </p:cNvPicPr>
          <p:nvPr/>
        </p:nvPicPr>
        <p:blipFill>
          <a:blip r:embed="rId2" cstate="print">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
        <p:nvSpPr>
          <p:cNvPr id="11" name="TextBox 10">
            <a:extLst>
              <a:ext uri="{FF2B5EF4-FFF2-40B4-BE49-F238E27FC236}">
                <a16:creationId xmlns:a16="http://schemas.microsoft.com/office/drawing/2014/main" id="{0B104FBB-E799-42A8-A4FA-483DC489523D}"/>
              </a:ext>
            </a:extLst>
          </p:cNvPr>
          <p:cNvSpPr txBox="1"/>
          <p:nvPr/>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spTree>
    <p:extLst>
      <p:ext uri="{BB962C8B-B14F-4D97-AF65-F5344CB8AC3E}">
        <p14:creationId xmlns:p14="http://schemas.microsoft.com/office/powerpoint/2010/main" val="3404864311"/>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ction Divider with Image - Gradient Light">
    <p:bg>
      <p:bgRef idx="1001">
        <a:schemeClr val="bg1"/>
      </p:bgRef>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DF230BE-E12B-4B12-B01F-61A3FEC1006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 y="2"/>
            <a:ext cx="12191994" cy="6857997"/>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2999" cy="5703315"/>
          </a:xfrm>
          <a:noFill/>
        </p:spPr>
        <p:txBody>
          <a:bodyPr tIns="274320" bIns="274320" anchor="ctr"/>
          <a:lstStyle>
            <a:lvl1pPr marL="0" indent="0" algn="ctr">
              <a:buNone/>
              <a:defRPr sz="1400" b="0">
                <a:solidFill>
                  <a:schemeClr val="tx1"/>
                </a:solidFill>
              </a:defRPr>
            </a:lvl1pPr>
          </a:lstStyle>
          <a:p>
            <a:r>
              <a:rPr lang="en-GB"/>
              <a:t>Add image, then ‘Send to Back’</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8" cy="3915092"/>
          </a:xfrm>
        </p:spPr>
        <p:txBody>
          <a:bodyPr anchor="b"/>
          <a:lstStyle>
            <a:lvl1pPr>
              <a:defRPr sz="5400">
                <a:solidFill>
                  <a:schemeClr val="tx1"/>
                </a:solidFill>
              </a:defRPr>
            </a:lvl1pPr>
          </a:lstStyle>
          <a:p>
            <a:r>
              <a:rPr lang="en-US"/>
              <a:t>Section title 54pt</a:t>
            </a:r>
          </a:p>
        </p:txBody>
      </p:sp>
      <p:sp>
        <p:nvSpPr>
          <p:cNvPr id="27" name="TextBox 26">
            <a:extLst>
              <a:ext uri="{FF2B5EF4-FFF2-40B4-BE49-F238E27FC236}">
                <a16:creationId xmlns:a16="http://schemas.microsoft.com/office/drawing/2014/main" id="{5B5705D7-5365-4FDC-B41B-8DBB58CDEE10}"/>
              </a:ext>
            </a:extLst>
          </p:cNvPr>
          <p:cNvSpPr txBox="1"/>
          <p:nvPr/>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2020 Accenture. All rights reserved.</a:t>
            </a:r>
            <a:endParaRPr lang="en-US" noProof="0">
              <a:solidFill>
                <a:schemeClr val="tx1">
                  <a:alpha val="75000"/>
                </a:schemeClr>
              </a:solidFill>
            </a:endParaRPr>
          </a:p>
        </p:txBody>
      </p:sp>
      <p:sp>
        <p:nvSpPr>
          <p:cNvPr id="29" name="TextBox 28">
            <a:extLst>
              <a:ext uri="{FF2B5EF4-FFF2-40B4-BE49-F238E27FC236}">
                <a16:creationId xmlns:a16="http://schemas.microsoft.com/office/drawing/2014/main" id="{8F437B85-F911-4C8D-9468-5AF6FC49DE17}"/>
              </a:ext>
            </a:extLst>
          </p:cNvPr>
          <p:cNvSpPr txBox="1"/>
          <p:nvPr/>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pic>
        <p:nvPicPr>
          <p:cNvPr id="33" name="Picture 32">
            <a:extLst>
              <a:ext uri="{FF2B5EF4-FFF2-40B4-BE49-F238E27FC236}">
                <a16:creationId xmlns:a16="http://schemas.microsoft.com/office/drawing/2014/main" id="{A9E94FE1-7A96-4985-B027-96607E09045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1468" y="6482516"/>
            <a:ext cx="191086" cy="202327"/>
          </a:xfrm>
          <a:prstGeom prst="rect">
            <a:avLst/>
          </a:prstGeom>
        </p:spPr>
      </p:pic>
      <p:sp>
        <p:nvSpPr>
          <p:cNvPr id="9" name="Text Placeholder 8">
            <a:extLst>
              <a:ext uri="{FF2B5EF4-FFF2-40B4-BE49-F238E27FC236}">
                <a16:creationId xmlns:a16="http://schemas.microsoft.com/office/drawing/2014/main" id="{BD15763B-29DE-5842-9F25-C3613114D2A0}"/>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pic>
        <p:nvPicPr>
          <p:cNvPr id="10" name="Picture 9">
            <a:extLst>
              <a:ext uri="{FF2B5EF4-FFF2-40B4-BE49-F238E27FC236}">
                <a16:creationId xmlns:a16="http://schemas.microsoft.com/office/drawing/2014/main" id="{EF9091A2-9E9B-5340-9AA9-98BE666C0E4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 y="2"/>
            <a:ext cx="12191994" cy="6857997"/>
          </a:xfrm>
          <a:prstGeom prst="rect">
            <a:avLst/>
          </a:prstGeom>
        </p:spPr>
      </p:pic>
      <p:sp>
        <p:nvSpPr>
          <p:cNvPr id="11" name="TextBox 10">
            <a:extLst>
              <a:ext uri="{FF2B5EF4-FFF2-40B4-BE49-F238E27FC236}">
                <a16:creationId xmlns:a16="http://schemas.microsoft.com/office/drawing/2014/main" id="{311DEB51-EBC9-0044-9CFF-8A7993875728}"/>
              </a:ext>
            </a:extLst>
          </p:cNvPr>
          <p:cNvSpPr txBox="1"/>
          <p:nvPr/>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2020 Accenture. All rights reserved.</a:t>
            </a:r>
            <a:endParaRPr lang="en-US" noProof="0">
              <a:solidFill>
                <a:schemeClr val="tx1">
                  <a:alpha val="75000"/>
                </a:schemeClr>
              </a:solidFill>
            </a:endParaRPr>
          </a:p>
        </p:txBody>
      </p:sp>
      <p:sp>
        <p:nvSpPr>
          <p:cNvPr id="13" name="TextBox 12">
            <a:extLst>
              <a:ext uri="{FF2B5EF4-FFF2-40B4-BE49-F238E27FC236}">
                <a16:creationId xmlns:a16="http://schemas.microsoft.com/office/drawing/2014/main" id="{09E867FE-AE4B-0143-813A-5D68239F9871}"/>
              </a:ext>
            </a:extLst>
          </p:cNvPr>
          <p:cNvSpPr txBox="1"/>
          <p:nvPr/>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pic>
        <p:nvPicPr>
          <p:cNvPr id="14" name="Picture 13">
            <a:extLst>
              <a:ext uri="{FF2B5EF4-FFF2-40B4-BE49-F238E27FC236}">
                <a16:creationId xmlns:a16="http://schemas.microsoft.com/office/drawing/2014/main" id="{163094A0-B0CA-0C4C-BF18-C9928E753B9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1468" y="6482516"/>
            <a:ext cx="191086" cy="202327"/>
          </a:xfrm>
          <a:prstGeom prst="rect">
            <a:avLst/>
          </a:prstGeom>
        </p:spPr>
      </p:pic>
    </p:spTree>
    <p:extLst>
      <p:ext uri="{BB962C8B-B14F-4D97-AF65-F5344CB8AC3E}">
        <p14:creationId xmlns:p14="http://schemas.microsoft.com/office/powerpoint/2010/main" val="335442291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Divider - Numbered, Gradient Dark Purple">
    <p:bg>
      <p:bgPr>
        <a:solidFill>
          <a:schemeClr val="accent3"/>
        </a:solidFill>
        <a:effectLst/>
      </p:bgPr>
    </p:bg>
    <p:spTree>
      <p:nvGrpSpPr>
        <p:cNvPr id="1" name=""/>
        <p:cNvGrpSpPr/>
        <p:nvPr/>
      </p:nvGrpSpPr>
      <p:grpSpPr>
        <a:xfrm>
          <a:off x="0" y="0"/>
          <a:ext cx="0" cy="0"/>
          <a:chOff x="0" y="0"/>
          <a:chExt cx="0" cy="0"/>
        </a:xfrm>
      </p:grpSpPr>
      <p:pic>
        <p:nvPicPr>
          <p:cNvPr id="13" name="Picture 12" descr="Background pattern&#10;&#10;Description automatically generated">
            <a:extLst>
              <a:ext uri="{FF2B5EF4-FFF2-40B4-BE49-F238E27FC236}">
                <a16:creationId xmlns:a16="http://schemas.microsoft.com/office/drawing/2014/main" id="{22C143E8-DD15-4271-878B-9FB6C450FCEF}"/>
              </a:ext>
            </a:extLst>
          </p:cNvPr>
          <p:cNvPicPr>
            <a:picLocks noChangeAspect="1"/>
          </p:cNvPicPr>
          <p:nvPr/>
        </p:nvPicPr>
        <p:blipFill rotWithShape="1">
          <a:blip r:embed="rId2">
            <a:extLst>
              <a:ext uri="{28A0092B-C50C-407E-A947-70E740481C1C}">
                <a14:useLocalDpi xmlns:a14="http://schemas.microsoft.com/office/drawing/2010/main" val="0"/>
              </a:ext>
            </a:extLst>
          </a:blip>
          <a:srcRect t="30482" b="19537"/>
          <a:stretch/>
        </p:blipFill>
        <p:spPr>
          <a:xfrm>
            <a:off x="0" y="0"/>
            <a:ext cx="12192000" cy="3427713"/>
          </a:xfrm>
          <a:prstGeom prst="rect">
            <a:avLst/>
          </a:prstGeom>
        </p:spPr>
      </p:pic>
      <p:sp>
        <p:nvSpPr>
          <p:cNvPr id="7" name="Rectangle 6">
            <a:extLst>
              <a:ext uri="{FF2B5EF4-FFF2-40B4-BE49-F238E27FC236}">
                <a16:creationId xmlns:a16="http://schemas.microsoft.com/office/drawing/2014/main" id="{64015D5F-F315-4E58-856E-56BC8490AECE}"/>
              </a:ext>
            </a:extLst>
          </p:cNvPr>
          <p:cNvSpPr/>
          <p:nvPr/>
        </p:nvSpPr>
        <p:spPr>
          <a:xfrm>
            <a:off x="0" y="3428999"/>
            <a:ext cx="12192000" cy="3429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36233B92-45BF-2844-92CF-A75DE09F6EBC}"/>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Tree>
    <p:extLst>
      <p:ext uri="{BB962C8B-B14F-4D97-AF65-F5344CB8AC3E}">
        <p14:creationId xmlns:p14="http://schemas.microsoft.com/office/powerpoint/2010/main" val="158792868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22" name="Picture 21" descr="Background pattern&#10;&#10;Description automatically generated">
            <a:extLst>
              <a:ext uri="{FF2B5EF4-FFF2-40B4-BE49-F238E27FC236}">
                <a16:creationId xmlns:a16="http://schemas.microsoft.com/office/drawing/2014/main" id="{0CD753C7-2DCF-4C34-80DC-870F688988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3425952"/>
          </a:xfrm>
          <a:prstGeom prst="rect">
            <a:avLst/>
          </a:prstGeom>
        </p:spPr>
      </p:pic>
      <p:sp>
        <p:nvSpPr>
          <p:cNvPr id="7" name="Rectangle 6">
            <a:extLst>
              <a:ext uri="{FF2B5EF4-FFF2-40B4-BE49-F238E27FC236}">
                <a16:creationId xmlns:a16="http://schemas.microsoft.com/office/drawing/2014/main" id="{64015D5F-F315-4E58-856E-56BC8490AECE}"/>
              </a:ext>
            </a:extLst>
          </p:cNvPr>
          <p:cNvSpPr/>
          <p:nvPr/>
        </p:nvSpPr>
        <p:spPr>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103358262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B16898D-3DD4-439C-B43F-558C1FDD36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2000" cy="3428999"/>
          </a:xfrm>
          <a:prstGeom prst="rect">
            <a:avLst/>
          </a:prstGeom>
        </p:spPr>
      </p:pic>
      <p:sp>
        <p:nvSpPr>
          <p:cNvPr id="7" name="Rectangle 6">
            <a:extLst>
              <a:ext uri="{FF2B5EF4-FFF2-40B4-BE49-F238E27FC236}">
                <a16:creationId xmlns:a16="http://schemas.microsoft.com/office/drawing/2014/main" id="{64015D5F-F315-4E58-856E-56BC8490AECE}"/>
              </a:ext>
            </a:extLst>
          </p:cNvPr>
          <p:cNvSpPr/>
          <p:nvPr/>
        </p:nvSpPr>
        <p:spPr>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332003496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ection Divider - Numbered, Gradient Light">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8F4B10C-5234-40B6-8CA6-79B2DF02B867}"/>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2000" cy="3428999"/>
          </a:xfrm>
          <a:prstGeom prst="rect">
            <a:avLst/>
          </a:prstGeom>
        </p:spPr>
      </p:pic>
      <p:sp>
        <p:nvSpPr>
          <p:cNvPr id="6" name="Rectangle 5">
            <a:extLst>
              <a:ext uri="{FF2B5EF4-FFF2-40B4-BE49-F238E27FC236}">
                <a16:creationId xmlns:a16="http://schemas.microsoft.com/office/drawing/2014/main" id="{DAB64210-BE23-4613-90AC-3738A40ED78F}"/>
              </a:ext>
            </a:extLst>
          </p:cNvPr>
          <p:cNvSpPr/>
          <p:nvPr/>
        </p:nvSpPr>
        <p:spPr>
          <a:xfrm>
            <a:off x="0" y="3428999"/>
            <a:ext cx="12192000" cy="3429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pic>
        <p:nvPicPr>
          <p:cNvPr id="4" name="Picture 3">
            <a:extLst>
              <a:ext uri="{FF2B5EF4-FFF2-40B4-BE49-F238E27FC236}">
                <a16:creationId xmlns:a16="http://schemas.microsoft.com/office/drawing/2014/main" id="{85602A9B-7D88-4730-BA84-E2AEAFB9998C}"/>
              </a:ext>
            </a:extLst>
          </p:cNvPr>
          <p:cNvPicPr>
            <a:picLocks noChangeAspect="1"/>
          </p:cNvPicPr>
          <p:nvPr/>
        </p:nvPicPr>
        <p:blipFill>
          <a:blip r:embed="rId3"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5" name="TextBox 4">
            <a:extLst>
              <a:ext uri="{FF2B5EF4-FFF2-40B4-BE49-F238E27FC236}">
                <a16:creationId xmlns:a16="http://schemas.microsoft.com/office/drawing/2014/main" id="{BD20B5CF-ECAF-4871-B303-435D56BF9C76}"/>
              </a:ext>
            </a:extLst>
          </p:cNvPr>
          <p:cNvSpPr txBox="1"/>
          <p:nvPr/>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2020 Accenture. All rights reserved.</a:t>
            </a:r>
            <a:endParaRPr lang="en-US" noProof="0">
              <a:solidFill>
                <a:schemeClr val="tx1">
                  <a:alpha val="75000"/>
                </a:schemeClr>
              </a:solidFill>
            </a:endParaRPr>
          </a:p>
        </p:txBody>
      </p:sp>
      <p:sp>
        <p:nvSpPr>
          <p:cNvPr id="8" name="TextBox 7">
            <a:extLst>
              <a:ext uri="{FF2B5EF4-FFF2-40B4-BE49-F238E27FC236}">
                <a16:creationId xmlns:a16="http://schemas.microsoft.com/office/drawing/2014/main" id="{FC829F91-EB74-4AA2-B649-E33D7237FE06}"/>
              </a:ext>
            </a:extLst>
          </p:cNvPr>
          <p:cNvSpPr txBox="1"/>
          <p:nvPr/>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sp>
        <p:nvSpPr>
          <p:cNvPr id="12" name="Text Placeholder 8">
            <a:extLst>
              <a:ext uri="{FF2B5EF4-FFF2-40B4-BE49-F238E27FC236}">
                <a16:creationId xmlns:a16="http://schemas.microsoft.com/office/drawing/2014/main" id="{0741A08E-B93F-E14E-AB8A-C62CD19AED61}"/>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124974207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Content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7961069"/>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ontent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143928"/>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lumns 2 - Headline + GT Sectr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0" y="3004457"/>
            <a:ext cx="5524500"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524500" cy="4502426"/>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1371601"/>
            <a:ext cx="5524499" cy="1632856"/>
          </a:xfrm>
        </p:spPr>
        <p:txBody>
          <a:bodyPr/>
          <a:lstStyle/>
          <a:p>
            <a:r>
              <a:rPr lang="en-GB"/>
              <a:t>Place headline here (36pt, min 30pt)</a:t>
            </a:r>
            <a:endParaRPr lang="en-US"/>
          </a:p>
        </p:txBody>
      </p:sp>
    </p:spTree>
    <p:extLst>
      <p:ext uri="{BB962C8B-B14F-4D97-AF65-F5344CB8AC3E}">
        <p14:creationId xmlns:p14="http://schemas.microsoft.com/office/powerpoint/2010/main" val="3205643619"/>
      </p:ext>
    </p:extLst>
  </p:cSld>
  <p:clrMapOvr>
    <a:masterClrMapping/>
  </p:clrMapOvr>
  <p:extLst>
    <p:ext uri="{DCECCB84-F9BA-43D5-87BE-67443E8EF086}">
      <p15:sldGuideLst xmlns:p15="http://schemas.microsoft.com/office/powerpoint/2012/main">
        <p15:guide id="1" orient="horz" pos="864">
          <p15:clr>
            <a:srgbClr val="5ACBF0"/>
          </p15:clr>
        </p15:guide>
        <p15:guide id="2" pos="3720">
          <p15:clr>
            <a:srgbClr val="5ACBF0"/>
          </p15:clr>
        </p15:guide>
        <p15:guide id="3" pos="3960">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lumns 2 - Headlin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8" name="Text Placeholder 2">
            <a:extLst>
              <a:ext uri="{FF2B5EF4-FFF2-40B4-BE49-F238E27FC236}">
                <a16:creationId xmlns:a16="http://schemas.microsoft.com/office/drawing/2014/main" id="{6B6533C5-6F53-46C1-904B-4A15BC734E7D}"/>
              </a:ext>
            </a:extLst>
          </p:cNvPr>
          <p:cNvSpPr>
            <a:spLocks noGrp="1"/>
          </p:cNvSpPr>
          <p:nvPr>
            <p:ph type="body" idx="16" hasCustomPrompt="1"/>
          </p:nvPr>
        </p:nvSpPr>
        <p:spPr>
          <a:xfrm>
            <a:off x="381000" y="5874026"/>
            <a:ext cx="5524500" cy="437873"/>
          </a:xfrm>
        </p:spPr>
        <p:txBody>
          <a:bodyPr anchor="t"/>
          <a:lstStyle>
            <a:lvl1pPr marL="0" indent="0" defTabSz="228600">
              <a:lnSpc>
                <a:spcPct val="90000"/>
              </a:lnSpc>
              <a:spcAft>
                <a:spcPts val="0"/>
              </a:spcAft>
              <a:buFont typeface="Arial" panose="020B0604020202020204" pitchFamily="34" charse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more info here 12pt</a:t>
            </a:r>
          </a:p>
        </p:txBody>
      </p:sp>
      <p:sp>
        <p:nvSpPr>
          <p:cNvPr id="21" name="Text Placeholder 2">
            <a:extLst>
              <a:ext uri="{FF2B5EF4-FFF2-40B4-BE49-F238E27FC236}">
                <a16:creationId xmlns:a16="http://schemas.microsoft.com/office/drawing/2014/main" id="{842901BF-D744-42DD-805A-32CB37B9D8BC}"/>
              </a:ext>
            </a:extLst>
          </p:cNvPr>
          <p:cNvSpPr>
            <a:spLocks noGrp="1"/>
          </p:cNvSpPr>
          <p:nvPr>
            <p:ph type="body" idx="17" hasCustomPrompt="1"/>
          </p:nvPr>
        </p:nvSpPr>
        <p:spPr>
          <a:xfrm>
            <a:off x="6286499" y="5874026"/>
            <a:ext cx="5524500" cy="437873"/>
          </a:xfrm>
        </p:spPr>
        <p:txBody>
          <a:bodyPr vert="horz" lIns="0" tIns="0" rIns="0" bIns="0" rtlCol="0" anchor="t">
            <a:noAutofit/>
          </a:bodyPr>
          <a:lstStyle>
            <a:lvl1pPr marL="0" indent="0" defTabSz="228600">
              <a:buNone/>
              <a:defRPr lang="en-US" sz="1200" dirty="0"/>
            </a:lvl1pPr>
          </a:lstStyle>
          <a:p>
            <a:pPr lvl="0"/>
            <a:r>
              <a:rPr lang="en-US"/>
              <a:t>Place more info here 12pt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134349921"/>
      </p:ext>
    </p:extLst>
  </p:cSld>
  <p:clrMapOvr>
    <a:masterClrMapping/>
  </p:clrMapOvr>
  <p:extLst>
    <p:ext uri="{DCECCB84-F9BA-43D5-87BE-67443E8EF086}">
      <p15:sldGuideLst xmlns:p15="http://schemas.microsoft.com/office/powerpoint/2012/main">
        <p15:guide id="1" orient="horz" pos="864">
          <p15:clr>
            <a:srgbClr val="5ACBF0"/>
          </p15:clr>
        </p15:guide>
        <p15:guide id="2" pos="3720">
          <p15:clr>
            <a:srgbClr val="5ACBF0"/>
          </p15:clr>
        </p15:guide>
        <p15:guide id="3" pos="3960">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lumns 3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4" name="Content Placeholder 3">
            <a:extLst>
              <a:ext uri="{FF2B5EF4-FFF2-40B4-BE49-F238E27FC236}">
                <a16:creationId xmlns:a16="http://schemas.microsoft.com/office/drawing/2014/main" id="{02BA4C27-1C65-4465-A8B1-ACE92701B4D0}"/>
              </a:ext>
            </a:extLst>
          </p:cNvPr>
          <p:cNvSpPr>
            <a:spLocks noGrp="1"/>
          </p:cNvSpPr>
          <p:nvPr>
            <p:ph sz="half" idx="2" hasCustomPrompt="1"/>
          </p:nvPr>
        </p:nvSpPr>
        <p:spPr>
          <a:xfrm>
            <a:off x="381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3" name="Content Placeholder 3">
            <a:extLst>
              <a:ext uri="{FF2B5EF4-FFF2-40B4-BE49-F238E27FC236}">
                <a16:creationId xmlns:a16="http://schemas.microsoft.com/office/drawing/2014/main" id="{DB26F5FE-8482-4C00-99C1-3FC3BEEE82C8}"/>
              </a:ext>
            </a:extLst>
          </p:cNvPr>
          <p:cNvSpPr>
            <a:spLocks noGrp="1"/>
          </p:cNvSpPr>
          <p:nvPr>
            <p:ph sz="half" idx="20" hasCustomPrompt="1"/>
          </p:nvPr>
        </p:nvSpPr>
        <p:spPr>
          <a:xfrm>
            <a:off x="4318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a:t>Sixth level</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6" name="Content Placeholder 3">
            <a:extLst>
              <a:ext uri="{FF2B5EF4-FFF2-40B4-BE49-F238E27FC236}">
                <a16:creationId xmlns:a16="http://schemas.microsoft.com/office/drawing/2014/main" id="{CBA38EFA-DE92-462D-AAF3-DE465A478568}"/>
              </a:ext>
            </a:extLst>
          </p:cNvPr>
          <p:cNvSpPr>
            <a:spLocks noGrp="1"/>
          </p:cNvSpPr>
          <p:nvPr>
            <p:ph sz="half" idx="23" hasCustomPrompt="1"/>
          </p:nvPr>
        </p:nvSpPr>
        <p:spPr>
          <a:xfrm>
            <a:off x="8255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a:t>Sixth level</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Tree>
    <p:extLst>
      <p:ext uri="{BB962C8B-B14F-4D97-AF65-F5344CB8AC3E}">
        <p14:creationId xmlns:p14="http://schemas.microsoft.com/office/powerpoint/2010/main" val="4056072975"/>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Greetings + Greater Than L Blank">
    <p:bg>
      <p:bgPr>
        <a:solidFill>
          <a:schemeClr val="accent2"/>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DF26BFD-3D15-48EA-A458-43E2274B938D}"/>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US"/>
              <a:t>Welcome</a:t>
            </a:r>
          </a:p>
        </p:txBody>
      </p:sp>
      <p:sp>
        <p:nvSpPr>
          <p:cNvPr id="3" name="TextBox 2">
            <a:extLst>
              <a:ext uri="{FF2B5EF4-FFF2-40B4-BE49-F238E27FC236}">
                <a16:creationId xmlns:a16="http://schemas.microsoft.com/office/drawing/2014/main" id="{B87AD433-4B77-E741-930C-11F17D433B19}"/>
              </a:ext>
            </a:extLst>
          </p:cNvPr>
          <p:cNvSpPr txBox="1"/>
          <p:nvPr/>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5" name="TextBox 4">
            <a:extLst>
              <a:ext uri="{FF2B5EF4-FFF2-40B4-BE49-F238E27FC236}">
                <a16:creationId xmlns:a16="http://schemas.microsoft.com/office/drawing/2014/main" id="{6D546AA4-146F-4349-A95C-2FE9F58C88E2}"/>
              </a:ext>
            </a:extLst>
          </p:cNvPr>
          <p:cNvSpPr txBox="1"/>
          <p:nvPr/>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spTree>
    <p:extLst>
      <p:ext uri="{BB962C8B-B14F-4D97-AF65-F5344CB8AC3E}">
        <p14:creationId xmlns:p14="http://schemas.microsoft.com/office/powerpoint/2010/main" val="239100180"/>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lumns 4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8" name="Text Placeholder 2">
            <a:extLst>
              <a:ext uri="{FF2B5EF4-FFF2-40B4-BE49-F238E27FC236}">
                <a16:creationId xmlns:a16="http://schemas.microsoft.com/office/drawing/2014/main" id="{6973701C-90E3-449B-A44A-0C66B0945601}"/>
              </a:ext>
            </a:extLst>
          </p:cNvPr>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1" name="Text Placeholder 2">
            <a:extLst>
              <a:ext uri="{FF2B5EF4-FFF2-40B4-BE49-F238E27FC236}">
                <a16:creationId xmlns:a16="http://schemas.microsoft.com/office/drawing/2014/main" id="{D6CB018D-34A3-4417-AE76-9BB3793F0332}"/>
              </a:ext>
            </a:extLst>
          </p:cNvPr>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6" name="Content Placeholder 3">
            <a:extLst>
              <a:ext uri="{FF2B5EF4-FFF2-40B4-BE49-F238E27FC236}">
                <a16:creationId xmlns:a16="http://schemas.microsoft.com/office/drawing/2014/main" id="{3BDC2B1A-D3A0-C04B-AEDB-0389C637EF1A}"/>
              </a:ext>
            </a:extLst>
          </p:cNvPr>
          <p:cNvSpPr>
            <a:spLocks noGrp="1"/>
          </p:cNvSpPr>
          <p:nvPr>
            <p:ph sz="half" idx="28" hasCustomPrompt="1"/>
          </p:nvPr>
        </p:nvSpPr>
        <p:spPr>
          <a:xfrm>
            <a:off x="381000"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7" name="Content Placeholder 3">
            <a:extLst>
              <a:ext uri="{FF2B5EF4-FFF2-40B4-BE49-F238E27FC236}">
                <a16:creationId xmlns:a16="http://schemas.microsoft.com/office/drawing/2014/main" id="{40F6CE73-9C88-264F-A7F2-A3D2B2D1938B}"/>
              </a:ext>
            </a:extLst>
          </p:cNvPr>
          <p:cNvSpPr>
            <a:spLocks noGrp="1"/>
          </p:cNvSpPr>
          <p:nvPr>
            <p:ph sz="half" idx="29" hasCustomPrompt="1"/>
          </p:nvPr>
        </p:nvSpPr>
        <p:spPr>
          <a:xfrm>
            <a:off x="33337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28" name="Content Placeholder 3">
            <a:extLst>
              <a:ext uri="{FF2B5EF4-FFF2-40B4-BE49-F238E27FC236}">
                <a16:creationId xmlns:a16="http://schemas.microsoft.com/office/drawing/2014/main" id="{5F289FE6-F2A2-784D-9D31-047C10F04CDF}"/>
              </a:ext>
            </a:extLst>
          </p:cNvPr>
          <p:cNvSpPr>
            <a:spLocks noGrp="1"/>
          </p:cNvSpPr>
          <p:nvPr>
            <p:ph sz="half" idx="30" hasCustomPrompt="1"/>
          </p:nvPr>
        </p:nvSpPr>
        <p:spPr>
          <a:xfrm>
            <a:off x="628650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29" name="Content Placeholder 3">
            <a:extLst>
              <a:ext uri="{FF2B5EF4-FFF2-40B4-BE49-F238E27FC236}">
                <a16:creationId xmlns:a16="http://schemas.microsoft.com/office/drawing/2014/main" id="{A079B5C1-1D0F-8F40-A376-4AE3B49D1B5A}"/>
              </a:ext>
            </a:extLst>
          </p:cNvPr>
          <p:cNvSpPr>
            <a:spLocks noGrp="1"/>
          </p:cNvSpPr>
          <p:nvPr>
            <p:ph sz="half" idx="31" hasCustomPrompt="1"/>
          </p:nvPr>
        </p:nvSpPr>
        <p:spPr>
          <a:xfrm>
            <a:off x="92392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4221451389"/>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Icons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cxnSp>
        <p:nvCxnSpPr>
          <p:cNvPr id="4" name="Straight Connector 3">
            <a:extLst>
              <a:ext uri="{FF2B5EF4-FFF2-40B4-BE49-F238E27FC236}">
                <a16:creationId xmlns:a16="http://schemas.microsoft.com/office/drawing/2014/main" id="{B13EDE11-CE40-4943-AE63-A3B14CB3C037}"/>
              </a:ext>
            </a:extLst>
          </p:cNvPr>
          <p:cNvCxnSpPr>
            <a:cxnSpLocks/>
          </p:cNvCxnSpPr>
          <p:nvPr/>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7ED40C-58DA-45F1-8E80-6A74976C6E1E}"/>
              </a:ext>
            </a:extLst>
          </p:cNvPr>
          <p:cNvCxnSpPr/>
          <p:nvPr/>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1A22B2-C08A-41DA-ACB1-5B59B4CDA8DE}"/>
              </a:ext>
            </a:extLst>
          </p:cNvPr>
          <p:cNvCxnSpPr/>
          <p:nvPr/>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D3E374-86AB-4A80-81AD-B09F07C51B80}"/>
              </a:ext>
            </a:extLst>
          </p:cNvPr>
          <p:cNvCxnSpPr/>
          <p:nvPr/>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A5244A-D0CA-43CB-A0DB-296A219EDC9D}"/>
              </a:ext>
            </a:extLst>
          </p:cNvPr>
          <p:cNvCxnSpPr>
            <a:cxnSpLocks/>
          </p:cNvCxnSpPr>
          <p:nvPr/>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Tree>
    <p:extLst>
      <p:ext uri="{BB962C8B-B14F-4D97-AF65-F5344CB8AC3E}">
        <p14:creationId xmlns:p14="http://schemas.microsoft.com/office/powerpoint/2010/main" val="3919915872"/>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am 4 - Box Shadow">
    <p:spTree>
      <p:nvGrpSpPr>
        <p:cNvPr id="1" name=""/>
        <p:cNvGrpSpPr/>
        <p:nvPr/>
      </p:nvGrpSpPr>
      <p:grpSpPr>
        <a:xfrm>
          <a:off x="0" y="0"/>
          <a:ext cx="0" cy="0"/>
          <a:chOff x="0" y="0"/>
          <a:chExt cx="0" cy="0"/>
        </a:xfrm>
      </p:grpSpPr>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1154655"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Font typeface="Arial" panose="020B0604020202020204" pitchFamily="34" charset="0"/>
              <a:buNone/>
              <a:defRPr lang="en-US" sz="1800" b="0" dirty="0"/>
            </a:lvl1pPr>
          </a:lstStyle>
          <a:p>
            <a:pPr lvl="0"/>
            <a:r>
              <a:rPr lang="en-GB"/>
              <a:t>Add profile photo</a:t>
            </a:r>
            <a:endParaRPr lang="en-US"/>
          </a:p>
        </p:txBody>
      </p:sp>
      <p:sp>
        <p:nvSpPr>
          <p:cNvPr id="46" name="Picture Placeholder 13">
            <a:extLst>
              <a:ext uri="{FF2B5EF4-FFF2-40B4-BE49-F238E27FC236}">
                <a16:creationId xmlns:a16="http://schemas.microsoft.com/office/drawing/2014/main" id="{25DB0B2A-9775-46B0-9A40-F75EBFA4B45C}"/>
              </a:ext>
            </a:extLst>
          </p:cNvPr>
          <p:cNvSpPr>
            <a:spLocks noGrp="1"/>
          </p:cNvSpPr>
          <p:nvPr>
            <p:ph type="pic" sz="quarter" idx="27" hasCustomPrompt="1"/>
          </p:nvPr>
        </p:nvSpPr>
        <p:spPr>
          <a:xfrm>
            <a:off x="3817351"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a:t>Add profile photo</a:t>
            </a:r>
            <a:endParaRPr lang="en-US"/>
          </a:p>
        </p:txBody>
      </p:sp>
      <p:sp>
        <p:nvSpPr>
          <p:cNvPr id="47" name="Picture Placeholder 13">
            <a:extLst>
              <a:ext uri="{FF2B5EF4-FFF2-40B4-BE49-F238E27FC236}">
                <a16:creationId xmlns:a16="http://schemas.microsoft.com/office/drawing/2014/main" id="{F83F6B5F-EAE7-44DA-BD77-6D66865CEB92}"/>
              </a:ext>
            </a:extLst>
          </p:cNvPr>
          <p:cNvSpPr>
            <a:spLocks noGrp="1"/>
          </p:cNvSpPr>
          <p:nvPr>
            <p:ph type="pic" sz="quarter" idx="28" hasCustomPrompt="1"/>
          </p:nvPr>
        </p:nvSpPr>
        <p:spPr>
          <a:xfrm>
            <a:off x="6480047"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a:t>Add profile photo</a:t>
            </a:r>
            <a:endParaRPr lang="en-US"/>
          </a:p>
        </p:txBody>
      </p:sp>
      <p:sp>
        <p:nvSpPr>
          <p:cNvPr id="48" name="Picture Placeholder 13">
            <a:extLst>
              <a:ext uri="{FF2B5EF4-FFF2-40B4-BE49-F238E27FC236}">
                <a16:creationId xmlns:a16="http://schemas.microsoft.com/office/drawing/2014/main" id="{AD8EF41C-E978-4139-80A4-73605C41EA35}"/>
              </a:ext>
            </a:extLst>
          </p:cNvPr>
          <p:cNvSpPr>
            <a:spLocks noGrp="1"/>
          </p:cNvSpPr>
          <p:nvPr>
            <p:ph type="pic" sz="quarter" idx="29" hasCustomPrompt="1"/>
          </p:nvPr>
        </p:nvSpPr>
        <p:spPr>
          <a:xfrm>
            <a:off x="9142743"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a:t>Add profile photo</a:t>
            </a:r>
            <a:endParaRPr lang="en-US"/>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1154653" y="3914042"/>
            <a:ext cx="2047984" cy="2172433"/>
          </a:xfrm>
        </p:spPr>
        <p:txBody>
          <a:bodyPr/>
          <a:lstStyle>
            <a:lvl1pPr marL="0" indent="0">
              <a:lnSpc>
                <a:spcPct val="80000"/>
              </a:lnSpc>
              <a:spcAft>
                <a:spcPts val="600"/>
              </a:spcAft>
              <a:buFont typeface="Arial" panose="020B0604020202020204" pitchFamily="34" charset="0"/>
              <a:buNone/>
              <a:defRPr sz="2400" b="0" i="0">
                <a:solidFill>
                  <a:schemeClr val="accent2"/>
                </a:solidFill>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Full Name</a:t>
            </a:r>
          </a:p>
          <a:p>
            <a:pPr lvl="1"/>
            <a:r>
              <a:rPr lang="en-US"/>
              <a:t>Role</a:t>
            </a:r>
          </a:p>
          <a:p>
            <a:pPr lvl="2"/>
            <a:r>
              <a:rPr lang="en-US"/>
              <a:t>Short bio</a:t>
            </a:r>
          </a:p>
          <a:p>
            <a:pPr lvl="3"/>
            <a:r>
              <a:rPr lang="en-US"/>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3817350"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6480047"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9142742"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Tree>
    <p:extLst>
      <p:ext uri="{BB962C8B-B14F-4D97-AF65-F5344CB8AC3E}">
        <p14:creationId xmlns:p14="http://schemas.microsoft.com/office/powerpoint/2010/main" val="3461868038"/>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eam 6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a:t>Add profile photo</a:t>
            </a:r>
            <a:endParaRPr lang="en-US"/>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p:nvCxnSpPr>
        <p:spPr>
          <a:xfrm>
            <a:off x="377415"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p:nvCxnSpPr>
        <p:spPr>
          <a:xfrm>
            <a:off x="2353236"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p:nvCxnSpPr>
        <p:spPr>
          <a:xfrm>
            <a:off x="4329057"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p:nvCxnSpPr>
        <p:spPr>
          <a:xfrm>
            <a:off x="6304878"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p:nvCxnSpPr>
        <p:spPr>
          <a:xfrm>
            <a:off x="8280699"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p:nvCxnSpPr>
        <p:spPr>
          <a:xfrm>
            <a:off x="10256520"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Tree>
    <p:extLst>
      <p:ext uri="{BB962C8B-B14F-4D97-AF65-F5344CB8AC3E}">
        <p14:creationId xmlns:p14="http://schemas.microsoft.com/office/powerpoint/2010/main" val="426416056"/>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eam 6 - Dark">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a:t>Add profile photo</a:t>
            </a:r>
            <a:endParaRPr lang="en-US"/>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p:nvCxnSpPr>
        <p:spPr>
          <a:xfrm>
            <a:off x="377415"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p:nvCxnSpPr>
        <p:spPr>
          <a:xfrm>
            <a:off x="2353236"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p:nvCxnSpPr>
        <p:spPr>
          <a:xfrm>
            <a:off x="4329057"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p:nvCxnSpPr>
        <p:spPr>
          <a:xfrm>
            <a:off x="6304878"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p:nvCxnSpPr>
        <p:spPr>
          <a:xfrm>
            <a:off x="8280699"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p:nvCxnSpPr>
        <p:spPr>
          <a:xfrm>
            <a:off x="10256520"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2" name="Text Placeholder 21">
            <a:extLst>
              <a:ext uri="{FF2B5EF4-FFF2-40B4-BE49-F238E27FC236}">
                <a16:creationId xmlns:a16="http://schemas.microsoft.com/office/drawing/2014/main" id="{6DA3268F-5CC4-7E4D-879D-3A3F1FBF6B55}"/>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3" name="Text Placeholder 21">
            <a:extLst>
              <a:ext uri="{FF2B5EF4-FFF2-40B4-BE49-F238E27FC236}">
                <a16:creationId xmlns:a16="http://schemas.microsoft.com/office/drawing/2014/main" id="{855592D2-902A-1146-B433-6648BEC87843}"/>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pic>
        <p:nvPicPr>
          <p:cNvPr id="4" name="Picture 3">
            <a:extLst>
              <a:ext uri="{FF2B5EF4-FFF2-40B4-BE49-F238E27FC236}">
                <a16:creationId xmlns:a16="http://schemas.microsoft.com/office/drawing/2014/main" id="{DB3CD3D7-329E-47BB-94A7-43044FF6B3FA}"/>
              </a:ext>
            </a:extLst>
          </p:cNvPr>
          <p:cNvPicPr>
            <a:picLocks noChangeAspect="1"/>
          </p:cNvPicPr>
          <p:nvPr/>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Tree>
    <p:extLst>
      <p:ext uri="{BB962C8B-B14F-4D97-AF65-F5344CB8AC3E}">
        <p14:creationId xmlns:p14="http://schemas.microsoft.com/office/powerpoint/2010/main" val="361799811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eam 8 + 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371931-42F0-694A-9918-74F36725749C}"/>
              </a:ext>
            </a:extLst>
          </p:cNvPr>
          <p:cNvSpPr>
            <a:spLocks noGrp="1"/>
          </p:cNvSpPr>
          <p:nvPr>
            <p:ph type="body" sz="quarter" idx="42" hasCustomPrompt="1"/>
          </p:nvPr>
        </p:nvSpPr>
        <p:spPr>
          <a:xfrm>
            <a:off x="381000" y="1295233"/>
            <a:ext cx="3540355" cy="5016665"/>
          </a:xfrm>
        </p:spPr>
        <p:txBody>
          <a:bodyPr/>
          <a:lstStyle/>
          <a:p>
            <a:pPr lvl="0"/>
            <a:r>
              <a:rPr lang="en-GB"/>
              <a:t>Place text here, use indent to access other levels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45" name="Picture Placeholder 13">
            <a:extLst>
              <a:ext uri="{FF2B5EF4-FFF2-40B4-BE49-F238E27FC236}">
                <a16:creationId xmlns:a16="http://schemas.microsoft.com/office/drawing/2014/main" id="{CD7EAAF9-7102-4351-9F35-C40B3F381975}"/>
              </a:ext>
            </a:extLst>
          </p:cNvPr>
          <p:cNvSpPr>
            <a:spLocks noGrp="1"/>
          </p:cNvSpPr>
          <p:nvPr>
            <p:ph type="pic" sz="quarter" idx="16" hasCustomPrompt="1"/>
          </p:nvPr>
        </p:nvSpPr>
        <p:spPr>
          <a:xfrm>
            <a:off x="4325822"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46" name="Picture Placeholder 13">
            <a:extLst>
              <a:ext uri="{FF2B5EF4-FFF2-40B4-BE49-F238E27FC236}">
                <a16:creationId xmlns:a16="http://schemas.microsoft.com/office/drawing/2014/main" id="{CC40CB3D-DFEA-4056-B2DA-887E7C863243}"/>
              </a:ext>
            </a:extLst>
          </p:cNvPr>
          <p:cNvSpPr>
            <a:spLocks noGrp="1"/>
          </p:cNvSpPr>
          <p:nvPr>
            <p:ph type="pic" sz="quarter" idx="17" hasCustomPrompt="1"/>
          </p:nvPr>
        </p:nvSpPr>
        <p:spPr>
          <a:xfrm>
            <a:off x="6298233"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47" name="Picture Placeholder 13">
            <a:extLst>
              <a:ext uri="{FF2B5EF4-FFF2-40B4-BE49-F238E27FC236}">
                <a16:creationId xmlns:a16="http://schemas.microsoft.com/office/drawing/2014/main" id="{F8BABECB-6F2D-4068-AEE6-A603DAA72EFF}"/>
              </a:ext>
            </a:extLst>
          </p:cNvPr>
          <p:cNvSpPr>
            <a:spLocks noGrp="1"/>
          </p:cNvSpPr>
          <p:nvPr>
            <p:ph type="pic" sz="quarter" idx="18" hasCustomPrompt="1"/>
          </p:nvPr>
        </p:nvSpPr>
        <p:spPr>
          <a:xfrm>
            <a:off x="10243055"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48" name="Picture Placeholder 13">
            <a:extLst>
              <a:ext uri="{FF2B5EF4-FFF2-40B4-BE49-F238E27FC236}">
                <a16:creationId xmlns:a16="http://schemas.microsoft.com/office/drawing/2014/main" id="{914A31DD-59CB-48C9-9C28-954E6B85C623}"/>
              </a:ext>
            </a:extLst>
          </p:cNvPr>
          <p:cNvSpPr>
            <a:spLocks noGrp="1"/>
          </p:cNvSpPr>
          <p:nvPr>
            <p:ph type="pic" sz="quarter" idx="24" hasCustomPrompt="1"/>
          </p:nvPr>
        </p:nvSpPr>
        <p:spPr>
          <a:xfrm>
            <a:off x="8270644"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49" name="Straight Connector 48">
            <a:extLst>
              <a:ext uri="{FF2B5EF4-FFF2-40B4-BE49-F238E27FC236}">
                <a16:creationId xmlns:a16="http://schemas.microsoft.com/office/drawing/2014/main" id="{F41646E1-19C3-4B9B-B997-D1E684346A58}"/>
              </a:ext>
            </a:extLst>
          </p:cNvPr>
          <p:cNvCxnSpPr>
            <a:cxnSpLocks/>
          </p:cNvCxnSpPr>
          <p:nvPr/>
        </p:nvCxnSpPr>
        <p:spPr>
          <a:xfrm>
            <a:off x="4325822"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573D48A-A495-4050-90E3-75258FCF3377}"/>
              </a:ext>
            </a:extLst>
          </p:cNvPr>
          <p:cNvCxnSpPr>
            <a:cxnSpLocks/>
          </p:cNvCxnSpPr>
          <p:nvPr/>
        </p:nvCxnSpPr>
        <p:spPr>
          <a:xfrm>
            <a:off x="6298233"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73483C0-79C0-4141-9CB1-0BA663E254D0}"/>
              </a:ext>
            </a:extLst>
          </p:cNvPr>
          <p:cNvCxnSpPr>
            <a:cxnSpLocks/>
          </p:cNvCxnSpPr>
          <p:nvPr/>
        </p:nvCxnSpPr>
        <p:spPr>
          <a:xfrm>
            <a:off x="8270644"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4A17C9C-D115-468F-86DD-CDE522721719}"/>
              </a:ext>
            </a:extLst>
          </p:cNvPr>
          <p:cNvCxnSpPr>
            <a:cxnSpLocks/>
          </p:cNvCxnSpPr>
          <p:nvPr/>
        </p:nvCxnSpPr>
        <p:spPr>
          <a:xfrm>
            <a:off x="10243055"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Text Placeholder 21">
            <a:extLst>
              <a:ext uri="{FF2B5EF4-FFF2-40B4-BE49-F238E27FC236}">
                <a16:creationId xmlns:a16="http://schemas.microsoft.com/office/drawing/2014/main" id="{224BCF40-5B7A-4471-B077-3EEE956ADC3D}"/>
              </a:ext>
            </a:extLst>
          </p:cNvPr>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58" name="Text Placeholder 21">
            <a:extLst>
              <a:ext uri="{FF2B5EF4-FFF2-40B4-BE49-F238E27FC236}">
                <a16:creationId xmlns:a16="http://schemas.microsoft.com/office/drawing/2014/main" id="{68E899C2-D12C-4214-88A5-B7A6E1BCDCEC}"/>
              </a:ext>
            </a:extLst>
          </p:cNvPr>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59" name="Text Placeholder 21">
            <a:extLst>
              <a:ext uri="{FF2B5EF4-FFF2-40B4-BE49-F238E27FC236}">
                <a16:creationId xmlns:a16="http://schemas.microsoft.com/office/drawing/2014/main" id="{66A0D763-27FE-421C-A5D9-19A08FC2D8D1}"/>
              </a:ext>
            </a:extLst>
          </p:cNvPr>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78" name="Text Placeholder 21">
            <a:extLst>
              <a:ext uri="{FF2B5EF4-FFF2-40B4-BE49-F238E27FC236}">
                <a16:creationId xmlns:a16="http://schemas.microsoft.com/office/drawing/2014/main" id="{43E52046-A5DE-47E3-A9A3-ADD4F6DB823B}"/>
              </a:ext>
            </a:extLst>
          </p:cNvPr>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32" name="Picture Placeholder 13">
            <a:extLst>
              <a:ext uri="{FF2B5EF4-FFF2-40B4-BE49-F238E27FC236}">
                <a16:creationId xmlns:a16="http://schemas.microsoft.com/office/drawing/2014/main" id="{BA696AEF-3D6B-2E4A-853E-8A8760E58D09}"/>
              </a:ext>
            </a:extLst>
          </p:cNvPr>
          <p:cNvSpPr>
            <a:spLocks noGrp="1"/>
          </p:cNvSpPr>
          <p:nvPr>
            <p:ph type="pic" sz="quarter" idx="43" hasCustomPrompt="1"/>
          </p:nvPr>
        </p:nvSpPr>
        <p:spPr>
          <a:xfrm>
            <a:off x="4325822"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3" name="Picture Placeholder 13">
            <a:extLst>
              <a:ext uri="{FF2B5EF4-FFF2-40B4-BE49-F238E27FC236}">
                <a16:creationId xmlns:a16="http://schemas.microsoft.com/office/drawing/2014/main" id="{05B98E7F-7333-A04B-94D4-281325401EF4}"/>
              </a:ext>
            </a:extLst>
          </p:cNvPr>
          <p:cNvSpPr>
            <a:spLocks noGrp="1"/>
          </p:cNvSpPr>
          <p:nvPr>
            <p:ph type="pic" sz="quarter" idx="44" hasCustomPrompt="1"/>
          </p:nvPr>
        </p:nvSpPr>
        <p:spPr>
          <a:xfrm>
            <a:off x="6298233"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4" name="Picture Placeholder 13">
            <a:extLst>
              <a:ext uri="{FF2B5EF4-FFF2-40B4-BE49-F238E27FC236}">
                <a16:creationId xmlns:a16="http://schemas.microsoft.com/office/drawing/2014/main" id="{B99C455B-37CC-4E44-8046-56AF81C16361}"/>
              </a:ext>
            </a:extLst>
          </p:cNvPr>
          <p:cNvSpPr>
            <a:spLocks noGrp="1"/>
          </p:cNvSpPr>
          <p:nvPr>
            <p:ph type="pic" sz="quarter" idx="45" hasCustomPrompt="1"/>
          </p:nvPr>
        </p:nvSpPr>
        <p:spPr>
          <a:xfrm>
            <a:off x="10243055"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5" name="Picture Placeholder 13">
            <a:extLst>
              <a:ext uri="{FF2B5EF4-FFF2-40B4-BE49-F238E27FC236}">
                <a16:creationId xmlns:a16="http://schemas.microsoft.com/office/drawing/2014/main" id="{AAA6B0A5-6A50-1640-8F39-F8AC766655FE}"/>
              </a:ext>
            </a:extLst>
          </p:cNvPr>
          <p:cNvSpPr>
            <a:spLocks noGrp="1"/>
          </p:cNvSpPr>
          <p:nvPr>
            <p:ph type="pic" sz="quarter" idx="46" hasCustomPrompt="1"/>
          </p:nvPr>
        </p:nvSpPr>
        <p:spPr>
          <a:xfrm>
            <a:off x="8270644"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36" name="Straight Connector 35">
            <a:extLst>
              <a:ext uri="{FF2B5EF4-FFF2-40B4-BE49-F238E27FC236}">
                <a16:creationId xmlns:a16="http://schemas.microsoft.com/office/drawing/2014/main" id="{4AEBC920-4A06-1844-A297-04C9B4995EA2}"/>
              </a:ext>
            </a:extLst>
          </p:cNvPr>
          <p:cNvCxnSpPr>
            <a:cxnSpLocks/>
          </p:cNvCxnSpPr>
          <p:nvPr/>
        </p:nvCxnSpPr>
        <p:spPr>
          <a:xfrm>
            <a:off x="4325822"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8D916B0-6C7A-FE46-ADE6-48744F6FD90A}"/>
              </a:ext>
            </a:extLst>
          </p:cNvPr>
          <p:cNvCxnSpPr>
            <a:cxnSpLocks/>
          </p:cNvCxnSpPr>
          <p:nvPr/>
        </p:nvCxnSpPr>
        <p:spPr>
          <a:xfrm>
            <a:off x="6298233"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86475A-7CFD-8340-A566-4FB21E689F0A}"/>
              </a:ext>
            </a:extLst>
          </p:cNvPr>
          <p:cNvCxnSpPr>
            <a:cxnSpLocks/>
          </p:cNvCxnSpPr>
          <p:nvPr/>
        </p:nvCxnSpPr>
        <p:spPr>
          <a:xfrm>
            <a:off x="8270644"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79DFD2D-5360-2342-829B-32DDEB7EBEB1}"/>
              </a:ext>
            </a:extLst>
          </p:cNvPr>
          <p:cNvCxnSpPr>
            <a:cxnSpLocks/>
          </p:cNvCxnSpPr>
          <p:nvPr/>
        </p:nvCxnSpPr>
        <p:spPr>
          <a:xfrm>
            <a:off x="10243055"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 Placeholder 21">
            <a:extLst>
              <a:ext uri="{FF2B5EF4-FFF2-40B4-BE49-F238E27FC236}">
                <a16:creationId xmlns:a16="http://schemas.microsoft.com/office/drawing/2014/main" id="{CDFBCAAC-9CA0-5A4E-8684-A49AAB0BA650}"/>
              </a:ext>
            </a:extLst>
          </p:cNvPr>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1" name="Text Placeholder 21">
            <a:extLst>
              <a:ext uri="{FF2B5EF4-FFF2-40B4-BE49-F238E27FC236}">
                <a16:creationId xmlns:a16="http://schemas.microsoft.com/office/drawing/2014/main" id="{0C025F6B-BD75-0A4C-87E1-147D69F7C5B9}"/>
              </a:ext>
            </a:extLst>
          </p:cNvPr>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2" name="Text Placeholder 21">
            <a:extLst>
              <a:ext uri="{FF2B5EF4-FFF2-40B4-BE49-F238E27FC236}">
                <a16:creationId xmlns:a16="http://schemas.microsoft.com/office/drawing/2014/main" id="{A9CB5A73-2496-3841-A61A-1965B0A6AD13}"/>
              </a:ext>
            </a:extLst>
          </p:cNvPr>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3" name="Text Placeholder 21">
            <a:extLst>
              <a:ext uri="{FF2B5EF4-FFF2-40B4-BE49-F238E27FC236}">
                <a16:creationId xmlns:a16="http://schemas.microsoft.com/office/drawing/2014/main" id="{886F547A-67CA-C749-B9EA-AA1142C31543}"/>
              </a:ext>
            </a:extLst>
          </p:cNvPr>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3" name="TextBox 2">
            <a:extLst>
              <a:ext uri="{FF2B5EF4-FFF2-40B4-BE49-F238E27FC236}">
                <a16:creationId xmlns:a16="http://schemas.microsoft.com/office/drawing/2014/main" id="{FC687A6A-0DE7-4742-9FEC-F4CAACF6BD01}"/>
              </a:ext>
            </a:extLst>
          </p:cNvPr>
          <p:cNvSpPr txBox="1"/>
          <p:nvPr/>
        </p:nvSpPr>
        <p:spPr>
          <a:xfrm>
            <a:off x="9363919" y="6620719"/>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5" name="TextBox 4">
            <a:extLst>
              <a:ext uri="{FF2B5EF4-FFF2-40B4-BE49-F238E27FC236}">
                <a16:creationId xmlns:a16="http://schemas.microsoft.com/office/drawing/2014/main" id="{AFC37153-4580-BB48-AD3A-E289DF242EE6}"/>
              </a:ext>
            </a:extLst>
          </p:cNvPr>
          <p:cNvSpPr txBox="1"/>
          <p:nvPr/>
        </p:nvSpPr>
        <p:spPr>
          <a:xfrm>
            <a:off x="9734309" y="6539696"/>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6" name="TextBox 5">
            <a:extLst>
              <a:ext uri="{FF2B5EF4-FFF2-40B4-BE49-F238E27FC236}">
                <a16:creationId xmlns:a16="http://schemas.microsoft.com/office/drawing/2014/main" id="{2E3869D1-469A-5B41-97BC-C47919F46F86}"/>
              </a:ext>
            </a:extLst>
          </p:cNvPr>
          <p:cNvSpPr txBox="1"/>
          <p:nvPr/>
        </p:nvSpPr>
        <p:spPr>
          <a:xfrm>
            <a:off x="10131552" y="6528816"/>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193530257"/>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Text and Image 1">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27BE519-6A5B-4320-BE53-57885A779914}"/>
              </a:ext>
            </a:extLst>
          </p:cNvPr>
          <p:cNvSpPr>
            <a:spLocks noGrp="1"/>
          </p:cNvSpPr>
          <p:nvPr>
            <p:ph type="body" sz="quarter" idx="14" hasCustomPrompt="1"/>
          </p:nvPr>
        </p:nvSpPr>
        <p:spPr>
          <a:xfrm>
            <a:off x="381001" y="3267635"/>
            <a:ext cx="5334000" cy="2667000"/>
          </a:xfrm>
        </p:spPr>
        <p:txBody>
          <a:bodyPr/>
          <a:lstStyle>
            <a:lvl1pPr marL="0" indent="0">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196769"/>
            <a:ext cx="6096000" cy="6857999"/>
          </a:xfrm>
        </p:spPr>
        <p:txBody>
          <a:bodyPr anchor="ctr"/>
          <a:lstStyle>
            <a:lvl1pPr marL="0" indent="0" algn="ctr" defTabSz="914400" rtl="0" eaLnBrk="1" latinLnBrk="0" hangingPunct="1">
              <a:lnSpc>
                <a:spcPct val="100000"/>
              </a:lnSpc>
              <a:spcBef>
                <a:spcPts val="0"/>
              </a:spcBef>
              <a:spcAft>
                <a:spcPts val="1200"/>
              </a:spcAft>
              <a:buFont typeface="Arial"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Add image, then ‘Send to Back’</a:t>
            </a:r>
            <a:endParaRPr lang="en-US"/>
          </a:p>
        </p:txBody>
      </p:sp>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381000"/>
            <a:ext cx="5334000" cy="2667000"/>
          </a:xfrm>
        </p:spPr>
        <p:txBody>
          <a:bodyPr anchor="b"/>
          <a:lstStyle>
            <a:lvl1pPr>
              <a:defRPr sz="3600"/>
            </a:lvl1pPr>
          </a:lstStyle>
          <a:p>
            <a:r>
              <a:rPr lang="en-GB"/>
              <a:t>Place headline here (36pt, min 30pt)</a:t>
            </a:r>
            <a:endParaRPr lang="en-US"/>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tx1">
                    <a:alpha val="75000"/>
                  </a:schemeClr>
                </a:solidFill>
              </a:defRPr>
            </a:lvl1pPr>
          </a:lstStyle>
          <a:p>
            <a:fld id="{FCD11E77-61A2-E643-9CA9-490F1AE98B2F}" type="slidenum">
              <a:rPr lang="en-US" smtClean="0"/>
              <a:t>‹#›</a:t>
            </a:fld>
            <a:endParaRPr lang="en-US"/>
          </a:p>
        </p:txBody>
      </p:sp>
      <p:pic>
        <p:nvPicPr>
          <p:cNvPr id="2" name="Picture 1">
            <a:extLst>
              <a:ext uri="{FF2B5EF4-FFF2-40B4-BE49-F238E27FC236}">
                <a16:creationId xmlns:a16="http://schemas.microsoft.com/office/drawing/2014/main" id="{296067A3-9F0D-44FB-B267-D94DE708562D}"/>
              </a:ext>
            </a:extLst>
          </p:cNvPr>
          <p:cNvPicPr>
            <a:picLocks noChangeAspect="1"/>
          </p:cNvPicPr>
          <p:nvPr/>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2020 Accenture. All rights reserved.</a:t>
            </a:r>
            <a:endParaRPr lang="en-US" noProof="0">
              <a:solidFill>
                <a:schemeClr val="tx1">
                  <a:alpha val="75000"/>
                </a:schemeClr>
              </a:solidFill>
            </a:endParaRPr>
          </a:p>
        </p:txBody>
      </p:sp>
    </p:spTree>
    <p:extLst>
      <p:ext uri="{BB962C8B-B14F-4D97-AF65-F5344CB8AC3E}">
        <p14:creationId xmlns:p14="http://schemas.microsoft.com/office/powerpoint/2010/main" val="15450357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ext and Image 2">
    <p:bg>
      <p:bgPr>
        <a:solidFill>
          <a:schemeClr val="accent2"/>
        </a:solidFill>
        <a:effectLst/>
      </p:bgPr>
    </p:bg>
    <p:spTree>
      <p:nvGrpSpPr>
        <p:cNvPr id="1" name=""/>
        <p:cNvGrpSpPr/>
        <p:nvPr/>
      </p:nvGrpSpPr>
      <p:grpSpPr>
        <a:xfrm>
          <a:off x="0" y="0"/>
          <a:ext cx="0" cy="0"/>
          <a:chOff x="0" y="0"/>
          <a:chExt cx="0" cy="0"/>
        </a:xfrm>
      </p:grpSpPr>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0" y="-1"/>
            <a:ext cx="6096024" cy="6309361"/>
          </a:xfrm>
          <a:noFill/>
        </p:spPr>
        <p:txBody>
          <a:bodyPr anchor="ctr"/>
          <a:lstStyle>
            <a:lvl1pPr marL="0" indent="0" algn="ctr">
              <a:buNone/>
              <a:defRPr sz="1400" b="0">
                <a:solidFill>
                  <a:schemeClr val="tx1"/>
                </a:solidFill>
              </a:defRPr>
            </a:lvl1pPr>
          </a:lstStyle>
          <a:p>
            <a:r>
              <a:rPr lang="en-GB"/>
              <a:t>Add image here</a:t>
            </a:r>
            <a:endParaRPr lang="en-US"/>
          </a:p>
        </p:txBody>
      </p:sp>
      <p:sp>
        <p:nvSpPr>
          <p:cNvPr id="10" name="Rectangle 9">
            <a:extLst>
              <a:ext uri="{FF2B5EF4-FFF2-40B4-BE49-F238E27FC236}">
                <a16:creationId xmlns:a16="http://schemas.microsoft.com/office/drawing/2014/main" id="{7F8DBAF1-DC97-4CAB-B174-0AAA55CCB2E8}"/>
              </a:ext>
            </a:extLst>
          </p:cNvPr>
          <p:cNvSpPr/>
          <p:nvPr/>
        </p:nvSpPr>
        <p:spPr>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3B30F4D9-6AB9-4693-B1C3-C7BE8D81EC93}"/>
              </a:ext>
            </a:extLst>
          </p:cNvPr>
          <p:cNvSpPr>
            <a:spLocks noGrp="1"/>
          </p:cNvSpPr>
          <p:nvPr>
            <p:ph type="title" hasCustomPrompt="1"/>
          </p:nvPr>
        </p:nvSpPr>
        <p:spPr>
          <a:xfrm>
            <a:off x="6476999" y="381000"/>
            <a:ext cx="5334000" cy="2667000"/>
          </a:xfrm>
        </p:spPr>
        <p:txBody>
          <a:bodyPr anchor="b"/>
          <a:lstStyle>
            <a:lvl1pPr>
              <a:defRPr sz="3600"/>
            </a:lvl1pPr>
          </a:lstStyle>
          <a:p>
            <a:r>
              <a:rPr lang="en-GB"/>
              <a:t>Place headline here (36pt, min 30pt)</a:t>
            </a:r>
            <a:endParaRPr lang="en-US"/>
          </a:p>
        </p:txBody>
      </p:sp>
      <p:pic>
        <p:nvPicPr>
          <p:cNvPr id="2" name="Picture 1">
            <a:extLst>
              <a:ext uri="{FF2B5EF4-FFF2-40B4-BE49-F238E27FC236}">
                <a16:creationId xmlns:a16="http://schemas.microsoft.com/office/drawing/2014/main" id="{A9656D06-A8CE-4A1F-9876-6AFBEE60C207}"/>
              </a:ext>
            </a:extLst>
          </p:cNvPr>
          <p:cNvPicPr>
            <a:picLocks noChangeAspect="1"/>
          </p:cNvPicPr>
          <p:nvPr/>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13" name="TextBox 12">
            <a:extLst>
              <a:ext uri="{FF2B5EF4-FFF2-40B4-BE49-F238E27FC236}">
                <a16:creationId xmlns:a16="http://schemas.microsoft.com/office/drawing/2014/main" id="{C5A17E02-A31F-4B3C-922A-197462C89A0D}"/>
              </a:ext>
            </a:extLst>
          </p:cNvPr>
          <p:cNvSpPr txBox="1"/>
          <p:nvPr/>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4" name="TextBox 13">
            <a:extLst>
              <a:ext uri="{FF2B5EF4-FFF2-40B4-BE49-F238E27FC236}">
                <a16:creationId xmlns:a16="http://schemas.microsoft.com/office/drawing/2014/main" id="{A10195CB-D424-4B71-9300-2867217A049D}"/>
              </a:ext>
            </a:extLst>
          </p:cNvPr>
          <p:cNvSpPr txBox="1"/>
          <p:nvPr/>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12" name="Text Placeholder 14">
            <a:extLst>
              <a:ext uri="{FF2B5EF4-FFF2-40B4-BE49-F238E27FC236}">
                <a16:creationId xmlns:a16="http://schemas.microsoft.com/office/drawing/2014/main" id="{6EB7BC02-64C6-5A42-A5C4-F0D83DB51123}"/>
              </a:ext>
            </a:extLst>
          </p:cNvPr>
          <p:cNvSpPr>
            <a:spLocks noGrp="1"/>
          </p:cNvSpPr>
          <p:nvPr>
            <p:ph type="body" sz="quarter" idx="17" hasCustomPrompt="1"/>
          </p:nvPr>
        </p:nvSpPr>
        <p:spPr>
          <a:xfrm>
            <a:off x="6476999" y="3267635"/>
            <a:ext cx="5334000" cy="2667000"/>
          </a:xfrm>
        </p:spPr>
        <p:txBody>
          <a:bodyPr/>
          <a:lstStyle>
            <a:lvl1pPr marL="0" indent="0">
              <a:buNone/>
              <a:defRPr sz="2400">
                <a:solidFill>
                  <a:schemeClr val="tx1"/>
                </a:solidFill>
                <a:latin typeface="GT Sectra Fine" panose="00000500000000000000" pitchFamily="50" charset="0"/>
              </a:defRPr>
            </a:lvl1pPr>
            <a:lvl2pPr marL="0" indent="0">
              <a:buNone/>
              <a:defRPr sz="1800">
                <a:solidFill>
                  <a:schemeClr val="tx1"/>
                </a:solidFill>
              </a:defRPr>
            </a:lvl2pPr>
            <a:lvl3pPr marL="228600">
              <a:buFont typeface="Arial" panose="020B0604020202020204" pitchFamily="34" charset="0"/>
              <a:buChar char="•"/>
              <a:defRPr sz="1800">
                <a:solidFill>
                  <a:schemeClr val="tx1"/>
                </a:solidFill>
              </a:defRPr>
            </a:lvl3pPr>
            <a:lvl4pPr marL="457200">
              <a:buFont typeface="System Font"/>
              <a:buChar char="–"/>
              <a:defRPr sz="1600">
                <a:solidFill>
                  <a:schemeClr val="tx1"/>
                </a:solidFill>
              </a:defRPr>
            </a:lvl4pPr>
            <a:lvl5pPr marL="685800">
              <a:buFont typeface="Arial" panose="020B0604020202020204" pitchFamily="34" charset="0"/>
              <a:buChar char="•"/>
              <a:defRPr sz="1600">
                <a:solidFill>
                  <a:schemeClr val="tx1"/>
                </a:solidFill>
              </a:defRPr>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Tree>
    <p:extLst>
      <p:ext uri="{BB962C8B-B14F-4D97-AF65-F5344CB8AC3E}">
        <p14:creationId xmlns:p14="http://schemas.microsoft.com/office/powerpoint/2010/main" val="386475333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2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 Portrait 1">
    <p:spTree>
      <p:nvGrpSpPr>
        <p:cNvPr id="1" name=""/>
        <p:cNvGrpSpPr/>
        <p:nvPr/>
      </p:nvGrpSpPr>
      <p:grpSpPr>
        <a:xfrm>
          <a:off x="0" y="0"/>
          <a:ext cx="0" cy="0"/>
          <a:chOff x="0" y="0"/>
          <a:chExt cx="0" cy="0"/>
        </a:xfrm>
      </p:grpSpPr>
      <p:pic>
        <p:nvPicPr>
          <p:cNvPr id="3" name="Picture Placeholder 19">
            <a:extLst>
              <a:ext uri="{FF2B5EF4-FFF2-40B4-BE49-F238E27FC236}">
                <a16:creationId xmlns:a16="http://schemas.microsoft.com/office/drawing/2014/main" id="{9128CE8F-D41A-47B9-921B-C6C1790F8F27}"/>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7026839" y="943234"/>
            <a:ext cx="4191000" cy="4976812"/>
          </a:xfrm>
          <a:prstGeom prst="rect">
            <a:avLst/>
          </a:prstGeom>
          <a:solidFill>
            <a:schemeClr val="tx2">
              <a:lumMod val="20000"/>
              <a:lumOff val="80000"/>
            </a:schemeClr>
          </a:solidFill>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1" y="744434"/>
            <a:ext cx="4190998" cy="4976446"/>
          </a:xfrm>
          <a:solidFill>
            <a:schemeClr val="bg1"/>
          </a:solidFill>
        </p:spPr>
        <p:txBody>
          <a:bodyPr tIns="274320" bIns="274320" anchor="ctr"/>
          <a:lstStyle>
            <a:lvl1pPr marL="0" indent="0" algn="ctr">
              <a:buNone/>
              <a:defRPr sz="1400" b="0">
                <a:solidFill>
                  <a:schemeClr val="tx1"/>
                </a:solidFill>
              </a:defRPr>
            </a:lvl1pPr>
          </a:lstStyle>
          <a:p>
            <a:r>
              <a:rPr lang="en-GB"/>
              <a:t>Add image</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a:t>Place quote or key message here</a:t>
            </a:r>
          </a:p>
        </p:txBody>
      </p:sp>
    </p:spTree>
    <p:extLst>
      <p:ext uri="{BB962C8B-B14F-4D97-AF65-F5344CB8AC3E}">
        <p14:creationId xmlns:p14="http://schemas.microsoft.com/office/powerpoint/2010/main" val="298225628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Stat 1">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F1C6BE-E6FE-4BD6-8477-A09403EEE56E}"/>
              </a:ext>
            </a:extLst>
          </p:cNvPr>
          <p:cNvSpPr/>
          <p:nvPr/>
        </p:nvSpPr>
        <p:spPr>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Text Placeholder 32">
            <a:extLst>
              <a:ext uri="{FF2B5EF4-FFF2-40B4-BE49-F238E27FC236}">
                <a16:creationId xmlns:a16="http://schemas.microsoft.com/office/drawing/2014/main" id="{AC315915-FC9E-0942-980E-6C0E99FEA8DD}"/>
              </a:ext>
            </a:extLst>
          </p:cNvPr>
          <p:cNvSpPr>
            <a:spLocks noGrp="1"/>
          </p:cNvSpPr>
          <p:nvPr>
            <p:ph type="body" sz="quarter" idx="18" hasCustomPrompt="1"/>
          </p:nvPr>
        </p:nvSpPr>
        <p:spPr>
          <a:xfrm>
            <a:off x="380986"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92" y="0"/>
            <a:ext cx="6096008" cy="6311900"/>
          </a:xfrm>
          <a:solidFill>
            <a:schemeClr val="bg2"/>
          </a:solidFill>
        </p:spPr>
        <p:txBody>
          <a:bodyPr anchor="ctr"/>
          <a:lstStyle>
            <a:lvl1pPr marL="0" indent="0" algn="ctr">
              <a:buNone/>
              <a:defRPr sz="1400" b="0">
                <a:solidFill>
                  <a:schemeClr val="tx1"/>
                </a:solidFill>
              </a:defRPr>
            </a:lvl1pPr>
          </a:lstStyle>
          <a:p>
            <a:r>
              <a:rPr lang="en-GB"/>
              <a:t>Add image here</a:t>
            </a:r>
            <a:endParaRPr lang="en-US"/>
          </a:p>
        </p:txBody>
      </p:sp>
      <p:sp>
        <p:nvSpPr>
          <p:cNvPr id="27" name="Text Placeholder 26">
            <a:extLst>
              <a:ext uri="{FF2B5EF4-FFF2-40B4-BE49-F238E27FC236}">
                <a16:creationId xmlns:a16="http://schemas.microsoft.com/office/drawing/2014/main" id="{8D7539E0-EC97-4984-8CDD-85CC949BB7FB}"/>
              </a:ext>
            </a:extLst>
          </p:cNvPr>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42" name="Straight Connector 41">
            <a:extLst>
              <a:ext uri="{FF2B5EF4-FFF2-40B4-BE49-F238E27FC236}">
                <a16:creationId xmlns:a16="http://schemas.microsoft.com/office/drawing/2014/main" id="{149C8D0A-C37D-4D9A-9703-8A0AFB18570C}"/>
              </a:ext>
            </a:extLst>
          </p:cNvPr>
          <p:cNvCxnSpPr>
            <a:cxnSpLocks/>
          </p:cNvCxnSpPr>
          <p:nvPr/>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53" name="Straight Connector 52">
            <a:extLst>
              <a:ext uri="{FF2B5EF4-FFF2-40B4-BE49-F238E27FC236}">
                <a16:creationId xmlns:a16="http://schemas.microsoft.com/office/drawing/2014/main" id="{1BE5BBCC-C957-48B6-99B6-EF1F3E80F622}"/>
              </a:ext>
            </a:extLst>
          </p:cNvPr>
          <p:cNvCxnSpPr>
            <a:cxnSpLocks/>
          </p:cNvCxnSpPr>
          <p:nvPr/>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94EF33C-E010-4503-AC38-BB48E62572E9}"/>
              </a:ext>
            </a:extLst>
          </p:cNvPr>
          <p:cNvSpPr/>
          <p:nvPr/>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raphic 4">
            <a:extLst>
              <a:ext uri="{FF2B5EF4-FFF2-40B4-BE49-F238E27FC236}">
                <a16:creationId xmlns:a16="http://schemas.microsoft.com/office/drawing/2014/main" id="{B5857967-07ED-4F5E-A053-B5E7B0047997}"/>
              </a:ext>
            </a:extLst>
          </p:cNvPr>
          <p:cNvSpPr>
            <a:spLocks noChangeAspect="1"/>
          </p:cNvSpPr>
          <p:nvPr/>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5" name="TextBox 4">
            <a:extLst>
              <a:ext uri="{FF2B5EF4-FFF2-40B4-BE49-F238E27FC236}">
                <a16:creationId xmlns:a16="http://schemas.microsoft.com/office/drawing/2014/main" id="{61FAF127-9F53-4673-A2A8-7956E1AE99D5}"/>
              </a:ext>
            </a:extLst>
          </p:cNvPr>
          <p:cNvSpPr txBox="1"/>
          <p:nvPr/>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alpha val="75000"/>
                  </a:schemeClr>
                </a:solidFill>
              </a:rPr>
              <a:t>Copyright © 2020 Accenture. All rights reserved.</a:t>
            </a:r>
            <a:endParaRPr lang="en-US" noProof="0">
              <a:solidFill>
                <a:schemeClr val="bg1">
                  <a:alpha val="75000"/>
                </a:schemeClr>
              </a:solidFill>
            </a:endParaRPr>
          </a:p>
        </p:txBody>
      </p:sp>
      <p:sp>
        <p:nvSpPr>
          <p:cNvPr id="6" name="TextBox 5">
            <a:extLst>
              <a:ext uri="{FF2B5EF4-FFF2-40B4-BE49-F238E27FC236}">
                <a16:creationId xmlns:a16="http://schemas.microsoft.com/office/drawing/2014/main" id="{AF44D4EC-5AC3-4E83-91F6-146FE9DE0444}"/>
              </a:ext>
            </a:extLst>
          </p:cNvPr>
          <p:cNvSpPr txBox="1"/>
          <p:nvPr/>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a:solidFill>
                <a:schemeClr val="bg1">
                  <a:alpha val="75000"/>
                </a:schemeClr>
              </a:solidFill>
            </a:endParaRPr>
          </a:p>
        </p:txBody>
      </p:sp>
      <p:sp>
        <p:nvSpPr>
          <p:cNvPr id="23" name="Text Placeholder 32">
            <a:extLst>
              <a:ext uri="{FF2B5EF4-FFF2-40B4-BE49-F238E27FC236}">
                <a16:creationId xmlns:a16="http://schemas.microsoft.com/office/drawing/2014/main" id="{15FC8104-48E6-B248-8FB6-974B5ABAE65B}"/>
              </a:ext>
            </a:extLst>
          </p:cNvPr>
          <p:cNvSpPr>
            <a:spLocks noGrp="1"/>
          </p:cNvSpPr>
          <p:nvPr>
            <p:ph type="body" sz="quarter" idx="22" hasCustomPrompt="1"/>
          </p:nvPr>
        </p:nvSpPr>
        <p:spPr>
          <a:xfrm>
            <a:off x="3428992"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4" name="Text Placeholder 32">
            <a:extLst>
              <a:ext uri="{FF2B5EF4-FFF2-40B4-BE49-F238E27FC236}">
                <a16:creationId xmlns:a16="http://schemas.microsoft.com/office/drawing/2014/main" id="{27C860B3-C7A0-E840-9D83-305F7392029A}"/>
              </a:ext>
            </a:extLst>
          </p:cNvPr>
          <p:cNvSpPr>
            <a:spLocks noGrp="1"/>
          </p:cNvSpPr>
          <p:nvPr>
            <p:ph type="body" sz="quarter" idx="23" hasCustomPrompt="1"/>
          </p:nvPr>
        </p:nvSpPr>
        <p:spPr>
          <a:xfrm>
            <a:off x="380986"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5" name="Text Placeholder 32">
            <a:extLst>
              <a:ext uri="{FF2B5EF4-FFF2-40B4-BE49-F238E27FC236}">
                <a16:creationId xmlns:a16="http://schemas.microsoft.com/office/drawing/2014/main" id="{0559DD1F-A98C-F14E-95DC-32EC947751EA}"/>
              </a:ext>
            </a:extLst>
          </p:cNvPr>
          <p:cNvSpPr>
            <a:spLocks noGrp="1"/>
          </p:cNvSpPr>
          <p:nvPr>
            <p:ph type="body" sz="quarter" idx="24" hasCustomPrompt="1"/>
          </p:nvPr>
        </p:nvSpPr>
        <p:spPr>
          <a:xfrm>
            <a:off x="3428992"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Tree>
    <p:extLst>
      <p:ext uri="{BB962C8B-B14F-4D97-AF65-F5344CB8AC3E}">
        <p14:creationId xmlns:p14="http://schemas.microsoft.com/office/powerpoint/2010/main" val="214200043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8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pic>
        <p:nvPicPr>
          <p:cNvPr id="6" name="Picture 5">
            <a:extLst>
              <a:ext uri="{FF2B5EF4-FFF2-40B4-BE49-F238E27FC236}">
                <a16:creationId xmlns:a16="http://schemas.microsoft.com/office/drawing/2014/main" id="{7FD89D0A-E4C8-9846-84A6-44AA0F26EF6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8" name="Graphic 7">
            <a:extLst>
              <a:ext uri="{FF2B5EF4-FFF2-40B4-BE49-F238E27FC236}">
                <a16:creationId xmlns:a16="http://schemas.microsoft.com/office/drawing/2014/main" id="{701CD3D2-A9B2-5143-9929-64483327386B}"/>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9" name="TextBox 8">
            <a:extLst>
              <a:ext uri="{FF2B5EF4-FFF2-40B4-BE49-F238E27FC236}">
                <a16:creationId xmlns:a16="http://schemas.microsoft.com/office/drawing/2014/main" id="{2ECBE7C3-9D65-9142-91F2-4B16EFA6C0F9}"/>
              </a:ext>
            </a:extLst>
          </p:cNvPr>
          <p:cNvSpPr txBox="1"/>
          <p:nvPr/>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3523965477"/>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tat 2">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8DBAF1-DC97-4CAB-B174-0AAA55CCB2E8}"/>
              </a:ext>
            </a:extLst>
          </p:cNvPr>
          <p:cNvSpPr/>
          <p:nvPr/>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E53630-789F-425F-8AB1-96EFF4EA1E46}"/>
              </a:ext>
            </a:extLst>
          </p:cNvPr>
          <p:cNvSpPr/>
          <p:nvPr/>
        </p:nvSpPr>
        <p:spPr>
          <a:xfrm>
            <a:off x="9144056" y="3155948"/>
            <a:ext cx="3047944" cy="31559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16F949-3472-4EBC-9DC1-05EC807C9FC0}"/>
              </a:ext>
            </a:extLst>
          </p:cNvPr>
          <p:cNvSpPr/>
          <p:nvPr/>
        </p:nvSpPr>
        <p:spPr>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76" y="-1"/>
            <a:ext cx="3048024" cy="3151189"/>
          </a:xfrm>
          <a:solidFill>
            <a:schemeClr val="bg2"/>
          </a:solidFill>
        </p:spPr>
        <p:txBody>
          <a:bodyPr anchor="ctr"/>
          <a:lstStyle>
            <a:lvl1pPr marL="0" indent="0" algn="ctr">
              <a:buNone/>
              <a:defRPr sz="1400" b="0">
                <a:solidFill>
                  <a:schemeClr val="tx1"/>
                </a:solidFill>
              </a:defRPr>
            </a:lvl1pPr>
          </a:lstStyle>
          <a:p>
            <a:r>
              <a:rPr lang="en-GB"/>
              <a:t>Add image here</a:t>
            </a:r>
            <a:endParaRPr lang="en-US"/>
          </a:p>
        </p:txBody>
      </p: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7" name="Text Placeholder 32">
            <a:extLst>
              <a:ext uri="{FF2B5EF4-FFF2-40B4-BE49-F238E27FC236}">
                <a16:creationId xmlns:a16="http://schemas.microsoft.com/office/drawing/2014/main" id="{705CC01D-6D66-4B27-8D0E-E2205E002C2F}"/>
              </a:ext>
            </a:extLst>
          </p:cNvPr>
          <p:cNvSpPr>
            <a:spLocks noGrp="1"/>
          </p:cNvSpPr>
          <p:nvPr>
            <p:ph type="body" sz="quarter" idx="18" hasCustomPrompt="1"/>
          </p:nvPr>
        </p:nvSpPr>
        <p:spPr>
          <a:xfrm>
            <a:off x="9525005" y="1490072"/>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9" name="Text Placeholder 32">
            <a:extLst>
              <a:ext uri="{FF2B5EF4-FFF2-40B4-BE49-F238E27FC236}">
                <a16:creationId xmlns:a16="http://schemas.microsoft.com/office/drawing/2014/main" id="{D36C84D9-D180-4ECA-9C39-AB74A8A3E6B1}"/>
              </a:ext>
            </a:extLst>
          </p:cNvPr>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n-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1" name="Text Placeholder 32">
            <a:extLst>
              <a:ext uri="{FF2B5EF4-FFF2-40B4-BE49-F238E27FC236}">
                <a16:creationId xmlns:a16="http://schemas.microsoft.com/office/drawing/2014/main" id="{2ACA6616-E51D-4660-96C1-738E6693FAD3}"/>
              </a:ext>
            </a:extLst>
          </p:cNvPr>
          <p:cNvSpPr>
            <a:spLocks noGrp="1"/>
          </p:cNvSpPr>
          <p:nvPr>
            <p:ph type="body" sz="quarter" idx="22" hasCustomPrompt="1"/>
          </p:nvPr>
        </p:nvSpPr>
        <p:spPr>
          <a:xfrm>
            <a:off x="6476994"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1" name="Picture Placeholder 35">
            <a:extLst>
              <a:ext uri="{FF2B5EF4-FFF2-40B4-BE49-F238E27FC236}">
                <a16:creationId xmlns:a16="http://schemas.microsoft.com/office/drawing/2014/main" id="{4CA191CE-F49B-4889-A102-DDD1279F3FB2}"/>
              </a:ext>
            </a:extLst>
          </p:cNvPr>
          <p:cNvSpPr>
            <a:spLocks noGrp="1"/>
          </p:cNvSpPr>
          <p:nvPr>
            <p:ph type="pic" sz="quarter" idx="23" hasCustomPrompt="1"/>
          </p:nvPr>
        </p:nvSpPr>
        <p:spPr>
          <a:xfrm>
            <a:off x="0" y="3155942"/>
            <a:ext cx="3048000" cy="3155958"/>
          </a:xfrm>
          <a:solidFill>
            <a:schemeClr val="bg2"/>
          </a:solidFill>
        </p:spPr>
        <p:txBody>
          <a:bodyPr vert="horz" lIns="0" tIns="0" rIns="0" bIns="0" rtlCol="0" anchor="ctr">
            <a:noAutofit/>
          </a:bodyPr>
          <a:lstStyle>
            <a:lvl1pPr marL="0" indent="0" algn="ctr">
              <a:buNone/>
              <a:defRPr lang="en-US" sz="1400" dirty="0"/>
            </a:lvl1pPr>
          </a:lstStyle>
          <a:p>
            <a:pPr marL="228600" lvl="0" indent="-228600" algn="ctr"/>
            <a:r>
              <a:rPr lang="en-GB"/>
              <a:t>Add image here</a:t>
            </a:r>
            <a:endParaRPr lang="en-US"/>
          </a:p>
        </p:txBody>
      </p:sp>
      <p:sp>
        <p:nvSpPr>
          <p:cNvPr id="24" name="Text Placeholder 26">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25" name="Text Placeholder 32">
            <a:extLst>
              <a:ext uri="{FF2B5EF4-FFF2-40B4-BE49-F238E27FC236}">
                <a16:creationId xmlns:a16="http://schemas.microsoft.com/office/drawing/2014/main" id="{07ADCD97-A8C0-487C-9E6C-6CD77C3BE053}"/>
              </a:ext>
            </a:extLst>
          </p:cNvPr>
          <p:cNvSpPr>
            <a:spLocks noGrp="1"/>
          </p:cNvSpPr>
          <p:nvPr>
            <p:ph type="body" sz="quarter" idx="25" hasCustomPrompt="1"/>
          </p:nvPr>
        </p:nvSpPr>
        <p:spPr>
          <a:xfrm>
            <a:off x="9524999"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11" name="Graphic 4">
            <a:extLst>
              <a:ext uri="{FF2B5EF4-FFF2-40B4-BE49-F238E27FC236}">
                <a16:creationId xmlns:a16="http://schemas.microsoft.com/office/drawing/2014/main" id="{2823ABF6-DA1C-4C36-B01C-57A2B31166E8}"/>
              </a:ext>
            </a:extLst>
          </p:cNvPr>
          <p:cNvSpPr>
            <a:spLocks noChangeAspect="1"/>
          </p:cNvSpPr>
          <p:nvPr/>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35" name="Text Placeholder 26">
            <a:extLst>
              <a:ext uri="{FF2B5EF4-FFF2-40B4-BE49-F238E27FC236}">
                <a16:creationId xmlns:a16="http://schemas.microsoft.com/office/drawing/2014/main" id="{9BC0904C-6BDA-4032-94C2-6417F59042D8}"/>
              </a:ext>
            </a:extLst>
          </p:cNvPr>
          <p:cNvSpPr>
            <a:spLocks noGrp="1"/>
          </p:cNvSpPr>
          <p:nvPr>
            <p:ph type="body" sz="quarter" idx="26" hasCustomPrompt="1"/>
          </p:nvPr>
        </p:nvSpPr>
        <p:spPr>
          <a:xfrm>
            <a:off x="380997" y="380999"/>
            <a:ext cx="5333972" cy="2393952"/>
          </a:xfrm>
        </p:spPr>
        <p:txBody>
          <a:bodyPr anchor="ctr"/>
          <a:lstStyle>
            <a:lvl1pPr marL="0" indent="0">
              <a:buNone/>
              <a:defRPr kumimoji="0" lang="en-US" sz="3600" b="1" i="0" u="none" strike="noStrike" kern="1200" cap="none" spc="0" normalizeH="0" baseline="0" dirty="0">
                <a:ln>
                  <a:noFill/>
                </a:ln>
                <a:solidFill>
                  <a:srgbClr val="000000"/>
                </a:solidFill>
                <a:effectLst/>
                <a:uLnTx/>
                <a:uFillTx/>
                <a:latin typeface="Graphik"/>
                <a:ea typeface="+mj-ea"/>
                <a:cs typeface="+mj-cs"/>
              </a:defRPr>
            </a:lvl1pPr>
            <a:lvl2pPr>
              <a:defRPr/>
            </a:lvl2pPr>
            <a:lvl3pPr>
              <a:defRPr/>
            </a:lvl3pPr>
            <a:lvl4pPr>
              <a:defRPr/>
            </a:lvl4pPr>
            <a:lvl5pPr>
              <a:defRPr/>
            </a:lvl5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3600" b="1" i="0" u="none" strike="noStrike" kern="1200" cap="none" spc="0" normalizeH="0" baseline="0" noProof="0">
                <a:ln>
                  <a:noFill/>
                </a:ln>
                <a:solidFill>
                  <a:srgbClr val="000000"/>
                </a:solidFill>
                <a:effectLst/>
                <a:uLnTx/>
                <a:uFillTx/>
                <a:latin typeface="Graphik"/>
                <a:ea typeface="+mj-ea"/>
                <a:cs typeface="+mj-cs"/>
              </a:rPr>
              <a:t>P</a:t>
            </a:r>
            <a:r>
              <a:rPr kumimoji="0" lang="en-US" sz="3600" b="1" i="0" u="none" strike="noStrike" kern="1200" cap="none" spc="0" normalizeH="0" baseline="0" noProof="0">
                <a:ln>
                  <a:noFill/>
                </a:ln>
                <a:solidFill>
                  <a:srgbClr val="000000"/>
                </a:solidFill>
                <a:effectLst/>
                <a:uLnTx/>
                <a:uFillTx/>
                <a:latin typeface="Graphik"/>
                <a:ea typeface="+mj-ea"/>
                <a:cs typeface="+mj-cs"/>
              </a:rPr>
              <a:t>lace headline here 36pt, min 30pt)</a:t>
            </a:r>
          </a:p>
        </p:txBody>
      </p:sp>
      <p:sp>
        <p:nvSpPr>
          <p:cNvPr id="2" name="TextBox 1">
            <a:extLst>
              <a:ext uri="{FF2B5EF4-FFF2-40B4-BE49-F238E27FC236}">
                <a16:creationId xmlns:a16="http://schemas.microsoft.com/office/drawing/2014/main" id="{37D52323-3645-4D54-A333-3E2D3D1E3ED3}"/>
              </a:ext>
            </a:extLst>
          </p:cNvPr>
          <p:cNvSpPr txBox="1"/>
          <p:nvPr/>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alpha val="75000"/>
                  </a:schemeClr>
                </a:solidFill>
              </a:rPr>
              <a:t>Copyright © 2020 Accenture. All rights reserved.</a:t>
            </a:r>
            <a:endParaRPr lang="en-US" noProof="0">
              <a:solidFill>
                <a:schemeClr val="bg1">
                  <a:alpha val="75000"/>
                </a:schemeClr>
              </a:solidFill>
            </a:endParaRPr>
          </a:p>
        </p:txBody>
      </p:sp>
      <p:sp>
        <p:nvSpPr>
          <p:cNvPr id="3" name="TextBox 2">
            <a:extLst>
              <a:ext uri="{FF2B5EF4-FFF2-40B4-BE49-F238E27FC236}">
                <a16:creationId xmlns:a16="http://schemas.microsoft.com/office/drawing/2014/main" id="{9CC17CEB-6634-4DFE-841E-12DDA90C7C5D}"/>
              </a:ext>
            </a:extLst>
          </p:cNvPr>
          <p:cNvSpPr txBox="1"/>
          <p:nvPr/>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a:solidFill>
                <a:schemeClr val="bg1">
                  <a:alpha val="75000"/>
                </a:schemeClr>
              </a:solidFill>
            </a:endParaRPr>
          </a:p>
        </p:txBody>
      </p:sp>
    </p:spTree>
    <p:extLst>
      <p:ext uri="{BB962C8B-B14F-4D97-AF65-F5344CB8AC3E}">
        <p14:creationId xmlns:p14="http://schemas.microsoft.com/office/powerpoint/2010/main" val="163992354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8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47B586-CFEE-4C32-8227-001B5A89C37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a:t>Place key message here</a:t>
            </a:r>
          </a:p>
        </p:txBody>
      </p:sp>
      <p:pic>
        <p:nvPicPr>
          <p:cNvPr id="3" name="Picture 2">
            <a:extLst>
              <a:ext uri="{FF2B5EF4-FFF2-40B4-BE49-F238E27FC236}">
                <a16:creationId xmlns:a16="http://schemas.microsoft.com/office/drawing/2014/main" id="{0141FE43-9ADC-4313-8D22-F47ABC16F445}"/>
              </a:ext>
            </a:extLst>
          </p:cNvPr>
          <p:cNvPicPr>
            <a:picLocks noChangeAspect="1"/>
          </p:cNvPicPr>
          <p:nvPr/>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EA97BC18-949B-4A9A-B05F-CA4F3F80FEC9}"/>
              </a:ext>
            </a:extLst>
          </p:cNvPr>
          <p:cNvSpPr txBox="1"/>
          <p:nvPr/>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5" name="TextBox 14">
            <a:extLst>
              <a:ext uri="{FF2B5EF4-FFF2-40B4-BE49-F238E27FC236}">
                <a16:creationId xmlns:a16="http://schemas.microsoft.com/office/drawing/2014/main" id="{CF34DCA4-9B3F-424E-8478-0FB3BCA6E006}"/>
              </a:ext>
            </a:extLst>
          </p:cNvPr>
          <p:cNvSpPr txBox="1"/>
          <p:nvPr/>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Tree>
    <p:extLst>
      <p:ext uri="{BB962C8B-B14F-4D97-AF65-F5344CB8AC3E}">
        <p14:creationId xmlns:p14="http://schemas.microsoft.com/office/powerpoint/2010/main" val="892624835"/>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Key Message Gradient Light 1">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7A31FE-1E07-4053-A99E-D3461DEE400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87" y="668"/>
            <a:ext cx="12189628" cy="6856665"/>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a:t>Place key message here</a:t>
            </a:r>
          </a:p>
        </p:txBody>
      </p:sp>
      <p:sp>
        <p:nvSpPr>
          <p:cNvPr id="6" name="TextBox 5">
            <a:extLst>
              <a:ext uri="{FF2B5EF4-FFF2-40B4-BE49-F238E27FC236}">
                <a16:creationId xmlns:a16="http://schemas.microsoft.com/office/drawing/2014/main" id="{C36B84D5-0A22-4711-8F52-BDC8137A168E}"/>
              </a:ext>
            </a:extLst>
          </p:cNvPr>
          <p:cNvSpPr txBox="1"/>
          <p:nvPr/>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2020 Accenture. All rights reserved.</a:t>
            </a:r>
            <a:endParaRPr lang="en-US" noProof="0">
              <a:solidFill>
                <a:schemeClr val="tx1">
                  <a:alpha val="75000"/>
                </a:schemeClr>
              </a:solidFill>
            </a:endParaRPr>
          </a:p>
        </p:txBody>
      </p:sp>
      <p:sp>
        <p:nvSpPr>
          <p:cNvPr id="8" name="TextBox 7">
            <a:extLst>
              <a:ext uri="{FF2B5EF4-FFF2-40B4-BE49-F238E27FC236}">
                <a16:creationId xmlns:a16="http://schemas.microsoft.com/office/drawing/2014/main" id="{3CADCD88-2176-4497-B5B6-CEC45FAC70F5}"/>
              </a:ext>
            </a:extLst>
          </p:cNvPr>
          <p:cNvSpPr txBox="1"/>
          <p:nvPr/>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pic>
        <p:nvPicPr>
          <p:cNvPr id="4" name="Picture 3">
            <a:extLst>
              <a:ext uri="{FF2B5EF4-FFF2-40B4-BE49-F238E27FC236}">
                <a16:creationId xmlns:a16="http://schemas.microsoft.com/office/drawing/2014/main" id="{23951368-DA63-486C-A3F0-C29653258BF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1468" y="6482516"/>
            <a:ext cx="191086" cy="202327"/>
          </a:xfrm>
          <a:prstGeom prst="rect">
            <a:avLst/>
          </a:prstGeom>
        </p:spPr>
      </p:pic>
      <p:pic>
        <p:nvPicPr>
          <p:cNvPr id="7" name="Picture 6">
            <a:extLst>
              <a:ext uri="{FF2B5EF4-FFF2-40B4-BE49-F238E27FC236}">
                <a16:creationId xmlns:a16="http://schemas.microsoft.com/office/drawing/2014/main" id="{7CBB4F57-3C75-8C40-8354-955010C53BE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87" y="668"/>
            <a:ext cx="12189628" cy="6856665"/>
          </a:xfrm>
          <a:prstGeom prst="rect">
            <a:avLst/>
          </a:prstGeom>
        </p:spPr>
      </p:pic>
      <p:sp>
        <p:nvSpPr>
          <p:cNvPr id="9" name="TextBox 8">
            <a:extLst>
              <a:ext uri="{FF2B5EF4-FFF2-40B4-BE49-F238E27FC236}">
                <a16:creationId xmlns:a16="http://schemas.microsoft.com/office/drawing/2014/main" id="{8D01FE83-5B90-D84B-BF43-521D3349B4A2}"/>
              </a:ext>
            </a:extLst>
          </p:cNvPr>
          <p:cNvSpPr txBox="1"/>
          <p:nvPr/>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2020 Accenture. All rights reserved.</a:t>
            </a:r>
            <a:endParaRPr lang="en-US" noProof="0">
              <a:solidFill>
                <a:schemeClr val="tx1">
                  <a:alpha val="75000"/>
                </a:schemeClr>
              </a:solidFill>
            </a:endParaRPr>
          </a:p>
        </p:txBody>
      </p:sp>
      <p:sp>
        <p:nvSpPr>
          <p:cNvPr id="10" name="TextBox 9">
            <a:extLst>
              <a:ext uri="{FF2B5EF4-FFF2-40B4-BE49-F238E27FC236}">
                <a16:creationId xmlns:a16="http://schemas.microsoft.com/office/drawing/2014/main" id="{A2615993-47BA-8A41-9CFC-D919FCE09524}"/>
              </a:ext>
            </a:extLst>
          </p:cNvPr>
          <p:cNvSpPr txBox="1"/>
          <p:nvPr/>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pic>
        <p:nvPicPr>
          <p:cNvPr id="11" name="Picture 10">
            <a:extLst>
              <a:ext uri="{FF2B5EF4-FFF2-40B4-BE49-F238E27FC236}">
                <a16:creationId xmlns:a16="http://schemas.microsoft.com/office/drawing/2014/main" id="{7B41455F-280B-EB46-A977-8468FDBAF82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1468" y="6482516"/>
            <a:ext cx="191086" cy="202327"/>
          </a:xfrm>
          <a:prstGeom prst="rect">
            <a:avLst/>
          </a:prstGeom>
        </p:spPr>
      </p:pic>
    </p:spTree>
    <p:extLst>
      <p:ext uri="{BB962C8B-B14F-4D97-AF65-F5344CB8AC3E}">
        <p14:creationId xmlns:p14="http://schemas.microsoft.com/office/powerpoint/2010/main" val="2909996933"/>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Key Message Mid Pur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a:t>Place key message here</a:t>
            </a:r>
          </a:p>
        </p:txBody>
      </p:sp>
      <p:pic>
        <p:nvPicPr>
          <p:cNvPr id="3" name="Picture 2">
            <a:extLst>
              <a:ext uri="{FF2B5EF4-FFF2-40B4-BE49-F238E27FC236}">
                <a16:creationId xmlns:a16="http://schemas.microsoft.com/office/drawing/2014/main" id="{0141FE43-9ADC-4313-8D22-F47ABC16F445}"/>
              </a:ext>
            </a:extLst>
          </p:cNvPr>
          <p:cNvPicPr>
            <a:picLocks noChangeAspect="1"/>
          </p:cNvPicPr>
          <p:nvPr/>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extBox 3">
            <a:extLst>
              <a:ext uri="{FF2B5EF4-FFF2-40B4-BE49-F238E27FC236}">
                <a16:creationId xmlns:a16="http://schemas.microsoft.com/office/drawing/2014/main" id="{84D7B63E-E6E1-481B-936E-CE344FE52C2F}"/>
              </a:ext>
            </a:extLst>
          </p:cNvPr>
          <p:cNvSpPr txBox="1"/>
          <p:nvPr/>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5" name="TextBox 4">
            <a:extLst>
              <a:ext uri="{FF2B5EF4-FFF2-40B4-BE49-F238E27FC236}">
                <a16:creationId xmlns:a16="http://schemas.microsoft.com/office/drawing/2014/main" id="{13DA5CD6-870E-4AEB-ABEE-5BC1AF19C661}"/>
              </a:ext>
            </a:extLst>
          </p:cNvPr>
          <p:cNvSpPr txBox="1"/>
          <p:nvPr/>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A5CECBE8-C9DE-46DF-9582-7DB75BEDF4F9}"/>
              </a:ext>
            </a:extLst>
          </p:cNvPr>
          <p:cNvSpPr txBox="1"/>
          <p:nvPr/>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Solid fill &gt; Change to Dark Purple (Accent 3), Mid Purple (Accent 2) or Core Purple (Accent 1)</a:t>
            </a:r>
            <a:endParaRPr kumimoji="0" lang="en-US" sz="800" b="0" i="0" u="none" strike="noStrike" kern="0" cap="none" spc="0" normalizeH="0" baseline="0" noProof="0">
              <a:ln>
                <a:noFill/>
              </a:ln>
              <a:solidFill>
                <a:schemeClr val="bg2"/>
              </a:solidFill>
              <a:effectLst/>
              <a:uLnTx/>
              <a:uFillTx/>
            </a:endParaRPr>
          </a:p>
        </p:txBody>
      </p:sp>
    </p:spTree>
    <p:extLst>
      <p:ext uri="{BB962C8B-B14F-4D97-AF65-F5344CB8AC3E}">
        <p14:creationId xmlns:p14="http://schemas.microsoft.com/office/powerpoint/2010/main" val="2732357106"/>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Full Bleed Image">
    <p:bg>
      <p:bgPr>
        <a:solidFill>
          <a:schemeClr val="accent3"/>
        </a:solidFill>
        <a:effectLst/>
      </p:bgPr>
    </p:bg>
    <p:spTree>
      <p:nvGrpSpPr>
        <p:cNvPr id="1" name=""/>
        <p:cNvGrpSpPr/>
        <p:nvPr/>
      </p:nvGrpSpPr>
      <p:grpSpPr>
        <a:xfrm>
          <a:off x="0" y="0"/>
          <a:ext cx="0" cy="0"/>
          <a:chOff x="0" y="0"/>
          <a:chExt cx="0" cy="0"/>
        </a:xfrm>
      </p:grpSpPr>
      <p:sp>
        <p:nvSpPr>
          <p:cNvPr id="11" name="Picture Placeholder 18">
            <a:extLst>
              <a:ext uri="{FF2B5EF4-FFF2-40B4-BE49-F238E27FC236}">
                <a16:creationId xmlns:a16="http://schemas.microsoft.com/office/drawing/2014/main" id="{0302C3C0-FF67-42ED-97D5-60E1344FC3C3}"/>
              </a:ext>
            </a:extLst>
          </p:cNvPr>
          <p:cNvSpPr>
            <a:spLocks noGrp="1"/>
          </p:cNvSpPr>
          <p:nvPr>
            <p:ph type="pic" sz="quarter" idx="13" hasCustomPrompt="1"/>
          </p:nvPr>
        </p:nvSpPr>
        <p:spPr>
          <a:xfrm>
            <a:off x="0" y="0"/>
            <a:ext cx="12192000" cy="6858000"/>
          </a:xfrm>
          <a:noFill/>
        </p:spPr>
        <p:txBody>
          <a:bodyPr tIns="274320" bIns="274320" anchor="t"/>
          <a:lstStyle>
            <a:lvl1pPr marL="0" indent="0" algn="ctr">
              <a:buNone/>
              <a:defRPr sz="1400" b="0">
                <a:solidFill>
                  <a:schemeClr val="tx2"/>
                </a:solidFill>
              </a:defRPr>
            </a:lvl1pPr>
          </a:lstStyle>
          <a:p>
            <a:r>
              <a:rPr lang="en-GB"/>
              <a:t>Add image, then ‘Send to Back’</a:t>
            </a:r>
            <a:endParaRPr lang="en-US"/>
          </a:p>
        </p:txBody>
      </p:sp>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a:t>Place headline here</a:t>
            </a:r>
          </a:p>
        </p:txBody>
      </p:sp>
      <p:pic>
        <p:nvPicPr>
          <p:cNvPr id="3" name="Picture 2">
            <a:extLst>
              <a:ext uri="{FF2B5EF4-FFF2-40B4-BE49-F238E27FC236}">
                <a16:creationId xmlns:a16="http://schemas.microsoft.com/office/drawing/2014/main" id="{BD6F1257-AA6C-44C6-86DE-CAD089D08935}"/>
              </a:ext>
            </a:extLst>
          </p:cNvPr>
          <p:cNvPicPr>
            <a:picLocks noChangeAspect="1"/>
          </p:cNvPicPr>
          <p:nvPr/>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8" name="Slide Number Placeholder 6">
            <a:extLst>
              <a:ext uri="{FF2B5EF4-FFF2-40B4-BE49-F238E27FC236}">
                <a16:creationId xmlns:a16="http://schemas.microsoft.com/office/drawing/2014/main" id="{28ACB7EA-E7A1-452B-89CA-4FA566F73421}"/>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lgn="r">
              <a:defRPr lang="en-US" sz="800" smtClean="0">
                <a:solidFill>
                  <a:schemeClr val="tx1">
                    <a:alpha val="75000"/>
                  </a:schemeClr>
                </a:solidFill>
              </a:defRPr>
            </a:lvl1pPr>
          </a:lstStyle>
          <a:p>
            <a:fld id="{FCD11E77-61A2-E643-9CA9-490F1AE98B2F}" type="slidenum">
              <a:rPr lang="en-US" smtClean="0"/>
              <a:t>‹#›</a:t>
            </a:fld>
            <a:endParaRPr lang="en-US"/>
          </a:p>
        </p:txBody>
      </p:sp>
      <p:sp>
        <p:nvSpPr>
          <p:cNvPr id="7" name="TextBox 6">
            <a:extLst>
              <a:ext uri="{FF2B5EF4-FFF2-40B4-BE49-F238E27FC236}">
                <a16:creationId xmlns:a16="http://schemas.microsoft.com/office/drawing/2014/main" id="{9DE018DE-8A90-C842-A7BE-D441C9648D56}"/>
              </a:ext>
            </a:extLst>
          </p:cNvPr>
          <p:cNvSpPr txBox="1"/>
          <p:nvPr/>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2020 Accenture. All rights reserved.</a:t>
            </a:r>
            <a:endParaRPr lang="en-US" noProof="0">
              <a:solidFill>
                <a:schemeClr val="tx1">
                  <a:alpha val="75000"/>
                </a:schemeClr>
              </a:solidFill>
            </a:endParaRPr>
          </a:p>
        </p:txBody>
      </p:sp>
    </p:spTree>
    <p:extLst>
      <p:ext uri="{BB962C8B-B14F-4D97-AF65-F5344CB8AC3E}">
        <p14:creationId xmlns:p14="http://schemas.microsoft.com/office/powerpoint/2010/main" val="19774750"/>
      </p:ext>
    </p:extLst>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Tree>
    <p:extLst>
      <p:ext uri="{BB962C8B-B14F-4D97-AF65-F5344CB8AC3E}">
        <p14:creationId xmlns:p14="http://schemas.microsoft.com/office/powerpoint/2010/main" val="2939301883"/>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Blank - L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EAD9AED-9987-4CE9-B39D-B256B46200E0}"/>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Tree>
    <p:extLst>
      <p:ext uri="{BB962C8B-B14F-4D97-AF65-F5344CB8AC3E}">
        <p14:creationId xmlns:p14="http://schemas.microsoft.com/office/powerpoint/2010/main" val="75347100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Guide - Icon Library">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CECD371-7C06-488E-AA23-EB47BBF733D9}"/>
              </a:ext>
            </a:extLst>
          </p:cNvPr>
          <p:cNvSpPr txBox="1">
            <a:spLocks/>
          </p:cNvSpPr>
          <p:nvPr/>
        </p:nvSpPr>
        <p:spPr>
          <a:xfrm>
            <a:off x="381000" y="381000"/>
            <a:ext cx="11430000" cy="9144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noProof="0"/>
              <a:t>Iconography: Monoline</a:t>
            </a:r>
          </a:p>
        </p:txBody>
      </p:sp>
      <p:sp>
        <p:nvSpPr>
          <p:cNvPr id="2" name="TextBox 1">
            <a:extLst>
              <a:ext uri="{FF2B5EF4-FFF2-40B4-BE49-F238E27FC236}">
                <a16:creationId xmlns:a16="http://schemas.microsoft.com/office/drawing/2014/main" id="{AF966297-1DCC-45B0-9DA7-3CE9DE25D2DF}"/>
              </a:ext>
            </a:extLst>
          </p:cNvPr>
          <p:cNvSpPr txBox="1"/>
          <p:nvPr/>
        </p:nvSpPr>
        <p:spPr>
          <a:xfrm>
            <a:off x="380999" y="927847"/>
            <a:ext cx="11429981" cy="500243"/>
          </a:xfrm>
          <a:prstGeom prst="rect">
            <a:avLst/>
          </a:prstGeom>
          <a:noFill/>
        </p:spPr>
        <p:txBody>
          <a:bodyPr wrap="square" lIns="0" tIns="0" rIns="0" bIns="0" rtlCol="0">
            <a:noAutofit/>
          </a:bodyPr>
          <a:lstStyle/>
          <a:p>
            <a:pPr defTabSz="228600">
              <a:spcAft>
                <a:spcPts val="1200"/>
              </a:spcAft>
            </a:pPr>
            <a:r>
              <a:rPr lang="en-GB" sz="1600"/>
              <a:t>Our expansive asset library including fonts, photography, iconography and custom slides are available </a:t>
            </a:r>
            <a:r>
              <a:rPr lang="en-GB" sz="1600">
                <a:solidFill>
                  <a:schemeClr val="accent1"/>
                </a:solidFill>
              </a:rPr>
              <a:t>[here &lt;link&gt;]</a:t>
            </a:r>
            <a:r>
              <a:rPr lang="en-GB" sz="1600"/>
              <a:t>. Contact </a:t>
            </a:r>
            <a:r>
              <a:rPr kumimoji="0" lang="en-GB" sz="1600" b="0" i="0" u="none" strike="noStrike" kern="1200" cap="none" spc="0" normalizeH="0" baseline="0" noProof="0">
                <a:ln>
                  <a:noFill/>
                </a:ln>
                <a:solidFill>
                  <a:srgbClr val="A100FF"/>
                </a:solidFill>
                <a:effectLst/>
                <a:uLnTx/>
                <a:uFillTx/>
                <a:latin typeface="Graphik"/>
                <a:ea typeface="+mn-ea"/>
                <a:cs typeface="+mn-cs"/>
                <a:hlinkClick r:id="rId2"/>
              </a:rPr>
              <a:t>Amy.Ritz@Accenture.com</a:t>
            </a:r>
            <a:r>
              <a:rPr kumimoji="0" lang="en-GB" sz="1600" b="0" i="0" u="none" strike="noStrike" kern="1200" cap="none" spc="0" normalizeH="0" baseline="0" noProof="0">
                <a:ln>
                  <a:noFill/>
                </a:ln>
                <a:solidFill>
                  <a:srgbClr val="A100FF"/>
                </a:solidFill>
                <a:effectLst/>
                <a:uLnTx/>
                <a:uFillTx/>
                <a:latin typeface="Graphik"/>
                <a:ea typeface="+mn-ea"/>
                <a:cs typeface="+mn-cs"/>
              </a:rPr>
              <a:t> </a:t>
            </a:r>
            <a:r>
              <a:rPr lang="en-GB" sz="1600"/>
              <a:t>for further information. Access the icons below through </a:t>
            </a:r>
            <a:r>
              <a:rPr lang="en-GB" sz="1600" b="1">
                <a:solidFill>
                  <a:schemeClr val="accent1"/>
                </a:solidFill>
              </a:rPr>
              <a:t>View &gt; Slide Master</a:t>
            </a:r>
            <a:r>
              <a:rPr lang="en-GB" sz="1600"/>
              <a:t>.</a:t>
            </a:r>
          </a:p>
        </p:txBody>
      </p:sp>
      <p:sp>
        <p:nvSpPr>
          <p:cNvPr id="4" name="Freeform 127">
            <a:extLst>
              <a:ext uri="{FF2B5EF4-FFF2-40B4-BE49-F238E27FC236}">
                <a16:creationId xmlns:a16="http://schemas.microsoft.com/office/drawing/2014/main" id="{80F51A57-4DBA-FA4F-916F-88328E5E0137}"/>
              </a:ext>
            </a:extLst>
          </p:cNvPr>
          <p:cNvSpPr>
            <a:spLocks noEditPoints="1"/>
          </p:cNvSpPr>
          <p:nvPr/>
        </p:nvSpPr>
        <p:spPr bwMode="auto">
          <a:xfrm>
            <a:off x="767063" y="1981658"/>
            <a:ext cx="513948" cy="396598"/>
          </a:xfrm>
          <a:custGeom>
            <a:avLst/>
            <a:gdLst>
              <a:gd name="T0" fmla="*/ 199 w 309"/>
              <a:gd name="T1" fmla="*/ 232 h 244"/>
              <a:gd name="T2" fmla="*/ 222 w 309"/>
              <a:gd name="T3" fmla="*/ 225 h 244"/>
              <a:gd name="T4" fmla="*/ 248 w 309"/>
              <a:gd name="T5" fmla="*/ 202 h 244"/>
              <a:gd name="T6" fmla="*/ 273 w 309"/>
              <a:gd name="T7" fmla="*/ 177 h 244"/>
              <a:gd name="T8" fmla="*/ 308 w 309"/>
              <a:gd name="T9" fmla="*/ 128 h 244"/>
              <a:gd name="T10" fmla="*/ 216 w 309"/>
              <a:gd name="T11" fmla="*/ 12 h 244"/>
              <a:gd name="T12" fmla="*/ 115 w 309"/>
              <a:gd name="T13" fmla="*/ 19 h 244"/>
              <a:gd name="T14" fmla="*/ 3 w 309"/>
              <a:gd name="T15" fmla="*/ 136 h 244"/>
              <a:gd name="T16" fmla="*/ 44 w 309"/>
              <a:gd name="T17" fmla="*/ 199 h 244"/>
              <a:gd name="T18" fmla="*/ 60 w 309"/>
              <a:gd name="T19" fmla="*/ 217 h 244"/>
              <a:gd name="T20" fmla="*/ 82 w 309"/>
              <a:gd name="T21" fmla="*/ 228 h 244"/>
              <a:gd name="T22" fmla="*/ 128 w 309"/>
              <a:gd name="T23" fmla="*/ 244 h 244"/>
              <a:gd name="T24" fmla="*/ 147 w 309"/>
              <a:gd name="T25" fmla="*/ 233 h 244"/>
              <a:gd name="T26" fmla="*/ 122 w 309"/>
              <a:gd name="T27" fmla="*/ 30 h 244"/>
              <a:gd name="T28" fmla="*/ 194 w 309"/>
              <a:gd name="T29" fmla="*/ 20 h 244"/>
              <a:gd name="T30" fmla="*/ 263 w 309"/>
              <a:gd name="T31" fmla="*/ 31 h 244"/>
              <a:gd name="T32" fmla="*/ 278 w 309"/>
              <a:gd name="T33" fmla="*/ 143 h 244"/>
              <a:gd name="T34" fmla="*/ 136 w 309"/>
              <a:gd name="T35" fmla="*/ 85 h 244"/>
              <a:gd name="T36" fmla="*/ 122 w 309"/>
              <a:gd name="T37" fmla="*/ 30 h 244"/>
              <a:gd name="T38" fmla="*/ 45 w 309"/>
              <a:gd name="T39" fmla="*/ 186 h 244"/>
              <a:gd name="T40" fmla="*/ 32 w 309"/>
              <a:gd name="T41" fmla="*/ 155 h 244"/>
              <a:gd name="T42" fmla="*/ 73 w 309"/>
              <a:gd name="T43" fmla="*/ 206 h 244"/>
              <a:gd name="T44" fmla="*/ 57 w 309"/>
              <a:gd name="T45" fmla="*/ 195 h 244"/>
              <a:gd name="T46" fmla="*/ 67 w 309"/>
              <a:gd name="T47" fmla="*/ 172 h 244"/>
              <a:gd name="T48" fmla="*/ 85 w 309"/>
              <a:gd name="T49" fmla="*/ 171 h 244"/>
              <a:gd name="T50" fmla="*/ 73 w 309"/>
              <a:gd name="T51" fmla="*/ 206 h 244"/>
              <a:gd name="T52" fmla="*/ 102 w 309"/>
              <a:gd name="T53" fmla="*/ 221 h 244"/>
              <a:gd name="T54" fmla="*/ 97 w 309"/>
              <a:gd name="T55" fmla="*/ 181 h 244"/>
              <a:gd name="T56" fmla="*/ 110 w 309"/>
              <a:gd name="T57" fmla="*/ 197 h 244"/>
              <a:gd name="T58" fmla="*/ 137 w 309"/>
              <a:gd name="T59" fmla="*/ 219 h 244"/>
              <a:gd name="T60" fmla="*/ 132 w 309"/>
              <a:gd name="T61" fmla="*/ 230 h 244"/>
              <a:gd name="T62" fmla="*/ 115 w 309"/>
              <a:gd name="T63" fmla="*/ 225 h 244"/>
              <a:gd name="T64" fmla="*/ 138 w 309"/>
              <a:gd name="T65" fmla="*/ 205 h 244"/>
              <a:gd name="T66" fmla="*/ 123 w 309"/>
              <a:gd name="T67" fmla="*/ 187 h 244"/>
              <a:gd name="T68" fmla="*/ 98 w 309"/>
              <a:gd name="T69" fmla="*/ 168 h 244"/>
              <a:gd name="T70" fmla="*/ 68 w 309"/>
              <a:gd name="T71" fmla="*/ 152 h 244"/>
              <a:gd name="T72" fmla="*/ 15 w 309"/>
              <a:gd name="T73" fmla="*/ 128 h 244"/>
              <a:gd name="T74" fmla="*/ 107 w 309"/>
              <a:gd name="T75" fmla="*/ 32 h 244"/>
              <a:gd name="T76" fmla="*/ 113 w 309"/>
              <a:gd name="T77" fmla="*/ 116 h 244"/>
              <a:gd name="T78" fmla="*/ 231 w 309"/>
              <a:gd name="T79" fmla="*/ 115 h 244"/>
              <a:gd name="T80" fmla="*/ 264 w 309"/>
              <a:gd name="T81" fmla="*/ 167 h 244"/>
              <a:gd name="T82" fmla="*/ 220 w 309"/>
              <a:gd name="T83" fmla="*/ 145 h 244"/>
              <a:gd name="T84" fmla="*/ 199 w 309"/>
              <a:gd name="T85" fmla="*/ 133 h 244"/>
              <a:gd name="T86" fmla="*/ 246 w 309"/>
              <a:gd name="T87" fmla="*/ 183 h 244"/>
              <a:gd name="T88" fmla="*/ 228 w 309"/>
              <a:gd name="T89" fmla="*/ 197 h 244"/>
              <a:gd name="T90" fmla="*/ 188 w 309"/>
              <a:gd name="T91" fmla="*/ 167 h 244"/>
              <a:gd name="T92" fmla="*/ 219 w 309"/>
              <a:gd name="T93" fmla="*/ 206 h 244"/>
              <a:gd name="T94" fmla="*/ 204 w 309"/>
              <a:gd name="T95" fmla="*/ 219 h 244"/>
              <a:gd name="T96" fmla="*/ 162 w 309"/>
              <a:gd name="T97" fmla="*/ 196 h 244"/>
              <a:gd name="T98" fmla="*/ 188 w 309"/>
              <a:gd name="T99" fmla="*/ 224 h 244"/>
              <a:gd name="T100" fmla="*/ 151 w 309"/>
              <a:gd name="T101" fmla="*/ 22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9" h="244">
                <a:moveTo>
                  <a:pt x="176" y="239"/>
                </a:moveTo>
                <a:cubicBezTo>
                  <a:pt x="181" y="239"/>
                  <a:pt x="184" y="238"/>
                  <a:pt x="188" y="238"/>
                </a:cubicBezTo>
                <a:cubicBezTo>
                  <a:pt x="192" y="236"/>
                  <a:pt x="196" y="235"/>
                  <a:pt x="199" y="232"/>
                </a:cubicBezTo>
                <a:cubicBezTo>
                  <a:pt x="199" y="232"/>
                  <a:pt x="199" y="232"/>
                  <a:pt x="199" y="232"/>
                </a:cubicBezTo>
                <a:cubicBezTo>
                  <a:pt x="199" y="232"/>
                  <a:pt x="199" y="232"/>
                  <a:pt x="199" y="232"/>
                </a:cubicBezTo>
                <a:cubicBezTo>
                  <a:pt x="200" y="232"/>
                  <a:pt x="201" y="232"/>
                  <a:pt x="201" y="232"/>
                </a:cubicBezTo>
                <a:cubicBezTo>
                  <a:pt x="202" y="232"/>
                  <a:pt x="203" y="233"/>
                  <a:pt x="204" y="233"/>
                </a:cubicBezTo>
                <a:cubicBezTo>
                  <a:pt x="210" y="233"/>
                  <a:pt x="217" y="230"/>
                  <a:pt x="222" y="225"/>
                </a:cubicBezTo>
                <a:cubicBezTo>
                  <a:pt x="227" y="221"/>
                  <a:pt x="230" y="216"/>
                  <a:pt x="232" y="210"/>
                </a:cubicBezTo>
                <a:cubicBezTo>
                  <a:pt x="232" y="210"/>
                  <a:pt x="232" y="210"/>
                  <a:pt x="232" y="210"/>
                </a:cubicBezTo>
                <a:cubicBezTo>
                  <a:pt x="232" y="210"/>
                  <a:pt x="232" y="210"/>
                  <a:pt x="232" y="210"/>
                </a:cubicBezTo>
                <a:cubicBezTo>
                  <a:pt x="238" y="209"/>
                  <a:pt x="243" y="206"/>
                  <a:pt x="248" y="202"/>
                </a:cubicBezTo>
                <a:cubicBezTo>
                  <a:pt x="254" y="197"/>
                  <a:pt x="257" y="191"/>
                  <a:pt x="259" y="185"/>
                </a:cubicBezTo>
                <a:cubicBezTo>
                  <a:pt x="259" y="185"/>
                  <a:pt x="259" y="185"/>
                  <a:pt x="259" y="185"/>
                </a:cubicBezTo>
                <a:cubicBezTo>
                  <a:pt x="259" y="185"/>
                  <a:pt x="259" y="185"/>
                  <a:pt x="259" y="185"/>
                </a:cubicBezTo>
                <a:cubicBezTo>
                  <a:pt x="264" y="184"/>
                  <a:pt x="269" y="181"/>
                  <a:pt x="273" y="177"/>
                </a:cubicBezTo>
                <a:cubicBezTo>
                  <a:pt x="280" y="171"/>
                  <a:pt x="284" y="164"/>
                  <a:pt x="285" y="155"/>
                </a:cubicBezTo>
                <a:cubicBezTo>
                  <a:pt x="285" y="155"/>
                  <a:pt x="285" y="155"/>
                  <a:pt x="285" y="155"/>
                </a:cubicBezTo>
                <a:cubicBezTo>
                  <a:pt x="307" y="135"/>
                  <a:pt x="307" y="135"/>
                  <a:pt x="307" y="135"/>
                </a:cubicBezTo>
                <a:cubicBezTo>
                  <a:pt x="308" y="134"/>
                  <a:pt x="309" y="131"/>
                  <a:pt x="308" y="128"/>
                </a:cubicBezTo>
                <a:cubicBezTo>
                  <a:pt x="274" y="23"/>
                  <a:pt x="274" y="23"/>
                  <a:pt x="274" y="23"/>
                </a:cubicBezTo>
                <a:cubicBezTo>
                  <a:pt x="273" y="21"/>
                  <a:pt x="271" y="19"/>
                  <a:pt x="269" y="19"/>
                </a:cubicBezTo>
                <a:cubicBezTo>
                  <a:pt x="269" y="19"/>
                  <a:pt x="269" y="19"/>
                  <a:pt x="269" y="19"/>
                </a:cubicBezTo>
                <a:cubicBezTo>
                  <a:pt x="264" y="18"/>
                  <a:pt x="226" y="12"/>
                  <a:pt x="216" y="12"/>
                </a:cubicBezTo>
                <a:cubicBezTo>
                  <a:pt x="213" y="12"/>
                  <a:pt x="205" y="10"/>
                  <a:pt x="198" y="7"/>
                </a:cubicBezTo>
                <a:cubicBezTo>
                  <a:pt x="185" y="4"/>
                  <a:pt x="171" y="0"/>
                  <a:pt x="162" y="1"/>
                </a:cubicBezTo>
                <a:cubicBezTo>
                  <a:pt x="148" y="2"/>
                  <a:pt x="123" y="15"/>
                  <a:pt x="115" y="19"/>
                </a:cubicBezTo>
                <a:cubicBezTo>
                  <a:pt x="115" y="19"/>
                  <a:pt x="115" y="19"/>
                  <a:pt x="115" y="19"/>
                </a:cubicBezTo>
                <a:cubicBezTo>
                  <a:pt x="45" y="19"/>
                  <a:pt x="45" y="19"/>
                  <a:pt x="45" y="19"/>
                </a:cubicBezTo>
                <a:cubicBezTo>
                  <a:pt x="42" y="19"/>
                  <a:pt x="40" y="21"/>
                  <a:pt x="39" y="23"/>
                </a:cubicBezTo>
                <a:cubicBezTo>
                  <a:pt x="1" y="128"/>
                  <a:pt x="1" y="128"/>
                  <a:pt x="1" y="128"/>
                </a:cubicBezTo>
                <a:cubicBezTo>
                  <a:pt x="0" y="131"/>
                  <a:pt x="1" y="134"/>
                  <a:pt x="3" y="136"/>
                </a:cubicBezTo>
                <a:cubicBezTo>
                  <a:pt x="21" y="148"/>
                  <a:pt x="21" y="148"/>
                  <a:pt x="21" y="148"/>
                </a:cubicBezTo>
                <a:cubicBezTo>
                  <a:pt x="21" y="148"/>
                  <a:pt x="21" y="148"/>
                  <a:pt x="21" y="148"/>
                </a:cubicBezTo>
                <a:cubicBezTo>
                  <a:pt x="16" y="156"/>
                  <a:pt x="11" y="168"/>
                  <a:pt x="14" y="175"/>
                </a:cubicBezTo>
                <a:cubicBezTo>
                  <a:pt x="17" y="184"/>
                  <a:pt x="33" y="196"/>
                  <a:pt x="44" y="199"/>
                </a:cubicBezTo>
                <a:cubicBezTo>
                  <a:pt x="44" y="199"/>
                  <a:pt x="44" y="199"/>
                  <a:pt x="44" y="199"/>
                </a:cubicBezTo>
                <a:cubicBezTo>
                  <a:pt x="44" y="199"/>
                  <a:pt x="44" y="199"/>
                  <a:pt x="44" y="199"/>
                </a:cubicBezTo>
                <a:cubicBezTo>
                  <a:pt x="44" y="200"/>
                  <a:pt x="44" y="201"/>
                  <a:pt x="44" y="201"/>
                </a:cubicBezTo>
                <a:cubicBezTo>
                  <a:pt x="46" y="208"/>
                  <a:pt x="51" y="213"/>
                  <a:pt x="60" y="217"/>
                </a:cubicBezTo>
                <a:cubicBezTo>
                  <a:pt x="65" y="219"/>
                  <a:pt x="70" y="220"/>
                  <a:pt x="74" y="220"/>
                </a:cubicBezTo>
                <a:cubicBezTo>
                  <a:pt x="74" y="220"/>
                  <a:pt x="74" y="220"/>
                  <a:pt x="74" y="220"/>
                </a:cubicBezTo>
                <a:cubicBezTo>
                  <a:pt x="74" y="220"/>
                  <a:pt x="74" y="220"/>
                  <a:pt x="74" y="220"/>
                </a:cubicBezTo>
                <a:cubicBezTo>
                  <a:pt x="76" y="223"/>
                  <a:pt x="79" y="225"/>
                  <a:pt x="82" y="228"/>
                </a:cubicBezTo>
                <a:cubicBezTo>
                  <a:pt x="89" y="233"/>
                  <a:pt x="99" y="235"/>
                  <a:pt x="106" y="234"/>
                </a:cubicBezTo>
                <a:cubicBezTo>
                  <a:pt x="106" y="234"/>
                  <a:pt x="106" y="234"/>
                  <a:pt x="106" y="234"/>
                </a:cubicBezTo>
                <a:cubicBezTo>
                  <a:pt x="106" y="234"/>
                  <a:pt x="106" y="234"/>
                  <a:pt x="106" y="234"/>
                </a:cubicBezTo>
                <a:cubicBezTo>
                  <a:pt x="111" y="239"/>
                  <a:pt x="119" y="244"/>
                  <a:pt x="128" y="244"/>
                </a:cubicBezTo>
                <a:cubicBezTo>
                  <a:pt x="128" y="244"/>
                  <a:pt x="128" y="244"/>
                  <a:pt x="128" y="244"/>
                </a:cubicBezTo>
                <a:cubicBezTo>
                  <a:pt x="132" y="244"/>
                  <a:pt x="136" y="243"/>
                  <a:pt x="139" y="241"/>
                </a:cubicBezTo>
                <a:cubicBezTo>
                  <a:pt x="142" y="239"/>
                  <a:pt x="145" y="237"/>
                  <a:pt x="147" y="233"/>
                </a:cubicBezTo>
                <a:cubicBezTo>
                  <a:pt x="147" y="233"/>
                  <a:pt x="147" y="233"/>
                  <a:pt x="147" y="233"/>
                </a:cubicBezTo>
                <a:cubicBezTo>
                  <a:pt x="147" y="233"/>
                  <a:pt x="147" y="233"/>
                  <a:pt x="147" y="233"/>
                </a:cubicBezTo>
                <a:cubicBezTo>
                  <a:pt x="156" y="237"/>
                  <a:pt x="167" y="239"/>
                  <a:pt x="176" y="239"/>
                </a:cubicBezTo>
                <a:close/>
                <a:moveTo>
                  <a:pt x="122" y="30"/>
                </a:moveTo>
                <a:cubicBezTo>
                  <a:pt x="122" y="30"/>
                  <a:pt x="122" y="30"/>
                  <a:pt x="122" y="30"/>
                </a:cubicBezTo>
                <a:cubicBezTo>
                  <a:pt x="132" y="25"/>
                  <a:pt x="153" y="14"/>
                  <a:pt x="163" y="14"/>
                </a:cubicBezTo>
                <a:cubicBezTo>
                  <a:pt x="163" y="14"/>
                  <a:pt x="164" y="14"/>
                  <a:pt x="164" y="14"/>
                </a:cubicBezTo>
                <a:cubicBezTo>
                  <a:pt x="171" y="14"/>
                  <a:pt x="184" y="17"/>
                  <a:pt x="194" y="20"/>
                </a:cubicBezTo>
                <a:cubicBezTo>
                  <a:pt x="194" y="20"/>
                  <a:pt x="194" y="20"/>
                  <a:pt x="194" y="20"/>
                </a:cubicBezTo>
                <a:cubicBezTo>
                  <a:pt x="203" y="23"/>
                  <a:pt x="211" y="25"/>
                  <a:pt x="216" y="25"/>
                </a:cubicBezTo>
                <a:cubicBezTo>
                  <a:pt x="222" y="25"/>
                  <a:pt x="245" y="29"/>
                  <a:pt x="262" y="31"/>
                </a:cubicBezTo>
                <a:cubicBezTo>
                  <a:pt x="263" y="31"/>
                  <a:pt x="263" y="31"/>
                  <a:pt x="263" y="31"/>
                </a:cubicBezTo>
                <a:cubicBezTo>
                  <a:pt x="263" y="31"/>
                  <a:pt x="263" y="31"/>
                  <a:pt x="263" y="31"/>
                </a:cubicBezTo>
                <a:cubicBezTo>
                  <a:pt x="295" y="129"/>
                  <a:pt x="295" y="129"/>
                  <a:pt x="295" y="129"/>
                </a:cubicBezTo>
                <a:cubicBezTo>
                  <a:pt x="294" y="129"/>
                  <a:pt x="294" y="129"/>
                  <a:pt x="294" y="129"/>
                </a:cubicBezTo>
                <a:cubicBezTo>
                  <a:pt x="279" y="143"/>
                  <a:pt x="279" y="143"/>
                  <a:pt x="279" y="143"/>
                </a:cubicBezTo>
                <a:cubicBezTo>
                  <a:pt x="278" y="143"/>
                  <a:pt x="278" y="143"/>
                  <a:pt x="278" y="143"/>
                </a:cubicBezTo>
                <a:cubicBezTo>
                  <a:pt x="241" y="106"/>
                  <a:pt x="241" y="106"/>
                  <a:pt x="241" y="106"/>
                </a:cubicBezTo>
                <a:cubicBezTo>
                  <a:pt x="232" y="96"/>
                  <a:pt x="202" y="64"/>
                  <a:pt x="191" y="61"/>
                </a:cubicBezTo>
                <a:cubicBezTo>
                  <a:pt x="174" y="56"/>
                  <a:pt x="159" y="59"/>
                  <a:pt x="147" y="69"/>
                </a:cubicBezTo>
                <a:cubicBezTo>
                  <a:pt x="142" y="74"/>
                  <a:pt x="139" y="79"/>
                  <a:pt x="136" y="85"/>
                </a:cubicBezTo>
                <a:cubicBezTo>
                  <a:pt x="131" y="94"/>
                  <a:pt x="127" y="102"/>
                  <a:pt x="111" y="103"/>
                </a:cubicBezTo>
                <a:cubicBezTo>
                  <a:pt x="104" y="104"/>
                  <a:pt x="98" y="103"/>
                  <a:pt x="96" y="100"/>
                </a:cubicBezTo>
                <a:cubicBezTo>
                  <a:pt x="94" y="98"/>
                  <a:pt x="94" y="96"/>
                  <a:pt x="95" y="95"/>
                </a:cubicBezTo>
                <a:lnTo>
                  <a:pt x="122" y="30"/>
                </a:lnTo>
                <a:close/>
                <a:moveTo>
                  <a:pt x="52" y="170"/>
                </a:moveTo>
                <a:cubicBezTo>
                  <a:pt x="50" y="175"/>
                  <a:pt x="47" y="180"/>
                  <a:pt x="46" y="186"/>
                </a:cubicBezTo>
                <a:cubicBezTo>
                  <a:pt x="46" y="186"/>
                  <a:pt x="46" y="186"/>
                  <a:pt x="46" y="186"/>
                </a:cubicBezTo>
                <a:cubicBezTo>
                  <a:pt x="45" y="186"/>
                  <a:pt x="45" y="186"/>
                  <a:pt x="45" y="186"/>
                </a:cubicBezTo>
                <a:cubicBezTo>
                  <a:pt x="39" y="183"/>
                  <a:pt x="28" y="176"/>
                  <a:pt x="26" y="171"/>
                </a:cubicBezTo>
                <a:cubicBezTo>
                  <a:pt x="26" y="171"/>
                  <a:pt x="26" y="171"/>
                  <a:pt x="26" y="171"/>
                </a:cubicBezTo>
                <a:cubicBezTo>
                  <a:pt x="25" y="169"/>
                  <a:pt x="28" y="161"/>
                  <a:pt x="31" y="156"/>
                </a:cubicBezTo>
                <a:cubicBezTo>
                  <a:pt x="32" y="155"/>
                  <a:pt x="32" y="155"/>
                  <a:pt x="32" y="155"/>
                </a:cubicBezTo>
                <a:cubicBezTo>
                  <a:pt x="32" y="155"/>
                  <a:pt x="32" y="155"/>
                  <a:pt x="32" y="155"/>
                </a:cubicBezTo>
                <a:cubicBezTo>
                  <a:pt x="52" y="170"/>
                  <a:pt x="52" y="170"/>
                  <a:pt x="52" y="170"/>
                </a:cubicBezTo>
                <a:close/>
                <a:moveTo>
                  <a:pt x="73" y="206"/>
                </a:moveTo>
                <a:cubicBezTo>
                  <a:pt x="73" y="206"/>
                  <a:pt x="73" y="206"/>
                  <a:pt x="73" y="206"/>
                </a:cubicBezTo>
                <a:cubicBezTo>
                  <a:pt x="73" y="206"/>
                  <a:pt x="72" y="206"/>
                  <a:pt x="72" y="206"/>
                </a:cubicBezTo>
                <a:cubicBezTo>
                  <a:pt x="71" y="206"/>
                  <a:pt x="68" y="206"/>
                  <a:pt x="65" y="205"/>
                </a:cubicBezTo>
                <a:cubicBezTo>
                  <a:pt x="60" y="203"/>
                  <a:pt x="57" y="200"/>
                  <a:pt x="57" y="198"/>
                </a:cubicBezTo>
                <a:cubicBezTo>
                  <a:pt x="57" y="197"/>
                  <a:pt x="57" y="196"/>
                  <a:pt x="57" y="195"/>
                </a:cubicBezTo>
                <a:cubicBezTo>
                  <a:pt x="57" y="195"/>
                  <a:pt x="57" y="194"/>
                  <a:pt x="57" y="194"/>
                </a:cubicBezTo>
                <a:cubicBezTo>
                  <a:pt x="58" y="188"/>
                  <a:pt x="62" y="179"/>
                  <a:pt x="65" y="173"/>
                </a:cubicBezTo>
                <a:cubicBezTo>
                  <a:pt x="65" y="173"/>
                  <a:pt x="65" y="173"/>
                  <a:pt x="65" y="173"/>
                </a:cubicBezTo>
                <a:cubicBezTo>
                  <a:pt x="66" y="173"/>
                  <a:pt x="67" y="172"/>
                  <a:pt x="67" y="172"/>
                </a:cubicBezTo>
                <a:cubicBezTo>
                  <a:pt x="67" y="171"/>
                  <a:pt x="68" y="170"/>
                  <a:pt x="68" y="169"/>
                </a:cubicBezTo>
                <a:cubicBezTo>
                  <a:pt x="68" y="169"/>
                  <a:pt x="68" y="169"/>
                  <a:pt x="68" y="169"/>
                </a:cubicBezTo>
                <a:cubicBezTo>
                  <a:pt x="70" y="166"/>
                  <a:pt x="71" y="165"/>
                  <a:pt x="72" y="164"/>
                </a:cubicBezTo>
                <a:cubicBezTo>
                  <a:pt x="76" y="163"/>
                  <a:pt x="84" y="169"/>
                  <a:pt x="85" y="171"/>
                </a:cubicBezTo>
                <a:cubicBezTo>
                  <a:pt x="85" y="172"/>
                  <a:pt x="85" y="172"/>
                  <a:pt x="85" y="172"/>
                </a:cubicBezTo>
                <a:cubicBezTo>
                  <a:pt x="86" y="172"/>
                  <a:pt x="86" y="173"/>
                  <a:pt x="85" y="175"/>
                </a:cubicBezTo>
                <a:cubicBezTo>
                  <a:pt x="85" y="175"/>
                  <a:pt x="85" y="175"/>
                  <a:pt x="85" y="175"/>
                </a:cubicBezTo>
                <a:lnTo>
                  <a:pt x="73" y="206"/>
                </a:lnTo>
                <a:close/>
                <a:moveTo>
                  <a:pt x="110" y="197"/>
                </a:moveTo>
                <a:cubicBezTo>
                  <a:pt x="110" y="197"/>
                  <a:pt x="110" y="197"/>
                  <a:pt x="110" y="197"/>
                </a:cubicBezTo>
                <a:cubicBezTo>
                  <a:pt x="102" y="221"/>
                  <a:pt x="102" y="221"/>
                  <a:pt x="102" y="221"/>
                </a:cubicBezTo>
                <a:cubicBezTo>
                  <a:pt x="102" y="221"/>
                  <a:pt x="102" y="221"/>
                  <a:pt x="102" y="221"/>
                </a:cubicBezTo>
                <a:cubicBezTo>
                  <a:pt x="99" y="221"/>
                  <a:pt x="94" y="220"/>
                  <a:pt x="90" y="217"/>
                </a:cubicBezTo>
                <a:cubicBezTo>
                  <a:pt x="87" y="215"/>
                  <a:pt x="86" y="214"/>
                  <a:pt x="85" y="212"/>
                </a:cubicBezTo>
                <a:cubicBezTo>
                  <a:pt x="85" y="212"/>
                  <a:pt x="85" y="212"/>
                  <a:pt x="85" y="212"/>
                </a:cubicBezTo>
                <a:cubicBezTo>
                  <a:pt x="97" y="181"/>
                  <a:pt x="97" y="181"/>
                  <a:pt x="97" y="181"/>
                </a:cubicBezTo>
                <a:cubicBezTo>
                  <a:pt x="97" y="181"/>
                  <a:pt x="97" y="181"/>
                  <a:pt x="97" y="181"/>
                </a:cubicBezTo>
                <a:cubicBezTo>
                  <a:pt x="103" y="182"/>
                  <a:pt x="109" y="185"/>
                  <a:pt x="110" y="187"/>
                </a:cubicBezTo>
                <a:cubicBezTo>
                  <a:pt x="110" y="187"/>
                  <a:pt x="110" y="187"/>
                  <a:pt x="110" y="187"/>
                </a:cubicBezTo>
                <a:cubicBezTo>
                  <a:pt x="110" y="188"/>
                  <a:pt x="111" y="191"/>
                  <a:pt x="110" y="197"/>
                </a:cubicBezTo>
                <a:close/>
                <a:moveTo>
                  <a:pt x="138" y="218"/>
                </a:moveTo>
                <a:cubicBezTo>
                  <a:pt x="138" y="218"/>
                  <a:pt x="138" y="218"/>
                  <a:pt x="138" y="218"/>
                </a:cubicBezTo>
                <a:cubicBezTo>
                  <a:pt x="138" y="218"/>
                  <a:pt x="138" y="218"/>
                  <a:pt x="138" y="218"/>
                </a:cubicBezTo>
                <a:cubicBezTo>
                  <a:pt x="138" y="219"/>
                  <a:pt x="137" y="219"/>
                  <a:pt x="137" y="219"/>
                </a:cubicBezTo>
                <a:cubicBezTo>
                  <a:pt x="136" y="221"/>
                  <a:pt x="136" y="223"/>
                  <a:pt x="136" y="225"/>
                </a:cubicBezTo>
                <a:cubicBezTo>
                  <a:pt x="136" y="225"/>
                  <a:pt x="136" y="225"/>
                  <a:pt x="136" y="225"/>
                </a:cubicBezTo>
                <a:cubicBezTo>
                  <a:pt x="136" y="225"/>
                  <a:pt x="136" y="225"/>
                  <a:pt x="136" y="225"/>
                </a:cubicBezTo>
                <a:cubicBezTo>
                  <a:pt x="135" y="227"/>
                  <a:pt x="134" y="229"/>
                  <a:pt x="132" y="230"/>
                </a:cubicBezTo>
                <a:cubicBezTo>
                  <a:pt x="131" y="231"/>
                  <a:pt x="130" y="231"/>
                  <a:pt x="128" y="231"/>
                </a:cubicBezTo>
                <a:cubicBezTo>
                  <a:pt x="124" y="231"/>
                  <a:pt x="118" y="228"/>
                  <a:pt x="115" y="225"/>
                </a:cubicBezTo>
                <a:cubicBezTo>
                  <a:pt x="115" y="225"/>
                  <a:pt x="115" y="225"/>
                  <a:pt x="115" y="225"/>
                </a:cubicBezTo>
                <a:cubicBezTo>
                  <a:pt x="115" y="225"/>
                  <a:pt x="115" y="225"/>
                  <a:pt x="115" y="225"/>
                </a:cubicBezTo>
                <a:cubicBezTo>
                  <a:pt x="122" y="201"/>
                  <a:pt x="122" y="201"/>
                  <a:pt x="122" y="201"/>
                </a:cubicBezTo>
                <a:cubicBezTo>
                  <a:pt x="122" y="201"/>
                  <a:pt x="122" y="201"/>
                  <a:pt x="122" y="201"/>
                </a:cubicBezTo>
                <a:cubicBezTo>
                  <a:pt x="124" y="200"/>
                  <a:pt x="127" y="199"/>
                  <a:pt x="129" y="200"/>
                </a:cubicBezTo>
                <a:cubicBezTo>
                  <a:pt x="132" y="200"/>
                  <a:pt x="137" y="201"/>
                  <a:pt x="138" y="205"/>
                </a:cubicBezTo>
                <a:cubicBezTo>
                  <a:pt x="139" y="208"/>
                  <a:pt x="139" y="213"/>
                  <a:pt x="138" y="218"/>
                </a:cubicBezTo>
                <a:close/>
                <a:moveTo>
                  <a:pt x="131" y="187"/>
                </a:moveTo>
                <a:cubicBezTo>
                  <a:pt x="129" y="187"/>
                  <a:pt x="126" y="187"/>
                  <a:pt x="124" y="187"/>
                </a:cubicBezTo>
                <a:cubicBezTo>
                  <a:pt x="123" y="187"/>
                  <a:pt x="123" y="187"/>
                  <a:pt x="123" y="187"/>
                </a:cubicBezTo>
                <a:cubicBezTo>
                  <a:pt x="123" y="187"/>
                  <a:pt x="123" y="187"/>
                  <a:pt x="123" y="187"/>
                </a:cubicBezTo>
                <a:cubicBezTo>
                  <a:pt x="123" y="185"/>
                  <a:pt x="123" y="184"/>
                  <a:pt x="123" y="184"/>
                </a:cubicBezTo>
                <a:cubicBezTo>
                  <a:pt x="121" y="175"/>
                  <a:pt x="109" y="169"/>
                  <a:pt x="98" y="168"/>
                </a:cubicBezTo>
                <a:cubicBezTo>
                  <a:pt x="98" y="168"/>
                  <a:pt x="98" y="168"/>
                  <a:pt x="98" y="168"/>
                </a:cubicBezTo>
                <a:cubicBezTo>
                  <a:pt x="98" y="168"/>
                  <a:pt x="98" y="168"/>
                  <a:pt x="98" y="168"/>
                </a:cubicBezTo>
                <a:cubicBezTo>
                  <a:pt x="98" y="168"/>
                  <a:pt x="98" y="168"/>
                  <a:pt x="98" y="167"/>
                </a:cubicBezTo>
                <a:cubicBezTo>
                  <a:pt x="96" y="162"/>
                  <a:pt x="90" y="156"/>
                  <a:pt x="84" y="154"/>
                </a:cubicBezTo>
                <a:cubicBezTo>
                  <a:pt x="78" y="151"/>
                  <a:pt x="73" y="150"/>
                  <a:pt x="68" y="152"/>
                </a:cubicBezTo>
                <a:cubicBezTo>
                  <a:pt x="65" y="153"/>
                  <a:pt x="63" y="155"/>
                  <a:pt x="60" y="158"/>
                </a:cubicBezTo>
                <a:cubicBezTo>
                  <a:pt x="60" y="159"/>
                  <a:pt x="60" y="159"/>
                  <a:pt x="60" y="159"/>
                </a:cubicBezTo>
                <a:cubicBezTo>
                  <a:pt x="59" y="158"/>
                  <a:pt x="59" y="158"/>
                  <a:pt x="59" y="158"/>
                </a:cubicBezTo>
                <a:cubicBezTo>
                  <a:pt x="15" y="128"/>
                  <a:pt x="15" y="128"/>
                  <a:pt x="15" y="128"/>
                </a:cubicBezTo>
                <a:cubicBezTo>
                  <a:pt x="15" y="128"/>
                  <a:pt x="15" y="128"/>
                  <a:pt x="15" y="128"/>
                </a:cubicBezTo>
                <a:cubicBezTo>
                  <a:pt x="50" y="32"/>
                  <a:pt x="50" y="32"/>
                  <a:pt x="50" y="32"/>
                </a:cubicBezTo>
                <a:cubicBezTo>
                  <a:pt x="107" y="32"/>
                  <a:pt x="107" y="32"/>
                  <a:pt x="107" y="32"/>
                </a:cubicBezTo>
                <a:cubicBezTo>
                  <a:pt x="107" y="32"/>
                  <a:pt x="107" y="32"/>
                  <a:pt x="107" y="32"/>
                </a:cubicBezTo>
                <a:cubicBezTo>
                  <a:pt x="82" y="90"/>
                  <a:pt x="82" y="90"/>
                  <a:pt x="82" y="90"/>
                </a:cubicBezTo>
                <a:cubicBezTo>
                  <a:pt x="82" y="90"/>
                  <a:pt x="82" y="91"/>
                  <a:pt x="82" y="91"/>
                </a:cubicBezTo>
                <a:cubicBezTo>
                  <a:pt x="82" y="92"/>
                  <a:pt x="79" y="101"/>
                  <a:pt x="86" y="108"/>
                </a:cubicBezTo>
                <a:cubicBezTo>
                  <a:pt x="91" y="115"/>
                  <a:pt x="100" y="117"/>
                  <a:pt x="113" y="116"/>
                </a:cubicBezTo>
                <a:cubicBezTo>
                  <a:pt x="135" y="114"/>
                  <a:pt x="142" y="101"/>
                  <a:pt x="148" y="91"/>
                </a:cubicBezTo>
                <a:cubicBezTo>
                  <a:pt x="150" y="86"/>
                  <a:pt x="152" y="82"/>
                  <a:pt x="155" y="79"/>
                </a:cubicBezTo>
                <a:cubicBezTo>
                  <a:pt x="164" y="72"/>
                  <a:pt x="174" y="70"/>
                  <a:pt x="187" y="74"/>
                </a:cubicBezTo>
                <a:cubicBezTo>
                  <a:pt x="193" y="75"/>
                  <a:pt x="214" y="96"/>
                  <a:pt x="231" y="115"/>
                </a:cubicBezTo>
                <a:cubicBezTo>
                  <a:pt x="231" y="115"/>
                  <a:pt x="231" y="115"/>
                  <a:pt x="231" y="115"/>
                </a:cubicBezTo>
                <a:cubicBezTo>
                  <a:pt x="272" y="155"/>
                  <a:pt x="272" y="155"/>
                  <a:pt x="272" y="155"/>
                </a:cubicBezTo>
                <a:cubicBezTo>
                  <a:pt x="272" y="155"/>
                  <a:pt x="272" y="155"/>
                  <a:pt x="272" y="155"/>
                </a:cubicBezTo>
                <a:cubicBezTo>
                  <a:pt x="271" y="159"/>
                  <a:pt x="268" y="164"/>
                  <a:pt x="264" y="167"/>
                </a:cubicBezTo>
                <a:cubicBezTo>
                  <a:pt x="261" y="170"/>
                  <a:pt x="257" y="172"/>
                  <a:pt x="254" y="172"/>
                </a:cubicBezTo>
                <a:cubicBezTo>
                  <a:pt x="254" y="172"/>
                  <a:pt x="254" y="172"/>
                  <a:pt x="254" y="172"/>
                </a:cubicBezTo>
                <a:cubicBezTo>
                  <a:pt x="253" y="172"/>
                  <a:pt x="253" y="172"/>
                  <a:pt x="253" y="172"/>
                </a:cubicBezTo>
                <a:cubicBezTo>
                  <a:pt x="220" y="145"/>
                  <a:pt x="220" y="145"/>
                  <a:pt x="220" y="145"/>
                </a:cubicBezTo>
                <a:cubicBezTo>
                  <a:pt x="217" y="142"/>
                  <a:pt x="212" y="135"/>
                  <a:pt x="212" y="132"/>
                </a:cubicBezTo>
                <a:cubicBezTo>
                  <a:pt x="212" y="128"/>
                  <a:pt x="209" y="126"/>
                  <a:pt x="205" y="126"/>
                </a:cubicBezTo>
                <a:cubicBezTo>
                  <a:pt x="205" y="126"/>
                  <a:pt x="205" y="126"/>
                  <a:pt x="205" y="126"/>
                </a:cubicBezTo>
                <a:cubicBezTo>
                  <a:pt x="201" y="126"/>
                  <a:pt x="199" y="129"/>
                  <a:pt x="199" y="133"/>
                </a:cubicBezTo>
                <a:cubicBezTo>
                  <a:pt x="200" y="142"/>
                  <a:pt x="209" y="152"/>
                  <a:pt x="211" y="154"/>
                </a:cubicBezTo>
                <a:cubicBezTo>
                  <a:pt x="211" y="155"/>
                  <a:pt x="211" y="155"/>
                  <a:pt x="212" y="155"/>
                </a:cubicBezTo>
                <a:cubicBezTo>
                  <a:pt x="245" y="182"/>
                  <a:pt x="245" y="182"/>
                  <a:pt x="245" y="182"/>
                </a:cubicBezTo>
                <a:cubicBezTo>
                  <a:pt x="245" y="182"/>
                  <a:pt x="245" y="183"/>
                  <a:pt x="246" y="183"/>
                </a:cubicBezTo>
                <a:cubicBezTo>
                  <a:pt x="246" y="183"/>
                  <a:pt x="246" y="183"/>
                  <a:pt x="246" y="183"/>
                </a:cubicBezTo>
                <a:cubicBezTo>
                  <a:pt x="246" y="183"/>
                  <a:pt x="246" y="183"/>
                  <a:pt x="246" y="183"/>
                </a:cubicBezTo>
                <a:cubicBezTo>
                  <a:pt x="245" y="186"/>
                  <a:pt x="243" y="189"/>
                  <a:pt x="240" y="192"/>
                </a:cubicBezTo>
                <a:cubicBezTo>
                  <a:pt x="236" y="195"/>
                  <a:pt x="232" y="197"/>
                  <a:pt x="228" y="197"/>
                </a:cubicBezTo>
                <a:cubicBezTo>
                  <a:pt x="228" y="197"/>
                  <a:pt x="228" y="197"/>
                  <a:pt x="228" y="197"/>
                </a:cubicBezTo>
                <a:cubicBezTo>
                  <a:pt x="228" y="197"/>
                  <a:pt x="228" y="197"/>
                  <a:pt x="228" y="197"/>
                </a:cubicBezTo>
                <a:cubicBezTo>
                  <a:pt x="193" y="168"/>
                  <a:pt x="193" y="168"/>
                  <a:pt x="193" y="168"/>
                </a:cubicBezTo>
                <a:cubicBezTo>
                  <a:pt x="192" y="167"/>
                  <a:pt x="190" y="167"/>
                  <a:pt x="188" y="167"/>
                </a:cubicBezTo>
                <a:cubicBezTo>
                  <a:pt x="186" y="167"/>
                  <a:pt x="185" y="168"/>
                  <a:pt x="184" y="169"/>
                </a:cubicBezTo>
                <a:cubicBezTo>
                  <a:pt x="183" y="171"/>
                  <a:pt x="182" y="172"/>
                  <a:pt x="182" y="174"/>
                </a:cubicBezTo>
                <a:cubicBezTo>
                  <a:pt x="182" y="176"/>
                  <a:pt x="183" y="177"/>
                  <a:pt x="185" y="178"/>
                </a:cubicBezTo>
                <a:cubicBezTo>
                  <a:pt x="219" y="206"/>
                  <a:pt x="219" y="206"/>
                  <a:pt x="219" y="206"/>
                </a:cubicBezTo>
                <a:cubicBezTo>
                  <a:pt x="219" y="206"/>
                  <a:pt x="219" y="206"/>
                  <a:pt x="219" y="206"/>
                </a:cubicBezTo>
                <a:cubicBezTo>
                  <a:pt x="218" y="210"/>
                  <a:pt x="216" y="213"/>
                  <a:pt x="213" y="215"/>
                </a:cubicBezTo>
                <a:cubicBezTo>
                  <a:pt x="211" y="218"/>
                  <a:pt x="207" y="219"/>
                  <a:pt x="204" y="219"/>
                </a:cubicBezTo>
                <a:cubicBezTo>
                  <a:pt x="204" y="219"/>
                  <a:pt x="204" y="219"/>
                  <a:pt x="204" y="219"/>
                </a:cubicBezTo>
                <a:cubicBezTo>
                  <a:pt x="204" y="219"/>
                  <a:pt x="204" y="219"/>
                  <a:pt x="204" y="219"/>
                </a:cubicBezTo>
                <a:cubicBezTo>
                  <a:pt x="171" y="194"/>
                  <a:pt x="171" y="194"/>
                  <a:pt x="171" y="194"/>
                </a:cubicBezTo>
                <a:cubicBezTo>
                  <a:pt x="170" y="193"/>
                  <a:pt x="168" y="193"/>
                  <a:pt x="166" y="193"/>
                </a:cubicBezTo>
                <a:cubicBezTo>
                  <a:pt x="165" y="193"/>
                  <a:pt x="163" y="194"/>
                  <a:pt x="162" y="196"/>
                </a:cubicBezTo>
                <a:cubicBezTo>
                  <a:pt x="161" y="197"/>
                  <a:pt x="161" y="199"/>
                  <a:pt x="161" y="201"/>
                </a:cubicBezTo>
                <a:cubicBezTo>
                  <a:pt x="161" y="202"/>
                  <a:pt x="162" y="204"/>
                  <a:pt x="163" y="205"/>
                </a:cubicBezTo>
                <a:cubicBezTo>
                  <a:pt x="188" y="224"/>
                  <a:pt x="188" y="224"/>
                  <a:pt x="188" y="224"/>
                </a:cubicBezTo>
                <a:cubicBezTo>
                  <a:pt x="188" y="224"/>
                  <a:pt x="188" y="224"/>
                  <a:pt x="188" y="224"/>
                </a:cubicBezTo>
                <a:cubicBezTo>
                  <a:pt x="187" y="224"/>
                  <a:pt x="186" y="225"/>
                  <a:pt x="185" y="225"/>
                </a:cubicBezTo>
                <a:cubicBezTo>
                  <a:pt x="182" y="225"/>
                  <a:pt x="179" y="226"/>
                  <a:pt x="176" y="226"/>
                </a:cubicBezTo>
                <a:cubicBezTo>
                  <a:pt x="168" y="226"/>
                  <a:pt x="158" y="223"/>
                  <a:pt x="151" y="220"/>
                </a:cubicBezTo>
                <a:cubicBezTo>
                  <a:pt x="151" y="220"/>
                  <a:pt x="151" y="220"/>
                  <a:pt x="151" y="220"/>
                </a:cubicBezTo>
                <a:cubicBezTo>
                  <a:pt x="151" y="220"/>
                  <a:pt x="151" y="220"/>
                  <a:pt x="151" y="220"/>
                </a:cubicBezTo>
                <a:cubicBezTo>
                  <a:pt x="153" y="212"/>
                  <a:pt x="152" y="205"/>
                  <a:pt x="151" y="201"/>
                </a:cubicBezTo>
                <a:cubicBezTo>
                  <a:pt x="149" y="193"/>
                  <a:pt x="141" y="188"/>
                  <a:pt x="131" y="18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n-lt"/>
            </a:endParaRPr>
          </a:p>
        </p:txBody>
      </p:sp>
      <p:grpSp>
        <p:nvGrpSpPr>
          <p:cNvPr id="32" name="Group 31">
            <a:extLst>
              <a:ext uri="{FF2B5EF4-FFF2-40B4-BE49-F238E27FC236}">
                <a16:creationId xmlns:a16="http://schemas.microsoft.com/office/drawing/2014/main" id="{DE8D8CA6-2132-3B4A-BC60-9F91E4B1458B}"/>
              </a:ext>
            </a:extLst>
          </p:cNvPr>
          <p:cNvGrpSpPr/>
          <p:nvPr/>
        </p:nvGrpSpPr>
        <p:grpSpPr>
          <a:xfrm>
            <a:off x="380999" y="1577830"/>
            <a:ext cx="11429980" cy="4734070"/>
            <a:chOff x="380999" y="1577845"/>
            <a:chExt cx="11520823" cy="5122866"/>
          </a:xfrm>
          <a:noFill/>
        </p:grpSpPr>
        <p:sp>
          <p:nvSpPr>
            <p:cNvPr id="3" name="Rectangle 2">
              <a:extLst>
                <a:ext uri="{FF2B5EF4-FFF2-40B4-BE49-F238E27FC236}">
                  <a16:creationId xmlns:a16="http://schemas.microsoft.com/office/drawing/2014/main" id="{6AE293C8-14C3-874B-8890-DD874D9F5187}"/>
                </a:ext>
              </a:extLst>
            </p:cNvPr>
            <p:cNvSpPr/>
            <p:nvPr userDrawn="1"/>
          </p:nvSpPr>
          <p:spPr>
            <a:xfrm>
              <a:off x="380999"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1" name="Rectangle 10">
              <a:extLst>
                <a:ext uri="{FF2B5EF4-FFF2-40B4-BE49-F238E27FC236}">
                  <a16:creationId xmlns:a16="http://schemas.microsoft.com/office/drawing/2014/main" id="{5956D8B7-72A3-4147-AD60-AFE0126E0C59}"/>
                </a:ext>
              </a:extLst>
            </p:cNvPr>
            <p:cNvSpPr/>
            <p:nvPr userDrawn="1"/>
          </p:nvSpPr>
          <p:spPr>
            <a:xfrm>
              <a:off x="166171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2" name="Rectangle 11">
              <a:extLst>
                <a:ext uri="{FF2B5EF4-FFF2-40B4-BE49-F238E27FC236}">
                  <a16:creationId xmlns:a16="http://schemas.microsoft.com/office/drawing/2014/main" id="{088FFDCF-08AC-A745-A14B-1FB83D20EF87}"/>
                </a:ext>
              </a:extLst>
            </p:cNvPr>
            <p:cNvSpPr/>
            <p:nvPr userDrawn="1"/>
          </p:nvSpPr>
          <p:spPr>
            <a:xfrm>
              <a:off x="294243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3" name="Rectangle 12">
              <a:extLst>
                <a:ext uri="{FF2B5EF4-FFF2-40B4-BE49-F238E27FC236}">
                  <a16:creationId xmlns:a16="http://schemas.microsoft.com/office/drawing/2014/main" id="{02B6DE6F-DAF8-E246-AB81-6B639342348F}"/>
                </a:ext>
              </a:extLst>
            </p:cNvPr>
            <p:cNvSpPr/>
            <p:nvPr userDrawn="1"/>
          </p:nvSpPr>
          <p:spPr>
            <a:xfrm>
              <a:off x="422314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4" name="Rectangle 13">
              <a:extLst>
                <a:ext uri="{FF2B5EF4-FFF2-40B4-BE49-F238E27FC236}">
                  <a16:creationId xmlns:a16="http://schemas.microsoft.com/office/drawing/2014/main" id="{23841CF2-263C-B04E-9960-36397C49999B}"/>
                </a:ext>
              </a:extLst>
            </p:cNvPr>
            <p:cNvSpPr/>
            <p:nvPr userDrawn="1"/>
          </p:nvSpPr>
          <p:spPr>
            <a:xfrm>
              <a:off x="550386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2" name="Rectangle 21">
              <a:extLst>
                <a:ext uri="{FF2B5EF4-FFF2-40B4-BE49-F238E27FC236}">
                  <a16:creationId xmlns:a16="http://schemas.microsoft.com/office/drawing/2014/main" id="{82987178-6410-AF4D-A95C-0F3F1BDEE23D}"/>
                </a:ext>
              </a:extLst>
            </p:cNvPr>
            <p:cNvSpPr/>
            <p:nvPr userDrawn="1"/>
          </p:nvSpPr>
          <p:spPr>
            <a:xfrm>
              <a:off x="380999"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3" name="Rectangle 22">
              <a:extLst>
                <a:ext uri="{FF2B5EF4-FFF2-40B4-BE49-F238E27FC236}">
                  <a16:creationId xmlns:a16="http://schemas.microsoft.com/office/drawing/2014/main" id="{2970435B-0CE9-444F-B4A6-D7E0FE1E8098}"/>
                </a:ext>
              </a:extLst>
            </p:cNvPr>
            <p:cNvSpPr/>
            <p:nvPr userDrawn="1"/>
          </p:nvSpPr>
          <p:spPr>
            <a:xfrm>
              <a:off x="166171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4" name="Rectangle 23">
              <a:extLst>
                <a:ext uri="{FF2B5EF4-FFF2-40B4-BE49-F238E27FC236}">
                  <a16:creationId xmlns:a16="http://schemas.microsoft.com/office/drawing/2014/main" id="{D637EA29-2A06-9242-B2F2-EA7F43329956}"/>
                </a:ext>
              </a:extLst>
            </p:cNvPr>
            <p:cNvSpPr/>
            <p:nvPr userDrawn="1"/>
          </p:nvSpPr>
          <p:spPr>
            <a:xfrm>
              <a:off x="294243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5" name="Rectangle 24">
              <a:extLst>
                <a:ext uri="{FF2B5EF4-FFF2-40B4-BE49-F238E27FC236}">
                  <a16:creationId xmlns:a16="http://schemas.microsoft.com/office/drawing/2014/main" id="{EA48AEFC-712D-D044-81E5-6C1E41110759}"/>
                </a:ext>
              </a:extLst>
            </p:cNvPr>
            <p:cNvSpPr/>
            <p:nvPr userDrawn="1"/>
          </p:nvSpPr>
          <p:spPr>
            <a:xfrm>
              <a:off x="422314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6" name="Rectangle 25">
              <a:extLst>
                <a:ext uri="{FF2B5EF4-FFF2-40B4-BE49-F238E27FC236}">
                  <a16:creationId xmlns:a16="http://schemas.microsoft.com/office/drawing/2014/main" id="{A7CBE003-D5E8-864C-98FA-9796248CE2AC}"/>
                </a:ext>
              </a:extLst>
            </p:cNvPr>
            <p:cNvSpPr/>
            <p:nvPr userDrawn="1"/>
          </p:nvSpPr>
          <p:spPr>
            <a:xfrm>
              <a:off x="550386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7" name="Rectangle 26">
              <a:extLst>
                <a:ext uri="{FF2B5EF4-FFF2-40B4-BE49-F238E27FC236}">
                  <a16:creationId xmlns:a16="http://schemas.microsoft.com/office/drawing/2014/main" id="{BADE82A5-95E4-6C4B-B11D-D53B6705F30D}"/>
                </a:ext>
              </a:extLst>
            </p:cNvPr>
            <p:cNvSpPr/>
            <p:nvPr userDrawn="1"/>
          </p:nvSpPr>
          <p:spPr>
            <a:xfrm>
              <a:off x="380999"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8" name="Rectangle 27">
              <a:extLst>
                <a:ext uri="{FF2B5EF4-FFF2-40B4-BE49-F238E27FC236}">
                  <a16:creationId xmlns:a16="http://schemas.microsoft.com/office/drawing/2014/main" id="{6D3153DA-7E96-5A48-85FB-7AA1D84749D2}"/>
                </a:ext>
              </a:extLst>
            </p:cNvPr>
            <p:cNvSpPr/>
            <p:nvPr userDrawn="1"/>
          </p:nvSpPr>
          <p:spPr>
            <a:xfrm>
              <a:off x="166171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9" name="Rectangle 28">
              <a:extLst>
                <a:ext uri="{FF2B5EF4-FFF2-40B4-BE49-F238E27FC236}">
                  <a16:creationId xmlns:a16="http://schemas.microsoft.com/office/drawing/2014/main" id="{784E1B72-B1CA-DE40-964D-0211741FA050}"/>
                </a:ext>
              </a:extLst>
            </p:cNvPr>
            <p:cNvSpPr/>
            <p:nvPr userDrawn="1"/>
          </p:nvSpPr>
          <p:spPr>
            <a:xfrm>
              <a:off x="294243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30" name="Rectangle 29">
              <a:extLst>
                <a:ext uri="{FF2B5EF4-FFF2-40B4-BE49-F238E27FC236}">
                  <a16:creationId xmlns:a16="http://schemas.microsoft.com/office/drawing/2014/main" id="{0EDEA1F2-0336-5941-9F8D-A8F560A28115}"/>
                </a:ext>
              </a:extLst>
            </p:cNvPr>
            <p:cNvSpPr/>
            <p:nvPr userDrawn="1"/>
          </p:nvSpPr>
          <p:spPr>
            <a:xfrm>
              <a:off x="422314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31" name="Rectangle 30">
              <a:extLst>
                <a:ext uri="{FF2B5EF4-FFF2-40B4-BE49-F238E27FC236}">
                  <a16:creationId xmlns:a16="http://schemas.microsoft.com/office/drawing/2014/main" id="{C57AB087-9AA7-2D4E-A82A-605B50372D51}"/>
                </a:ext>
              </a:extLst>
            </p:cNvPr>
            <p:cNvSpPr/>
            <p:nvPr userDrawn="1"/>
          </p:nvSpPr>
          <p:spPr>
            <a:xfrm>
              <a:off x="550386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2" name="Rectangle 41">
              <a:extLst>
                <a:ext uri="{FF2B5EF4-FFF2-40B4-BE49-F238E27FC236}">
                  <a16:creationId xmlns:a16="http://schemas.microsoft.com/office/drawing/2014/main" id="{0F447629-D1B9-0546-851F-E0D5ED605B7A}"/>
                </a:ext>
              </a:extLst>
            </p:cNvPr>
            <p:cNvSpPr/>
            <p:nvPr userDrawn="1"/>
          </p:nvSpPr>
          <p:spPr>
            <a:xfrm>
              <a:off x="6784581"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3" name="Rectangle 42">
              <a:extLst>
                <a:ext uri="{FF2B5EF4-FFF2-40B4-BE49-F238E27FC236}">
                  <a16:creationId xmlns:a16="http://schemas.microsoft.com/office/drawing/2014/main" id="{FE9B1291-33A4-EE48-806C-B5D7A1613345}"/>
                </a:ext>
              </a:extLst>
            </p:cNvPr>
            <p:cNvSpPr/>
            <p:nvPr userDrawn="1"/>
          </p:nvSpPr>
          <p:spPr>
            <a:xfrm>
              <a:off x="6784581"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4" name="Rectangle 43">
              <a:extLst>
                <a:ext uri="{FF2B5EF4-FFF2-40B4-BE49-F238E27FC236}">
                  <a16:creationId xmlns:a16="http://schemas.microsoft.com/office/drawing/2014/main" id="{69CEBC75-F9B2-DF40-8FAB-B56A760AED4B}"/>
                </a:ext>
              </a:extLst>
            </p:cNvPr>
            <p:cNvSpPr/>
            <p:nvPr userDrawn="1"/>
          </p:nvSpPr>
          <p:spPr>
            <a:xfrm>
              <a:off x="6784581"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5" name="Rectangle 44">
              <a:extLst>
                <a:ext uri="{FF2B5EF4-FFF2-40B4-BE49-F238E27FC236}">
                  <a16:creationId xmlns:a16="http://schemas.microsoft.com/office/drawing/2014/main" id="{EE5FF759-951A-054F-9F4A-482FE7225052}"/>
                </a:ext>
              </a:extLst>
            </p:cNvPr>
            <p:cNvSpPr/>
            <p:nvPr userDrawn="1"/>
          </p:nvSpPr>
          <p:spPr>
            <a:xfrm>
              <a:off x="806529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6" name="Rectangle 45">
              <a:extLst>
                <a:ext uri="{FF2B5EF4-FFF2-40B4-BE49-F238E27FC236}">
                  <a16:creationId xmlns:a16="http://schemas.microsoft.com/office/drawing/2014/main" id="{90EB0590-F226-6748-B645-71C913F9B674}"/>
                </a:ext>
              </a:extLst>
            </p:cNvPr>
            <p:cNvSpPr/>
            <p:nvPr userDrawn="1"/>
          </p:nvSpPr>
          <p:spPr>
            <a:xfrm>
              <a:off x="806529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7" name="Rectangle 46">
              <a:extLst>
                <a:ext uri="{FF2B5EF4-FFF2-40B4-BE49-F238E27FC236}">
                  <a16:creationId xmlns:a16="http://schemas.microsoft.com/office/drawing/2014/main" id="{5D31B860-B762-A94B-B4E7-355AC4826289}"/>
                </a:ext>
              </a:extLst>
            </p:cNvPr>
            <p:cNvSpPr/>
            <p:nvPr userDrawn="1"/>
          </p:nvSpPr>
          <p:spPr>
            <a:xfrm>
              <a:off x="806529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8" name="Rectangle 47">
              <a:extLst>
                <a:ext uri="{FF2B5EF4-FFF2-40B4-BE49-F238E27FC236}">
                  <a16:creationId xmlns:a16="http://schemas.microsoft.com/office/drawing/2014/main" id="{982F9D60-F80B-2F4A-9903-3996F96A22C1}"/>
                </a:ext>
              </a:extLst>
            </p:cNvPr>
            <p:cNvSpPr/>
            <p:nvPr userDrawn="1"/>
          </p:nvSpPr>
          <p:spPr>
            <a:xfrm>
              <a:off x="380999" y="5419994"/>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9" name="Rectangle 48">
              <a:extLst>
                <a:ext uri="{FF2B5EF4-FFF2-40B4-BE49-F238E27FC236}">
                  <a16:creationId xmlns:a16="http://schemas.microsoft.com/office/drawing/2014/main" id="{69C6B9A7-FBBB-F541-A935-BD7AF34D2A23}"/>
                </a:ext>
              </a:extLst>
            </p:cNvPr>
            <p:cNvSpPr/>
            <p:nvPr userDrawn="1"/>
          </p:nvSpPr>
          <p:spPr>
            <a:xfrm>
              <a:off x="166171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0" name="Rectangle 49">
              <a:extLst>
                <a:ext uri="{FF2B5EF4-FFF2-40B4-BE49-F238E27FC236}">
                  <a16:creationId xmlns:a16="http://schemas.microsoft.com/office/drawing/2014/main" id="{D53EEC05-B7DA-1540-9D32-177152835D78}"/>
                </a:ext>
              </a:extLst>
            </p:cNvPr>
            <p:cNvSpPr/>
            <p:nvPr userDrawn="1"/>
          </p:nvSpPr>
          <p:spPr>
            <a:xfrm>
              <a:off x="294243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1" name="Rectangle 50">
              <a:extLst>
                <a:ext uri="{FF2B5EF4-FFF2-40B4-BE49-F238E27FC236}">
                  <a16:creationId xmlns:a16="http://schemas.microsoft.com/office/drawing/2014/main" id="{4FF87792-0038-E245-A756-AFA193BEC33C}"/>
                </a:ext>
              </a:extLst>
            </p:cNvPr>
            <p:cNvSpPr/>
            <p:nvPr userDrawn="1"/>
          </p:nvSpPr>
          <p:spPr>
            <a:xfrm>
              <a:off x="422314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2" name="Rectangle 51">
              <a:extLst>
                <a:ext uri="{FF2B5EF4-FFF2-40B4-BE49-F238E27FC236}">
                  <a16:creationId xmlns:a16="http://schemas.microsoft.com/office/drawing/2014/main" id="{563EA47D-7036-6149-BFDD-AE64B4F0440E}"/>
                </a:ext>
              </a:extLst>
            </p:cNvPr>
            <p:cNvSpPr/>
            <p:nvPr userDrawn="1"/>
          </p:nvSpPr>
          <p:spPr>
            <a:xfrm>
              <a:off x="550386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3" name="Rectangle 52">
              <a:extLst>
                <a:ext uri="{FF2B5EF4-FFF2-40B4-BE49-F238E27FC236}">
                  <a16:creationId xmlns:a16="http://schemas.microsoft.com/office/drawing/2014/main" id="{04CBC1BB-E618-4143-8102-0EE9DB6F72F6}"/>
                </a:ext>
              </a:extLst>
            </p:cNvPr>
            <p:cNvSpPr/>
            <p:nvPr userDrawn="1"/>
          </p:nvSpPr>
          <p:spPr>
            <a:xfrm>
              <a:off x="6784581"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4" name="Rectangle 53">
              <a:extLst>
                <a:ext uri="{FF2B5EF4-FFF2-40B4-BE49-F238E27FC236}">
                  <a16:creationId xmlns:a16="http://schemas.microsoft.com/office/drawing/2014/main" id="{16302F22-33DC-404D-B9F7-4999125BE1C0}"/>
                </a:ext>
              </a:extLst>
            </p:cNvPr>
            <p:cNvSpPr/>
            <p:nvPr userDrawn="1"/>
          </p:nvSpPr>
          <p:spPr>
            <a:xfrm>
              <a:off x="806529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5" name="Rectangle 54">
              <a:extLst>
                <a:ext uri="{FF2B5EF4-FFF2-40B4-BE49-F238E27FC236}">
                  <a16:creationId xmlns:a16="http://schemas.microsoft.com/office/drawing/2014/main" id="{63913E2F-D6C7-6E4C-AF84-F30990D1C5F1}"/>
                </a:ext>
              </a:extLst>
            </p:cNvPr>
            <p:cNvSpPr/>
            <p:nvPr userDrawn="1"/>
          </p:nvSpPr>
          <p:spPr>
            <a:xfrm>
              <a:off x="934320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6" name="Rectangle 55">
              <a:extLst>
                <a:ext uri="{FF2B5EF4-FFF2-40B4-BE49-F238E27FC236}">
                  <a16:creationId xmlns:a16="http://schemas.microsoft.com/office/drawing/2014/main" id="{98F6AD2D-9784-F642-A106-04B3A189A305}"/>
                </a:ext>
              </a:extLst>
            </p:cNvPr>
            <p:cNvSpPr/>
            <p:nvPr userDrawn="1"/>
          </p:nvSpPr>
          <p:spPr>
            <a:xfrm>
              <a:off x="934320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7" name="Rectangle 56">
              <a:extLst>
                <a:ext uri="{FF2B5EF4-FFF2-40B4-BE49-F238E27FC236}">
                  <a16:creationId xmlns:a16="http://schemas.microsoft.com/office/drawing/2014/main" id="{15BAA71B-3977-2C45-BFCD-DD42EE282F3A}"/>
                </a:ext>
              </a:extLst>
            </p:cNvPr>
            <p:cNvSpPr/>
            <p:nvPr userDrawn="1"/>
          </p:nvSpPr>
          <p:spPr>
            <a:xfrm>
              <a:off x="934320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8" name="Rectangle 57">
              <a:extLst>
                <a:ext uri="{FF2B5EF4-FFF2-40B4-BE49-F238E27FC236}">
                  <a16:creationId xmlns:a16="http://schemas.microsoft.com/office/drawing/2014/main" id="{009A6B8D-0BC6-844C-98BC-26714B74B89C}"/>
                </a:ext>
              </a:extLst>
            </p:cNvPr>
            <p:cNvSpPr/>
            <p:nvPr userDrawn="1"/>
          </p:nvSpPr>
          <p:spPr>
            <a:xfrm>
              <a:off x="934320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9" name="Rectangle 58">
              <a:extLst>
                <a:ext uri="{FF2B5EF4-FFF2-40B4-BE49-F238E27FC236}">
                  <a16:creationId xmlns:a16="http://schemas.microsoft.com/office/drawing/2014/main" id="{D8F3FD9C-200A-6341-94B3-0C1EB6DACAB0}"/>
                </a:ext>
              </a:extLst>
            </p:cNvPr>
            <p:cNvSpPr/>
            <p:nvPr userDrawn="1"/>
          </p:nvSpPr>
          <p:spPr>
            <a:xfrm>
              <a:off x="1062110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60" name="Rectangle 59">
              <a:extLst>
                <a:ext uri="{FF2B5EF4-FFF2-40B4-BE49-F238E27FC236}">
                  <a16:creationId xmlns:a16="http://schemas.microsoft.com/office/drawing/2014/main" id="{138373EE-C7AD-A948-BF2D-EFDCBD86A63D}"/>
                </a:ext>
              </a:extLst>
            </p:cNvPr>
            <p:cNvSpPr/>
            <p:nvPr userDrawn="1"/>
          </p:nvSpPr>
          <p:spPr>
            <a:xfrm>
              <a:off x="1062110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61" name="Rectangle 60">
              <a:extLst>
                <a:ext uri="{FF2B5EF4-FFF2-40B4-BE49-F238E27FC236}">
                  <a16:creationId xmlns:a16="http://schemas.microsoft.com/office/drawing/2014/main" id="{1D9BF3B8-1553-CB43-861A-0C55AC833BFD}"/>
                </a:ext>
              </a:extLst>
            </p:cNvPr>
            <p:cNvSpPr/>
            <p:nvPr userDrawn="1"/>
          </p:nvSpPr>
          <p:spPr>
            <a:xfrm>
              <a:off x="1062110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62" name="Rectangle 61">
              <a:extLst>
                <a:ext uri="{FF2B5EF4-FFF2-40B4-BE49-F238E27FC236}">
                  <a16:creationId xmlns:a16="http://schemas.microsoft.com/office/drawing/2014/main" id="{A6D0F4D3-BA10-E141-99A5-7B49C20DF11A}"/>
                </a:ext>
              </a:extLst>
            </p:cNvPr>
            <p:cNvSpPr/>
            <p:nvPr userDrawn="1"/>
          </p:nvSpPr>
          <p:spPr>
            <a:xfrm>
              <a:off x="1062110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grpSp>
      <p:sp>
        <p:nvSpPr>
          <p:cNvPr id="37" name="Freeform 69">
            <a:extLst>
              <a:ext uri="{FF2B5EF4-FFF2-40B4-BE49-F238E27FC236}">
                <a16:creationId xmlns:a16="http://schemas.microsoft.com/office/drawing/2014/main" id="{3634B592-2BB6-5C4B-A72F-5EE93BA6F81A}"/>
              </a:ext>
            </a:extLst>
          </p:cNvPr>
          <p:cNvSpPr>
            <a:spLocks noEditPoints="1"/>
          </p:cNvSpPr>
          <p:nvPr/>
        </p:nvSpPr>
        <p:spPr bwMode="auto">
          <a:xfrm>
            <a:off x="3325653" y="1967482"/>
            <a:ext cx="499664" cy="424950"/>
          </a:xfrm>
          <a:custGeom>
            <a:avLst/>
            <a:gdLst>
              <a:gd name="T0" fmla="*/ 90 w 289"/>
              <a:gd name="T1" fmla="*/ 246 h 246"/>
              <a:gd name="T2" fmla="*/ 86 w 289"/>
              <a:gd name="T3" fmla="*/ 244 h 246"/>
              <a:gd name="T4" fmla="*/ 2 w 289"/>
              <a:gd name="T5" fmla="*/ 160 h 246"/>
              <a:gd name="T6" fmla="*/ 2 w 289"/>
              <a:gd name="T7" fmla="*/ 152 h 246"/>
              <a:gd name="T8" fmla="*/ 44 w 289"/>
              <a:gd name="T9" fmla="*/ 110 h 246"/>
              <a:gd name="T10" fmla="*/ 53 w 289"/>
              <a:gd name="T11" fmla="*/ 110 h 246"/>
              <a:gd name="T12" fmla="*/ 90 w 289"/>
              <a:gd name="T13" fmla="*/ 148 h 246"/>
              <a:gd name="T14" fmla="*/ 236 w 289"/>
              <a:gd name="T15" fmla="*/ 2 h 246"/>
              <a:gd name="T16" fmla="*/ 245 w 289"/>
              <a:gd name="T17" fmla="*/ 2 h 246"/>
              <a:gd name="T18" fmla="*/ 287 w 289"/>
              <a:gd name="T19" fmla="*/ 44 h 246"/>
              <a:gd name="T20" fmla="*/ 287 w 289"/>
              <a:gd name="T21" fmla="*/ 52 h 246"/>
              <a:gd name="T22" fmla="*/ 95 w 289"/>
              <a:gd name="T23" fmla="*/ 244 h 246"/>
              <a:gd name="T24" fmla="*/ 90 w 289"/>
              <a:gd name="T25" fmla="*/ 246 h 246"/>
              <a:gd name="T26" fmla="*/ 15 w 289"/>
              <a:gd name="T27" fmla="*/ 156 h 246"/>
              <a:gd name="T28" fmla="*/ 90 w 289"/>
              <a:gd name="T29" fmla="*/ 232 h 246"/>
              <a:gd name="T30" fmla="*/ 274 w 289"/>
              <a:gd name="T31" fmla="*/ 48 h 246"/>
              <a:gd name="T32" fmla="*/ 240 w 289"/>
              <a:gd name="T33" fmla="*/ 15 h 246"/>
              <a:gd name="T34" fmla="*/ 95 w 289"/>
              <a:gd name="T35" fmla="*/ 160 h 246"/>
              <a:gd name="T36" fmla="*/ 86 w 289"/>
              <a:gd name="T37" fmla="*/ 160 h 246"/>
              <a:gd name="T38" fmla="*/ 48 w 289"/>
              <a:gd name="T39" fmla="*/ 123 h 246"/>
              <a:gd name="T40" fmla="*/ 15 w 289"/>
              <a:gd name="T41" fmla="*/ 15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9" h="246">
                <a:moveTo>
                  <a:pt x="90" y="246"/>
                </a:moveTo>
                <a:cubicBezTo>
                  <a:pt x="89" y="246"/>
                  <a:pt x="87" y="246"/>
                  <a:pt x="86" y="244"/>
                </a:cubicBezTo>
                <a:cubicBezTo>
                  <a:pt x="2" y="160"/>
                  <a:pt x="2" y="160"/>
                  <a:pt x="2" y="160"/>
                </a:cubicBezTo>
                <a:cubicBezTo>
                  <a:pt x="0" y="158"/>
                  <a:pt x="0" y="154"/>
                  <a:pt x="2" y="152"/>
                </a:cubicBezTo>
                <a:cubicBezTo>
                  <a:pt x="44" y="110"/>
                  <a:pt x="44" y="110"/>
                  <a:pt x="44" y="110"/>
                </a:cubicBezTo>
                <a:cubicBezTo>
                  <a:pt x="47" y="108"/>
                  <a:pt x="50" y="108"/>
                  <a:pt x="53" y="110"/>
                </a:cubicBezTo>
                <a:cubicBezTo>
                  <a:pt x="90" y="148"/>
                  <a:pt x="90" y="148"/>
                  <a:pt x="90" y="148"/>
                </a:cubicBezTo>
                <a:cubicBezTo>
                  <a:pt x="236" y="2"/>
                  <a:pt x="236" y="2"/>
                  <a:pt x="236" y="2"/>
                </a:cubicBezTo>
                <a:cubicBezTo>
                  <a:pt x="239" y="0"/>
                  <a:pt x="242" y="0"/>
                  <a:pt x="245" y="2"/>
                </a:cubicBezTo>
                <a:cubicBezTo>
                  <a:pt x="287" y="44"/>
                  <a:pt x="287" y="44"/>
                  <a:pt x="287" y="44"/>
                </a:cubicBezTo>
                <a:cubicBezTo>
                  <a:pt x="289" y="46"/>
                  <a:pt x="289" y="50"/>
                  <a:pt x="287" y="52"/>
                </a:cubicBezTo>
                <a:cubicBezTo>
                  <a:pt x="95" y="244"/>
                  <a:pt x="95" y="244"/>
                  <a:pt x="95" y="244"/>
                </a:cubicBezTo>
                <a:cubicBezTo>
                  <a:pt x="94" y="246"/>
                  <a:pt x="92" y="246"/>
                  <a:pt x="90" y="246"/>
                </a:cubicBezTo>
                <a:close/>
                <a:moveTo>
                  <a:pt x="15" y="156"/>
                </a:moveTo>
                <a:cubicBezTo>
                  <a:pt x="90" y="232"/>
                  <a:pt x="90" y="232"/>
                  <a:pt x="90" y="232"/>
                </a:cubicBezTo>
                <a:cubicBezTo>
                  <a:pt x="274" y="48"/>
                  <a:pt x="274" y="48"/>
                  <a:pt x="274" y="48"/>
                </a:cubicBezTo>
                <a:cubicBezTo>
                  <a:pt x="240" y="15"/>
                  <a:pt x="240" y="15"/>
                  <a:pt x="240" y="15"/>
                </a:cubicBezTo>
                <a:cubicBezTo>
                  <a:pt x="95" y="160"/>
                  <a:pt x="95" y="160"/>
                  <a:pt x="95" y="160"/>
                </a:cubicBezTo>
                <a:cubicBezTo>
                  <a:pt x="92" y="163"/>
                  <a:pt x="89" y="163"/>
                  <a:pt x="86" y="160"/>
                </a:cubicBezTo>
                <a:cubicBezTo>
                  <a:pt x="48" y="123"/>
                  <a:pt x="48" y="123"/>
                  <a:pt x="48" y="123"/>
                </a:cubicBezTo>
                <a:lnTo>
                  <a:pt x="15" y="15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bg2"/>
              </a:solidFill>
              <a:latin typeface="+mj-lt"/>
            </a:endParaRPr>
          </a:p>
        </p:txBody>
      </p:sp>
      <p:grpSp>
        <p:nvGrpSpPr>
          <p:cNvPr id="91" name="Group 98">
            <a:extLst>
              <a:ext uri="{FF2B5EF4-FFF2-40B4-BE49-F238E27FC236}">
                <a16:creationId xmlns:a16="http://schemas.microsoft.com/office/drawing/2014/main" id="{9AC922D9-7CEE-B448-86D3-66DA557B7FF2}"/>
              </a:ext>
            </a:extLst>
          </p:cNvPr>
          <p:cNvGrpSpPr>
            <a:grpSpLocks noChangeAspect="1"/>
          </p:cNvGrpSpPr>
          <p:nvPr/>
        </p:nvGrpSpPr>
        <p:grpSpPr bwMode="auto">
          <a:xfrm>
            <a:off x="2084826" y="5548256"/>
            <a:ext cx="448560" cy="372925"/>
            <a:chOff x="1371" y="1755"/>
            <a:chExt cx="427" cy="355"/>
          </a:xfrm>
          <a:solidFill>
            <a:schemeClr val="accent1"/>
          </a:solidFill>
        </p:grpSpPr>
        <p:sp>
          <p:nvSpPr>
            <p:cNvPr id="92" name="Freeform 99">
              <a:extLst>
                <a:ext uri="{FF2B5EF4-FFF2-40B4-BE49-F238E27FC236}">
                  <a16:creationId xmlns:a16="http://schemas.microsoft.com/office/drawing/2014/main" id="{6DD3FF56-53E8-3945-A690-6D0C81F64008}"/>
                </a:ext>
              </a:extLst>
            </p:cNvPr>
            <p:cNvSpPr>
              <a:spLocks noEditPoints="1"/>
            </p:cNvSpPr>
            <p:nvPr/>
          </p:nvSpPr>
          <p:spPr bwMode="auto">
            <a:xfrm>
              <a:off x="1371" y="1755"/>
              <a:ext cx="427" cy="355"/>
            </a:xfrm>
            <a:custGeom>
              <a:avLst/>
              <a:gdLst>
                <a:gd name="T0" fmla="*/ 282 w 288"/>
                <a:gd name="T1" fmla="*/ 240 h 240"/>
                <a:gd name="T2" fmla="*/ 6 w 288"/>
                <a:gd name="T3" fmla="*/ 240 h 240"/>
                <a:gd name="T4" fmla="*/ 0 w 288"/>
                <a:gd name="T5" fmla="*/ 234 h 240"/>
                <a:gd name="T6" fmla="*/ 0 w 288"/>
                <a:gd name="T7" fmla="*/ 6 h 240"/>
                <a:gd name="T8" fmla="*/ 6 w 288"/>
                <a:gd name="T9" fmla="*/ 0 h 240"/>
                <a:gd name="T10" fmla="*/ 282 w 288"/>
                <a:gd name="T11" fmla="*/ 0 h 240"/>
                <a:gd name="T12" fmla="*/ 288 w 288"/>
                <a:gd name="T13" fmla="*/ 6 h 240"/>
                <a:gd name="T14" fmla="*/ 288 w 288"/>
                <a:gd name="T15" fmla="*/ 234 h 240"/>
                <a:gd name="T16" fmla="*/ 282 w 288"/>
                <a:gd name="T17" fmla="*/ 240 h 240"/>
                <a:gd name="T18" fmla="*/ 12 w 288"/>
                <a:gd name="T19" fmla="*/ 228 h 240"/>
                <a:gd name="T20" fmla="*/ 276 w 288"/>
                <a:gd name="T21" fmla="*/ 228 h 240"/>
                <a:gd name="T22" fmla="*/ 276 w 288"/>
                <a:gd name="T23" fmla="*/ 12 h 240"/>
                <a:gd name="T24" fmla="*/ 12 w 288"/>
                <a:gd name="T25" fmla="*/ 12 h 240"/>
                <a:gd name="T26" fmla="*/ 12 w 288"/>
                <a:gd name="T27" fmla="*/ 22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40">
                  <a:moveTo>
                    <a:pt x="282" y="240"/>
                  </a:moveTo>
                  <a:cubicBezTo>
                    <a:pt x="6" y="240"/>
                    <a:pt x="6" y="240"/>
                    <a:pt x="6" y="240"/>
                  </a:cubicBezTo>
                  <a:cubicBezTo>
                    <a:pt x="3" y="240"/>
                    <a:pt x="0" y="237"/>
                    <a:pt x="0" y="234"/>
                  </a:cubicBezTo>
                  <a:cubicBezTo>
                    <a:pt x="0" y="6"/>
                    <a:pt x="0" y="6"/>
                    <a:pt x="0" y="6"/>
                  </a:cubicBezTo>
                  <a:cubicBezTo>
                    <a:pt x="0" y="3"/>
                    <a:pt x="3" y="0"/>
                    <a:pt x="6" y="0"/>
                  </a:cubicBezTo>
                  <a:cubicBezTo>
                    <a:pt x="282" y="0"/>
                    <a:pt x="282" y="0"/>
                    <a:pt x="282" y="0"/>
                  </a:cubicBezTo>
                  <a:cubicBezTo>
                    <a:pt x="285" y="0"/>
                    <a:pt x="288" y="3"/>
                    <a:pt x="288" y="6"/>
                  </a:cubicBezTo>
                  <a:cubicBezTo>
                    <a:pt x="288" y="234"/>
                    <a:pt x="288" y="234"/>
                    <a:pt x="288" y="234"/>
                  </a:cubicBezTo>
                  <a:cubicBezTo>
                    <a:pt x="288" y="237"/>
                    <a:pt x="285" y="240"/>
                    <a:pt x="282" y="240"/>
                  </a:cubicBezTo>
                  <a:close/>
                  <a:moveTo>
                    <a:pt x="12" y="228"/>
                  </a:moveTo>
                  <a:cubicBezTo>
                    <a:pt x="276" y="228"/>
                    <a:pt x="276" y="228"/>
                    <a:pt x="276" y="228"/>
                  </a:cubicBezTo>
                  <a:cubicBezTo>
                    <a:pt x="276" y="12"/>
                    <a:pt x="276" y="12"/>
                    <a:pt x="276" y="12"/>
                  </a:cubicBezTo>
                  <a:cubicBezTo>
                    <a:pt x="12" y="12"/>
                    <a:pt x="12" y="12"/>
                    <a:pt x="12" y="12"/>
                  </a:cubicBezTo>
                  <a:lnTo>
                    <a:pt x="12"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3" name="Freeform 100">
              <a:extLst>
                <a:ext uri="{FF2B5EF4-FFF2-40B4-BE49-F238E27FC236}">
                  <a16:creationId xmlns:a16="http://schemas.microsoft.com/office/drawing/2014/main" id="{B9DD30D6-7FC5-4E4B-AA29-A488CEB79813}"/>
                </a:ext>
              </a:extLst>
            </p:cNvPr>
            <p:cNvSpPr>
              <a:spLocks/>
            </p:cNvSpPr>
            <p:nvPr/>
          </p:nvSpPr>
          <p:spPr bwMode="auto">
            <a:xfrm>
              <a:off x="1407" y="1790"/>
              <a:ext cx="71" cy="71"/>
            </a:xfrm>
            <a:custGeom>
              <a:avLst/>
              <a:gdLst>
                <a:gd name="T0" fmla="*/ 6 w 48"/>
                <a:gd name="T1" fmla="*/ 48 h 48"/>
                <a:gd name="T2" fmla="*/ 0 w 48"/>
                <a:gd name="T3" fmla="*/ 42 h 48"/>
                <a:gd name="T4" fmla="*/ 0 w 48"/>
                <a:gd name="T5" fmla="*/ 6 h 48"/>
                <a:gd name="T6" fmla="*/ 6 w 48"/>
                <a:gd name="T7" fmla="*/ 0 h 48"/>
                <a:gd name="T8" fmla="*/ 42 w 48"/>
                <a:gd name="T9" fmla="*/ 0 h 48"/>
                <a:gd name="T10" fmla="*/ 48 w 48"/>
                <a:gd name="T11" fmla="*/ 6 h 48"/>
                <a:gd name="T12" fmla="*/ 42 w 48"/>
                <a:gd name="T13" fmla="*/ 12 h 48"/>
                <a:gd name="T14" fmla="*/ 12 w 48"/>
                <a:gd name="T15" fmla="*/ 12 h 48"/>
                <a:gd name="T16" fmla="*/ 12 w 48"/>
                <a:gd name="T17" fmla="*/ 42 h 48"/>
                <a:gd name="T18" fmla="*/ 6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6" y="48"/>
                  </a:moveTo>
                  <a:cubicBezTo>
                    <a:pt x="3" y="48"/>
                    <a:pt x="0" y="45"/>
                    <a:pt x="0" y="42"/>
                  </a:cubicBezTo>
                  <a:cubicBezTo>
                    <a:pt x="0" y="6"/>
                    <a:pt x="0" y="6"/>
                    <a:pt x="0" y="6"/>
                  </a:cubicBezTo>
                  <a:cubicBezTo>
                    <a:pt x="0" y="3"/>
                    <a:pt x="3" y="0"/>
                    <a:pt x="6" y="0"/>
                  </a:cubicBezTo>
                  <a:cubicBezTo>
                    <a:pt x="42" y="0"/>
                    <a:pt x="42" y="0"/>
                    <a:pt x="42" y="0"/>
                  </a:cubicBezTo>
                  <a:cubicBezTo>
                    <a:pt x="45" y="0"/>
                    <a:pt x="48" y="3"/>
                    <a:pt x="48" y="6"/>
                  </a:cubicBezTo>
                  <a:cubicBezTo>
                    <a:pt x="48" y="9"/>
                    <a:pt x="45" y="12"/>
                    <a:pt x="42" y="12"/>
                  </a:cubicBezTo>
                  <a:cubicBezTo>
                    <a:pt x="12" y="12"/>
                    <a:pt x="12" y="12"/>
                    <a:pt x="12" y="12"/>
                  </a:cubicBezTo>
                  <a:cubicBezTo>
                    <a:pt x="12" y="42"/>
                    <a:pt x="12" y="42"/>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4" name="Freeform 101">
              <a:extLst>
                <a:ext uri="{FF2B5EF4-FFF2-40B4-BE49-F238E27FC236}">
                  <a16:creationId xmlns:a16="http://schemas.microsoft.com/office/drawing/2014/main" id="{B598F935-A581-034B-89D4-127294ECEFE4}"/>
                </a:ext>
              </a:extLst>
            </p:cNvPr>
            <p:cNvSpPr>
              <a:spLocks/>
            </p:cNvSpPr>
            <p:nvPr/>
          </p:nvSpPr>
          <p:spPr bwMode="auto">
            <a:xfrm>
              <a:off x="1691" y="1790"/>
              <a:ext cx="71" cy="71"/>
            </a:xfrm>
            <a:custGeom>
              <a:avLst/>
              <a:gdLst>
                <a:gd name="T0" fmla="*/ 42 w 48"/>
                <a:gd name="T1" fmla="*/ 48 h 48"/>
                <a:gd name="T2" fmla="*/ 36 w 48"/>
                <a:gd name="T3" fmla="*/ 42 h 48"/>
                <a:gd name="T4" fmla="*/ 36 w 48"/>
                <a:gd name="T5" fmla="*/ 12 h 48"/>
                <a:gd name="T6" fmla="*/ 6 w 48"/>
                <a:gd name="T7" fmla="*/ 12 h 48"/>
                <a:gd name="T8" fmla="*/ 0 w 48"/>
                <a:gd name="T9" fmla="*/ 6 h 48"/>
                <a:gd name="T10" fmla="*/ 6 w 48"/>
                <a:gd name="T11" fmla="*/ 0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39" y="48"/>
                    <a:pt x="36" y="45"/>
                    <a:pt x="36" y="42"/>
                  </a:cubicBezTo>
                  <a:cubicBezTo>
                    <a:pt x="36" y="12"/>
                    <a:pt x="36" y="12"/>
                    <a:pt x="36" y="12"/>
                  </a:cubicBezTo>
                  <a:cubicBezTo>
                    <a:pt x="6" y="12"/>
                    <a:pt x="6" y="12"/>
                    <a:pt x="6" y="12"/>
                  </a:cubicBezTo>
                  <a:cubicBezTo>
                    <a:pt x="3" y="12"/>
                    <a:pt x="0" y="9"/>
                    <a:pt x="0" y="6"/>
                  </a:cubicBezTo>
                  <a:cubicBezTo>
                    <a:pt x="0" y="3"/>
                    <a:pt x="3" y="0"/>
                    <a:pt x="6" y="0"/>
                  </a:cubicBezTo>
                  <a:cubicBezTo>
                    <a:pt x="42" y="0"/>
                    <a:pt x="42"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5" name="Freeform 102">
              <a:extLst>
                <a:ext uri="{FF2B5EF4-FFF2-40B4-BE49-F238E27FC236}">
                  <a16:creationId xmlns:a16="http://schemas.microsoft.com/office/drawing/2014/main" id="{24EC5BA8-8063-3241-A2BA-5D3F0C810EF9}"/>
                </a:ext>
              </a:extLst>
            </p:cNvPr>
            <p:cNvSpPr>
              <a:spLocks/>
            </p:cNvSpPr>
            <p:nvPr/>
          </p:nvSpPr>
          <p:spPr bwMode="auto">
            <a:xfrm>
              <a:off x="1407" y="200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12 w 48"/>
                <a:gd name="T11" fmla="*/ 6 h 48"/>
                <a:gd name="T12" fmla="*/ 12 w 48"/>
                <a:gd name="T13" fmla="*/ 36 h 48"/>
                <a:gd name="T14" fmla="*/ 42 w 48"/>
                <a:gd name="T15" fmla="*/ 3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6"/>
                    <a:pt x="0" y="6"/>
                    <a:pt x="0" y="6"/>
                  </a:cubicBezTo>
                  <a:cubicBezTo>
                    <a:pt x="0" y="3"/>
                    <a:pt x="3" y="0"/>
                    <a:pt x="6" y="0"/>
                  </a:cubicBezTo>
                  <a:cubicBezTo>
                    <a:pt x="9" y="0"/>
                    <a:pt x="12" y="3"/>
                    <a:pt x="12" y="6"/>
                  </a:cubicBezTo>
                  <a:cubicBezTo>
                    <a:pt x="12" y="36"/>
                    <a:pt x="12" y="36"/>
                    <a:pt x="12" y="36"/>
                  </a:cubicBezTo>
                  <a:cubicBezTo>
                    <a:pt x="42" y="36"/>
                    <a:pt x="42" y="36"/>
                    <a:pt x="42" y="36"/>
                  </a:cubicBezTo>
                  <a:cubicBezTo>
                    <a:pt x="45" y="36"/>
                    <a:pt x="48" y="39"/>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6" name="Freeform 103">
              <a:extLst>
                <a:ext uri="{FF2B5EF4-FFF2-40B4-BE49-F238E27FC236}">
                  <a16:creationId xmlns:a16="http://schemas.microsoft.com/office/drawing/2014/main" id="{CF8C2DB6-381F-254A-B48E-15AFF4C7C781}"/>
                </a:ext>
              </a:extLst>
            </p:cNvPr>
            <p:cNvSpPr>
              <a:spLocks/>
            </p:cNvSpPr>
            <p:nvPr/>
          </p:nvSpPr>
          <p:spPr bwMode="auto">
            <a:xfrm>
              <a:off x="1691" y="2004"/>
              <a:ext cx="71" cy="71"/>
            </a:xfrm>
            <a:custGeom>
              <a:avLst/>
              <a:gdLst>
                <a:gd name="T0" fmla="*/ 42 w 48"/>
                <a:gd name="T1" fmla="*/ 48 h 48"/>
                <a:gd name="T2" fmla="*/ 6 w 48"/>
                <a:gd name="T3" fmla="*/ 48 h 48"/>
                <a:gd name="T4" fmla="*/ 0 w 48"/>
                <a:gd name="T5" fmla="*/ 42 h 48"/>
                <a:gd name="T6" fmla="*/ 6 w 48"/>
                <a:gd name="T7" fmla="*/ 36 h 48"/>
                <a:gd name="T8" fmla="*/ 36 w 48"/>
                <a:gd name="T9" fmla="*/ 36 h 48"/>
                <a:gd name="T10" fmla="*/ 36 w 48"/>
                <a:gd name="T11" fmla="*/ 6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39"/>
                    <a:pt x="3" y="36"/>
                    <a:pt x="6" y="36"/>
                  </a:cubicBezTo>
                  <a:cubicBezTo>
                    <a:pt x="36" y="36"/>
                    <a:pt x="36" y="36"/>
                    <a:pt x="36" y="36"/>
                  </a:cubicBezTo>
                  <a:cubicBezTo>
                    <a:pt x="36" y="6"/>
                    <a:pt x="36" y="6"/>
                    <a:pt x="36" y="6"/>
                  </a:cubicBezTo>
                  <a:cubicBezTo>
                    <a:pt x="36" y="3"/>
                    <a:pt x="39"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7" name="Freeform 104">
              <a:extLst>
                <a:ext uri="{FF2B5EF4-FFF2-40B4-BE49-F238E27FC236}">
                  <a16:creationId xmlns:a16="http://schemas.microsoft.com/office/drawing/2014/main" id="{0667E557-C3C5-454F-BFFD-0892A85D1147}"/>
                </a:ext>
              </a:extLst>
            </p:cNvPr>
            <p:cNvSpPr>
              <a:spLocks noEditPoints="1"/>
            </p:cNvSpPr>
            <p:nvPr/>
          </p:nvSpPr>
          <p:spPr bwMode="auto">
            <a:xfrm>
              <a:off x="1441" y="1844"/>
              <a:ext cx="286" cy="177"/>
            </a:xfrm>
            <a:custGeom>
              <a:avLst/>
              <a:gdLst>
                <a:gd name="T0" fmla="*/ 97 w 193"/>
                <a:gd name="T1" fmla="*/ 120 h 120"/>
                <a:gd name="T2" fmla="*/ 2 w 193"/>
                <a:gd name="T3" fmla="*/ 64 h 120"/>
                <a:gd name="T4" fmla="*/ 2 w 193"/>
                <a:gd name="T5" fmla="*/ 56 h 120"/>
                <a:gd name="T6" fmla="*/ 97 w 193"/>
                <a:gd name="T7" fmla="*/ 0 h 120"/>
                <a:gd name="T8" fmla="*/ 191 w 193"/>
                <a:gd name="T9" fmla="*/ 56 h 120"/>
                <a:gd name="T10" fmla="*/ 191 w 193"/>
                <a:gd name="T11" fmla="*/ 64 h 120"/>
                <a:gd name="T12" fmla="*/ 97 w 193"/>
                <a:gd name="T13" fmla="*/ 120 h 120"/>
                <a:gd name="T14" fmla="*/ 15 w 193"/>
                <a:gd name="T15" fmla="*/ 60 h 120"/>
                <a:gd name="T16" fmla="*/ 97 w 193"/>
                <a:gd name="T17" fmla="*/ 108 h 120"/>
                <a:gd name="T18" fmla="*/ 179 w 193"/>
                <a:gd name="T19" fmla="*/ 60 h 120"/>
                <a:gd name="T20" fmla="*/ 97 w 193"/>
                <a:gd name="T21" fmla="*/ 12 h 120"/>
                <a:gd name="T22" fmla="*/ 15 w 193"/>
                <a:gd name="T23" fmla="*/ 6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120">
                  <a:moveTo>
                    <a:pt x="97" y="120"/>
                  </a:moveTo>
                  <a:cubicBezTo>
                    <a:pt x="53" y="120"/>
                    <a:pt x="4" y="66"/>
                    <a:pt x="2" y="64"/>
                  </a:cubicBezTo>
                  <a:cubicBezTo>
                    <a:pt x="0" y="62"/>
                    <a:pt x="0" y="58"/>
                    <a:pt x="2" y="56"/>
                  </a:cubicBezTo>
                  <a:cubicBezTo>
                    <a:pt x="4" y="54"/>
                    <a:pt x="53" y="0"/>
                    <a:pt x="97" y="0"/>
                  </a:cubicBezTo>
                  <a:cubicBezTo>
                    <a:pt x="141" y="0"/>
                    <a:pt x="189" y="54"/>
                    <a:pt x="191" y="56"/>
                  </a:cubicBezTo>
                  <a:cubicBezTo>
                    <a:pt x="193" y="58"/>
                    <a:pt x="193" y="62"/>
                    <a:pt x="191" y="64"/>
                  </a:cubicBezTo>
                  <a:cubicBezTo>
                    <a:pt x="189" y="66"/>
                    <a:pt x="141" y="120"/>
                    <a:pt x="97" y="120"/>
                  </a:cubicBezTo>
                  <a:close/>
                  <a:moveTo>
                    <a:pt x="15" y="60"/>
                  </a:moveTo>
                  <a:cubicBezTo>
                    <a:pt x="27" y="72"/>
                    <a:pt x="64" y="108"/>
                    <a:pt x="97" y="108"/>
                  </a:cubicBezTo>
                  <a:cubicBezTo>
                    <a:pt x="129" y="108"/>
                    <a:pt x="167" y="72"/>
                    <a:pt x="179" y="60"/>
                  </a:cubicBezTo>
                  <a:cubicBezTo>
                    <a:pt x="167" y="48"/>
                    <a:pt x="129" y="12"/>
                    <a:pt x="97" y="12"/>
                  </a:cubicBezTo>
                  <a:cubicBezTo>
                    <a:pt x="64" y="12"/>
                    <a:pt x="27" y="48"/>
                    <a:pt x="15"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8" name="Freeform 105">
              <a:extLst>
                <a:ext uri="{FF2B5EF4-FFF2-40B4-BE49-F238E27FC236}">
                  <a16:creationId xmlns:a16="http://schemas.microsoft.com/office/drawing/2014/main" id="{3BB22AA7-DF3C-C443-90C8-1FB2B5423AB0}"/>
                </a:ext>
              </a:extLst>
            </p:cNvPr>
            <p:cNvSpPr>
              <a:spLocks noEditPoints="1"/>
            </p:cNvSpPr>
            <p:nvPr/>
          </p:nvSpPr>
          <p:spPr bwMode="auto">
            <a:xfrm>
              <a:off x="1531" y="1879"/>
              <a:ext cx="107"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9" name="Oval 106">
              <a:extLst>
                <a:ext uri="{FF2B5EF4-FFF2-40B4-BE49-F238E27FC236}">
                  <a16:creationId xmlns:a16="http://schemas.microsoft.com/office/drawing/2014/main" id="{840F5257-5088-364D-878D-3C2254FB2EC8}"/>
                </a:ext>
              </a:extLst>
            </p:cNvPr>
            <p:cNvSpPr>
              <a:spLocks noChangeArrowheads="1"/>
            </p:cNvSpPr>
            <p:nvPr/>
          </p:nvSpPr>
          <p:spPr bwMode="auto">
            <a:xfrm>
              <a:off x="1567" y="1915"/>
              <a:ext cx="35"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111" name="Group 41">
            <a:extLst>
              <a:ext uri="{FF2B5EF4-FFF2-40B4-BE49-F238E27FC236}">
                <a16:creationId xmlns:a16="http://schemas.microsoft.com/office/drawing/2014/main" id="{CAE15CC3-F3B0-4346-93C0-B55CF2674050}"/>
              </a:ext>
            </a:extLst>
          </p:cNvPr>
          <p:cNvGrpSpPr>
            <a:grpSpLocks noChangeAspect="1"/>
          </p:cNvGrpSpPr>
          <p:nvPr/>
        </p:nvGrpSpPr>
        <p:grpSpPr bwMode="auto">
          <a:xfrm>
            <a:off x="9695631" y="5524348"/>
            <a:ext cx="459581" cy="420743"/>
            <a:chOff x="3439" y="460"/>
            <a:chExt cx="426" cy="390"/>
          </a:xfrm>
          <a:solidFill>
            <a:schemeClr val="accent1"/>
          </a:solidFill>
        </p:grpSpPr>
        <p:sp>
          <p:nvSpPr>
            <p:cNvPr id="112" name="Freeform 42">
              <a:extLst>
                <a:ext uri="{FF2B5EF4-FFF2-40B4-BE49-F238E27FC236}">
                  <a16:creationId xmlns:a16="http://schemas.microsoft.com/office/drawing/2014/main" id="{FC866253-99F8-F940-8BD2-B8A0B5BABFB5}"/>
                </a:ext>
              </a:extLst>
            </p:cNvPr>
            <p:cNvSpPr>
              <a:spLocks noEditPoints="1"/>
            </p:cNvSpPr>
            <p:nvPr/>
          </p:nvSpPr>
          <p:spPr bwMode="auto">
            <a:xfrm>
              <a:off x="3439" y="584"/>
              <a:ext cx="426" cy="266"/>
            </a:xfrm>
            <a:custGeom>
              <a:avLst/>
              <a:gdLst>
                <a:gd name="T0" fmla="*/ 265 w 288"/>
                <a:gd name="T1" fmla="*/ 180 h 180"/>
                <a:gd name="T2" fmla="*/ 23 w 288"/>
                <a:gd name="T3" fmla="*/ 180 h 180"/>
                <a:gd name="T4" fmla="*/ 0 w 288"/>
                <a:gd name="T5" fmla="*/ 157 h 180"/>
                <a:gd name="T6" fmla="*/ 0 w 288"/>
                <a:gd name="T7" fmla="*/ 6 h 180"/>
                <a:gd name="T8" fmla="*/ 6 w 288"/>
                <a:gd name="T9" fmla="*/ 0 h 180"/>
                <a:gd name="T10" fmla="*/ 282 w 288"/>
                <a:gd name="T11" fmla="*/ 0 h 180"/>
                <a:gd name="T12" fmla="*/ 288 w 288"/>
                <a:gd name="T13" fmla="*/ 6 h 180"/>
                <a:gd name="T14" fmla="*/ 288 w 288"/>
                <a:gd name="T15" fmla="*/ 157 h 180"/>
                <a:gd name="T16" fmla="*/ 265 w 288"/>
                <a:gd name="T17" fmla="*/ 180 h 180"/>
                <a:gd name="T18" fmla="*/ 12 w 288"/>
                <a:gd name="T19" fmla="*/ 12 h 180"/>
                <a:gd name="T20" fmla="*/ 12 w 288"/>
                <a:gd name="T21" fmla="*/ 157 h 180"/>
                <a:gd name="T22" fmla="*/ 23 w 288"/>
                <a:gd name="T23" fmla="*/ 168 h 180"/>
                <a:gd name="T24" fmla="*/ 265 w 288"/>
                <a:gd name="T25" fmla="*/ 168 h 180"/>
                <a:gd name="T26" fmla="*/ 276 w 288"/>
                <a:gd name="T27" fmla="*/ 157 h 180"/>
                <a:gd name="T28" fmla="*/ 276 w 288"/>
                <a:gd name="T29" fmla="*/ 12 h 180"/>
                <a:gd name="T30" fmla="*/ 12 w 288"/>
                <a:gd name="T31" fmla="*/ 1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180">
                  <a:moveTo>
                    <a:pt x="265" y="180"/>
                  </a:moveTo>
                  <a:cubicBezTo>
                    <a:pt x="23" y="180"/>
                    <a:pt x="23" y="180"/>
                    <a:pt x="23" y="180"/>
                  </a:cubicBezTo>
                  <a:cubicBezTo>
                    <a:pt x="10" y="180"/>
                    <a:pt x="0" y="170"/>
                    <a:pt x="0" y="157"/>
                  </a:cubicBezTo>
                  <a:cubicBezTo>
                    <a:pt x="0" y="6"/>
                    <a:pt x="0" y="6"/>
                    <a:pt x="0" y="6"/>
                  </a:cubicBezTo>
                  <a:cubicBezTo>
                    <a:pt x="0" y="3"/>
                    <a:pt x="3" y="0"/>
                    <a:pt x="6" y="0"/>
                  </a:cubicBezTo>
                  <a:cubicBezTo>
                    <a:pt x="282" y="0"/>
                    <a:pt x="282" y="0"/>
                    <a:pt x="282" y="0"/>
                  </a:cubicBezTo>
                  <a:cubicBezTo>
                    <a:pt x="285" y="0"/>
                    <a:pt x="288" y="3"/>
                    <a:pt x="288" y="6"/>
                  </a:cubicBezTo>
                  <a:cubicBezTo>
                    <a:pt x="288" y="157"/>
                    <a:pt x="288" y="157"/>
                    <a:pt x="288" y="157"/>
                  </a:cubicBezTo>
                  <a:cubicBezTo>
                    <a:pt x="288" y="170"/>
                    <a:pt x="277" y="180"/>
                    <a:pt x="265" y="180"/>
                  </a:cubicBezTo>
                  <a:close/>
                  <a:moveTo>
                    <a:pt x="12" y="12"/>
                  </a:moveTo>
                  <a:cubicBezTo>
                    <a:pt x="12" y="157"/>
                    <a:pt x="12" y="157"/>
                    <a:pt x="12" y="157"/>
                  </a:cubicBezTo>
                  <a:cubicBezTo>
                    <a:pt x="12" y="163"/>
                    <a:pt x="17" y="168"/>
                    <a:pt x="23" y="168"/>
                  </a:cubicBezTo>
                  <a:cubicBezTo>
                    <a:pt x="265" y="168"/>
                    <a:pt x="265" y="168"/>
                    <a:pt x="265" y="168"/>
                  </a:cubicBezTo>
                  <a:cubicBezTo>
                    <a:pt x="271" y="168"/>
                    <a:pt x="276" y="163"/>
                    <a:pt x="276" y="157"/>
                  </a:cubicBezTo>
                  <a:cubicBezTo>
                    <a:pt x="276" y="12"/>
                    <a:pt x="276" y="12"/>
                    <a:pt x="276"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3" name="Freeform 43">
              <a:extLst>
                <a:ext uri="{FF2B5EF4-FFF2-40B4-BE49-F238E27FC236}">
                  <a16:creationId xmlns:a16="http://schemas.microsoft.com/office/drawing/2014/main" id="{DAD71534-CAEB-4342-9B3B-ACB93687E4EC}"/>
                </a:ext>
              </a:extLst>
            </p:cNvPr>
            <p:cNvSpPr>
              <a:spLocks noEditPoints="1"/>
            </p:cNvSpPr>
            <p:nvPr/>
          </p:nvSpPr>
          <p:spPr bwMode="auto">
            <a:xfrm>
              <a:off x="3581" y="637"/>
              <a:ext cx="160" cy="160"/>
            </a:xfrm>
            <a:custGeom>
              <a:avLst/>
              <a:gdLst>
                <a:gd name="T0" fmla="*/ 6 w 108"/>
                <a:gd name="T1" fmla="*/ 108 h 108"/>
                <a:gd name="T2" fmla="*/ 3 w 108"/>
                <a:gd name="T3" fmla="*/ 107 h 108"/>
                <a:gd name="T4" fmla="*/ 0 w 108"/>
                <a:gd name="T5" fmla="*/ 102 h 108"/>
                <a:gd name="T6" fmla="*/ 0 w 108"/>
                <a:gd name="T7" fmla="*/ 6 h 108"/>
                <a:gd name="T8" fmla="*/ 3 w 108"/>
                <a:gd name="T9" fmla="*/ 1 h 108"/>
                <a:gd name="T10" fmla="*/ 9 w 108"/>
                <a:gd name="T11" fmla="*/ 1 h 108"/>
                <a:gd name="T12" fmla="*/ 105 w 108"/>
                <a:gd name="T13" fmla="*/ 49 h 108"/>
                <a:gd name="T14" fmla="*/ 108 w 108"/>
                <a:gd name="T15" fmla="*/ 54 h 108"/>
                <a:gd name="T16" fmla="*/ 105 w 108"/>
                <a:gd name="T17" fmla="*/ 60 h 108"/>
                <a:gd name="T18" fmla="*/ 9 w 108"/>
                <a:gd name="T19" fmla="*/ 108 h 108"/>
                <a:gd name="T20" fmla="*/ 6 w 108"/>
                <a:gd name="T21" fmla="*/ 108 h 108"/>
                <a:gd name="T22" fmla="*/ 12 w 108"/>
                <a:gd name="T23" fmla="*/ 16 h 108"/>
                <a:gd name="T24" fmla="*/ 12 w 108"/>
                <a:gd name="T25" fmla="*/ 93 h 108"/>
                <a:gd name="T26" fmla="*/ 88 w 108"/>
                <a:gd name="T27" fmla="*/ 54 h 108"/>
                <a:gd name="T28" fmla="*/ 12 w 108"/>
                <a:gd name="T29" fmla="*/ 1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108">
                  <a:moveTo>
                    <a:pt x="6" y="108"/>
                  </a:moveTo>
                  <a:cubicBezTo>
                    <a:pt x="5" y="108"/>
                    <a:pt x="4" y="108"/>
                    <a:pt x="3" y="107"/>
                  </a:cubicBezTo>
                  <a:cubicBezTo>
                    <a:pt x="1" y="106"/>
                    <a:pt x="0" y="104"/>
                    <a:pt x="0" y="102"/>
                  </a:cubicBezTo>
                  <a:cubicBezTo>
                    <a:pt x="0" y="6"/>
                    <a:pt x="0" y="6"/>
                    <a:pt x="0" y="6"/>
                  </a:cubicBezTo>
                  <a:cubicBezTo>
                    <a:pt x="0" y="4"/>
                    <a:pt x="1" y="2"/>
                    <a:pt x="3" y="1"/>
                  </a:cubicBezTo>
                  <a:cubicBezTo>
                    <a:pt x="4" y="0"/>
                    <a:pt x="7" y="0"/>
                    <a:pt x="9" y="1"/>
                  </a:cubicBezTo>
                  <a:cubicBezTo>
                    <a:pt x="105" y="49"/>
                    <a:pt x="105" y="49"/>
                    <a:pt x="105" y="49"/>
                  </a:cubicBezTo>
                  <a:cubicBezTo>
                    <a:pt x="107" y="50"/>
                    <a:pt x="108" y="52"/>
                    <a:pt x="108" y="54"/>
                  </a:cubicBezTo>
                  <a:cubicBezTo>
                    <a:pt x="108" y="57"/>
                    <a:pt x="107" y="59"/>
                    <a:pt x="105" y="60"/>
                  </a:cubicBezTo>
                  <a:cubicBezTo>
                    <a:pt x="9" y="108"/>
                    <a:pt x="9" y="108"/>
                    <a:pt x="9" y="108"/>
                  </a:cubicBezTo>
                  <a:cubicBezTo>
                    <a:pt x="8" y="108"/>
                    <a:pt x="7" y="108"/>
                    <a:pt x="6" y="108"/>
                  </a:cubicBezTo>
                  <a:close/>
                  <a:moveTo>
                    <a:pt x="12" y="16"/>
                  </a:moveTo>
                  <a:cubicBezTo>
                    <a:pt x="12" y="93"/>
                    <a:pt x="12" y="93"/>
                    <a:pt x="12" y="93"/>
                  </a:cubicBezTo>
                  <a:cubicBezTo>
                    <a:pt x="88" y="54"/>
                    <a:pt x="88" y="54"/>
                    <a:pt x="88" y="54"/>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4" name="Freeform 44">
              <a:extLst>
                <a:ext uri="{FF2B5EF4-FFF2-40B4-BE49-F238E27FC236}">
                  <a16:creationId xmlns:a16="http://schemas.microsoft.com/office/drawing/2014/main" id="{69604E24-F016-194E-9E2B-1ACF8EBA526D}"/>
                </a:ext>
              </a:extLst>
            </p:cNvPr>
            <p:cNvSpPr>
              <a:spLocks noEditPoints="1"/>
            </p:cNvSpPr>
            <p:nvPr/>
          </p:nvSpPr>
          <p:spPr bwMode="auto">
            <a:xfrm>
              <a:off x="3439" y="460"/>
              <a:ext cx="426" cy="106"/>
            </a:xfrm>
            <a:custGeom>
              <a:avLst/>
              <a:gdLst>
                <a:gd name="T0" fmla="*/ 282 w 288"/>
                <a:gd name="T1" fmla="*/ 72 h 72"/>
                <a:gd name="T2" fmla="*/ 6 w 288"/>
                <a:gd name="T3" fmla="*/ 72 h 72"/>
                <a:gd name="T4" fmla="*/ 0 w 288"/>
                <a:gd name="T5" fmla="*/ 66 h 72"/>
                <a:gd name="T6" fmla="*/ 0 w 288"/>
                <a:gd name="T7" fmla="*/ 18 h 72"/>
                <a:gd name="T8" fmla="*/ 18 w 288"/>
                <a:gd name="T9" fmla="*/ 0 h 72"/>
                <a:gd name="T10" fmla="*/ 270 w 288"/>
                <a:gd name="T11" fmla="*/ 0 h 72"/>
                <a:gd name="T12" fmla="*/ 288 w 288"/>
                <a:gd name="T13" fmla="*/ 18 h 72"/>
                <a:gd name="T14" fmla="*/ 288 w 288"/>
                <a:gd name="T15" fmla="*/ 66 h 72"/>
                <a:gd name="T16" fmla="*/ 282 w 288"/>
                <a:gd name="T17" fmla="*/ 72 h 72"/>
                <a:gd name="T18" fmla="*/ 12 w 288"/>
                <a:gd name="T19" fmla="*/ 60 h 72"/>
                <a:gd name="T20" fmla="*/ 276 w 288"/>
                <a:gd name="T21" fmla="*/ 60 h 72"/>
                <a:gd name="T22" fmla="*/ 276 w 288"/>
                <a:gd name="T23" fmla="*/ 18 h 72"/>
                <a:gd name="T24" fmla="*/ 270 w 288"/>
                <a:gd name="T25" fmla="*/ 12 h 72"/>
                <a:gd name="T26" fmla="*/ 18 w 288"/>
                <a:gd name="T27" fmla="*/ 12 h 72"/>
                <a:gd name="T28" fmla="*/ 12 w 288"/>
                <a:gd name="T29" fmla="*/ 18 h 72"/>
                <a:gd name="T30" fmla="*/ 12 w 288"/>
                <a:gd name="T3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72">
                  <a:moveTo>
                    <a:pt x="282" y="72"/>
                  </a:moveTo>
                  <a:cubicBezTo>
                    <a:pt x="6" y="72"/>
                    <a:pt x="6" y="72"/>
                    <a:pt x="6" y="72"/>
                  </a:cubicBezTo>
                  <a:cubicBezTo>
                    <a:pt x="3" y="72"/>
                    <a:pt x="0" y="70"/>
                    <a:pt x="0" y="66"/>
                  </a:cubicBezTo>
                  <a:cubicBezTo>
                    <a:pt x="0" y="18"/>
                    <a:pt x="0" y="18"/>
                    <a:pt x="0" y="18"/>
                  </a:cubicBezTo>
                  <a:cubicBezTo>
                    <a:pt x="0" y="8"/>
                    <a:pt x="8" y="0"/>
                    <a:pt x="18" y="0"/>
                  </a:cubicBezTo>
                  <a:cubicBezTo>
                    <a:pt x="270" y="0"/>
                    <a:pt x="270" y="0"/>
                    <a:pt x="270" y="0"/>
                  </a:cubicBezTo>
                  <a:cubicBezTo>
                    <a:pt x="280" y="0"/>
                    <a:pt x="288" y="8"/>
                    <a:pt x="288" y="18"/>
                  </a:cubicBezTo>
                  <a:cubicBezTo>
                    <a:pt x="288" y="66"/>
                    <a:pt x="288" y="66"/>
                    <a:pt x="288" y="66"/>
                  </a:cubicBezTo>
                  <a:cubicBezTo>
                    <a:pt x="288" y="70"/>
                    <a:pt x="285" y="72"/>
                    <a:pt x="282" y="72"/>
                  </a:cubicBezTo>
                  <a:close/>
                  <a:moveTo>
                    <a:pt x="12" y="60"/>
                  </a:moveTo>
                  <a:cubicBezTo>
                    <a:pt x="276" y="60"/>
                    <a:pt x="276" y="60"/>
                    <a:pt x="276" y="60"/>
                  </a:cubicBezTo>
                  <a:cubicBezTo>
                    <a:pt x="276" y="18"/>
                    <a:pt x="276" y="18"/>
                    <a:pt x="276" y="18"/>
                  </a:cubicBezTo>
                  <a:cubicBezTo>
                    <a:pt x="276" y="15"/>
                    <a:pt x="273" y="12"/>
                    <a:pt x="270" y="12"/>
                  </a:cubicBezTo>
                  <a:cubicBezTo>
                    <a:pt x="18" y="12"/>
                    <a:pt x="18" y="12"/>
                    <a:pt x="18" y="12"/>
                  </a:cubicBezTo>
                  <a:cubicBezTo>
                    <a:pt x="15" y="12"/>
                    <a:pt x="12" y="15"/>
                    <a:pt x="12" y="18"/>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5" name="Freeform 45">
              <a:extLst>
                <a:ext uri="{FF2B5EF4-FFF2-40B4-BE49-F238E27FC236}">
                  <a16:creationId xmlns:a16="http://schemas.microsoft.com/office/drawing/2014/main" id="{0272F795-CB5C-EC40-AB73-8271C831B7E3}"/>
                </a:ext>
              </a:extLst>
            </p:cNvPr>
            <p:cNvSpPr>
              <a:spLocks/>
            </p:cNvSpPr>
            <p:nvPr/>
          </p:nvSpPr>
          <p:spPr bwMode="auto">
            <a:xfrm>
              <a:off x="3442" y="463"/>
              <a:ext cx="92" cy="91"/>
            </a:xfrm>
            <a:custGeom>
              <a:avLst/>
              <a:gdLst>
                <a:gd name="T0" fmla="*/ 12 w 92"/>
                <a:gd name="T1" fmla="*/ 91 h 91"/>
                <a:gd name="T2" fmla="*/ 0 w 92"/>
                <a:gd name="T3" fmla="*/ 80 h 91"/>
                <a:gd name="T4" fmla="*/ 80 w 92"/>
                <a:gd name="T5" fmla="*/ 0 h 91"/>
                <a:gd name="T6" fmla="*/ 92 w 92"/>
                <a:gd name="T7" fmla="*/ 11 h 91"/>
                <a:gd name="T8" fmla="*/ 12 w 92"/>
                <a:gd name="T9" fmla="*/ 91 h 91"/>
              </a:gdLst>
              <a:ahLst/>
              <a:cxnLst>
                <a:cxn ang="0">
                  <a:pos x="T0" y="T1"/>
                </a:cxn>
                <a:cxn ang="0">
                  <a:pos x="T2" y="T3"/>
                </a:cxn>
                <a:cxn ang="0">
                  <a:pos x="T4" y="T5"/>
                </a:cxn>
                <a:cxn ang="0">
                  <a:pos x="T6" y="T7"/>
                </a:cxn>
                <a:cxn ang="0">
                  <a:pos x="T8" y="T9"/>
                </a:cxn>
              </a:cxnLst>
              <a:rect l="0" t="0" r="r" b="b"/>
              <a:pathLst>
                <a:path w="92" h="91">
                  <a:moveTo>
                    <a:pt x="12" y="91"/>
                  </a:moveTo>
                  <a:lnTo>
                    <a:pt x="0" y="80"/>
                  </a:lnTo>
                  <a:lnTo>
                    <a:pt x="80" y="0"/>
                  </a:lnTo>
                  <a:lnTo>
                    <a:pt x="92" y="11"/>
                  </a:lnTo>
                  <a:lnTo>
                    <a:pt x="12"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6" name="Freeform 46">
              <a:extLst>
                <a:ext uri="{FF2B5EF4-FFF2-40B4-BE49-F238E27FC236}">
                  <a16:creationId xmlns:a16="http://schemas.microsoft.com/office/drawing/2014/main" id="{58894E59-5B8C-E746-BE36-282800DC218E}"/>
                </a:ext>
              </a:extLst>
            </p:cNvPr>
            <p:cNvSpPr>
              <a:spLocks/>
            </p:cNvSpPr>
            <p:nvPr/>
          </p:nvSpPr>
          <p:spPr bwMode="auto">
            <a:xfrm>
              <a:off x="3495"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7" name="Freeform 47">
              <a:extLst>
                <a:ext uri="{FF2B5EF4-FFF2-40B4-BE49-F238E27FC236}">
                  <a16:creationId xmlns:a16="http://schemas.microsoft.com/office/drawing/2014/main" id="{89C3B5C2-0698-134A-8C5B-F8C984B3D30A}"/>
                </a:ext>
              </a:extLst>
            </p:cNvPr>
            <p:cNvSpPr>
              <a:spLocks/>
            </p:cNvSpPr>
            <p:nvPr/>
          </p:nvSpPr>
          <p:spPr bwMode="auto">
            <a:xfrm>
              <a:off x="3566"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8" name="Freeform 48">
              <a:extLst>
                <a:ext uri="{FF2B5EF4-FFF2-40B4-BE49-F238E27FC236}">
                  <a16:creationId xmlns:a16="http://schemas.microsoft.com/office/drawing/2014/main" id="{98ED0FAF-2170-CC4B-893D-B4DFEB1E987B}"/>
                </a:ext>
              </a:extLst>
            </p:cNvPr>
            <p:cNvSpPr>
              <a:spLocks/>
            </p:cNvSpPr>
            <p:nvPr/>
          </p:nvSpPr>
          <p:spPr bwMode="auto">
            <a:xfrm>
              <a:off x="3637"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9" name="Freeform 49">
              <a:extLst>
                <a:ext uri="{FF2B5EF4-FFF2-40B4-BE49-F238E27FC236}">
                  <a16:creationId xmlns:a16="http://schemas.microsoft.com/office/drawing/2014/main" id="{E93B3885-01CD-824B-9BBD-D9A7BC873F3E}"/>
                </a:ext>
              </a:extLst>
            </p:cNvPr>
            <p:cNvSpPr>
              <a:spLocks/>
            </p:cNvSpPr>
            <p:nvPr/>
          </p:nvSpPr>
          <p:spPr bwMode="auto">
            <a:xfrm>
              <a:off x="3708" y="463"/>
              <a:ext cx="100" cy="100"/>
            </a:xfrm>
            <a:custGeom>
              <a:avLst/>
              <a:gdLst>
                <a:gd name="T0" fmla="*/ 12 w 100"/>
                <a:gd name="T1" fmla="*/ 100 h 100"/>
                <a:gd name="T2" fmla="*/ 0 w 100"/>
                <a:gd name="T3" fmla="*/ 88 h 100"/>
                <a:gd name="T4" fmla="*/ 89 w 100"/>
                <a:gd name="T5" fmla="*/ 0 h 100"/>
                <a:gd name="T6" fmla="*/ 100 w 100"/>
                <a:gd name="T7" fmla="*/ 11 h 100"/>
                <a:gd name="T8" fmla="*/ 12 w 100"/>
                <a:gd name="T9" fmla="*/ 100 h 100"/>
              </a:gdLst>
              <a:ahLst/>
              <a:cxnLst>
                <a:cxn ang="0">
                  <a:pos x="T0" y="T1"/>
                </a:cxn>
                <a:cxn ang="0">
                  <a:pos x="T2" y="T3"/>
                </a:cxn>
                <a:cxn ang="0">
                  <a:pos x="T4" y="T5"/>
                </a:cxn>
                <a:cxn ang="0">
                  <a:pos x="T6" y="T7"/>
                </a:cxn>
                <a:cxn ang="0">
                  <a:pos x="T8" y="T9"/>
                </a:cxn>
              </a:cxnLst>
              <a:rect l="0" t="0" r="r" b="b"/>
              <a:pathLst>
                <a:path w="100" h="100">
                  <a:moveTo>
                    <a:pt x="12" y="100"/>
                  </a:moveTo>
                  <a:lnTo>
                    <a:pt x="0" y="88"/>
                  </a:lnTo>
                  <a:lnTo>
                    <a:pt x="89" y="0"/>
                  </a:lnTo>
                  <a:lnTo>
                    <a:pt x="100" y="11"/>
                  </a:lnTo>
                  <a:lnTo>
                    <a:pt x="1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20" name="Freeform 50">
              <a:extLst>
                <a:ext uri="{FF2B5EF4-FFF2-40B4-BE49-F238E27FC236}">
                  <a16:creationId xmlns:a16="http://schemas.microsoft.com/office/drawing/2014/main" id="{4B94C46B-FB83-4F43-83C7-AC36E95C6A04}"/>
                </a:ext>
              </a:extLst>
            </p:cNvPr>
            <p:cNvSpPr>
              <a:spLocks/>
            </p:cNvSpPr>
            <p:nvPr/>
          </p:nvSpPr>
          <p:spPr bwMode="auto">
            <a:xfrm>
              <a:off x="3779" y="480"/>
              <a:ext cx="83" cy="83"/>
            </a:xfrm>
            <a:custGeom>
              <a:avLst/>
              <a:gdLst>
                <a:gd name="T0" fmla="*/ 12 w 83"/>
                <a:gd name="T1" fmla="*/ 83 h 83"/>
                <a:gd name="T2" fmla="*/ 0 w 83"/>
                <a:gd name="T3" fmla="*/ 71 h 83"/>
                <a:gd name="T4" fmla="*/ 71 w 83"/>
                <a:gd name="T5" fmla="*/ 0 h 83"/>
                <a:gd name="T6" fmla="*/ 83 w 83"/>
                <a:gd name="T7" fmla="*/ 12 h 83"/>
                <a:gd name="T8" fmla="*/ 12 w 83"/>
                <a:gd name="T9" fmla="*/ 83 h 83"/>
              </a:gdLst>
              <a:ahLst/>
              <a:cxnLst>
                <a:cxn ang="0">
                  <a:pos x="T0" y="T1"/>
                </a:cxn>
                <a:cxn ang="0">
                  <a:pos x="T2" y="T3"/>
                </a:cxn>
                <a:cxn ang="0">
                  <a:pos x="T4" y="T5"/>
                </a:cxn>
                <a:cxn ang="0">
                  <a:pos x="T6" y="T7"/>
                </a:cxn>
                <a:cxn ang="0">
                  <a:pos x="T8" y="T9"/>
                </a:cxn>
              </a:cxnLst>
              <a:rect l="0" t="0" r="r" b="b"/>
              <a:pathLst>
                <a:path w="83" h="83">
                  <a:moveTo>
                    <a:pt x="12" y="83"/>
                  </a:moveTo>
                  <a:lnTo>
                    <a:pt x="0" y="71"/>
                  </a:lnTo>
                  <a:lnTo>
                    <a:pt x="71" y="0"/>
                  </a:lnTo>
                  <a:lnTo>
                    <a:pt x="83" y="12"/>
                  </a:lnTo>
                  <a:lnTo>
                    <a:pt x="1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grpSp>
        <p:nvGrpSpPr>
          <p:cNvPr id="121" name="Group 10">
            <a:extLst>
              <a:ext uri="{FF2B5EF4-FFF2-40B4-BE49-F238E27FC236}">
                <a16:creationId xmlns:a16="http://schemas.microsoft.com/office/drawing/2014/main" id="{EDE454D0-8C87-B549-B592-7DDDDDA65FAD}"/>
              </a:ext>
            </a:extLst>
          </p:cNvPr>
          <p:cNvGrpSpPr>
            <a:grpSpLocks noChangeAspect="1"/>
          </p:cNvGrpSpPr>
          <p:nvPr/>
        </p:nvGrpSpPr>
        <p:grpSpPr bwMode="auto">
          <a:xfrm>
            <a:off x="10965185" y="5500310"/>
            <a:ext cx="467720" cy="468818"/>
            <a:chOff x="1374" y="442"/>
            <a:chExt cx="425" cy="426"/>
          </a:xfrm>
          <a:solidFill>
            <a:schemeClr val="accent1"/>
          </a:solidFill>
        </p:grpSpPr>
        <p:sp>
          <p:nvSpPr>
            <p:cNvPr id="122" name="Freeform 11">
              <a:extLst>
                <a:ext uri="{FF2B5EF4-FFF2-40B4-BE49-F238E27FC236}">
                  <a16:creationId xmlns:a16="http://schemas.microsoft.com/office/drawing/2014/main" id="{81B4BA5C-5D57-5243-95A0-B0939E103188}"/>
                </a:ext>
              </a:extLst>
            </p:cNvPr>
            <p:cNvSpPr>
              <a:spLocks noEditPoints="1"/>
            </p:cNvSpPr>
            <p:nvPr/>
          </p:nvSpPr>
          <p:spPr bwMode="auto">
            <a:xfrm>
              <a:off x="1374" y="442"/>
              <a:ext cx="425" cy="426"/>
            </a:xfrm>
            <a:custGeom>
              <a:avLst/>
              <a:gdLst>
                <a:gd name="T0" fmla="*/ 144 w 288"/>
                <a:gd name="T1" fmla="*/ 288 h 288"/>
                <a:gd name="T2" fmla="*/ 0 w 288"/>
                <a:gd name="T3" fmla="*/ 144 h 288"/>
                <a:gd name="T4" fmla="*/ 144 w 288"/>
                <a:gd name="T5" fmla="*/ 0 h 288"/>
                <a:gd name="T6" fmla="*/ 288 w 288"/>
                <a:gd name="T7" fmla="*/ 144 h 288"/>
                <a:gd name="T8" fmla="*/ 144 w 288"/>
                <a:gd name="T9" fmla="*/ 288 h 288"/>
                <a:gd name="T10" fmla="*/ 144 w 288"/>
                <a:gd name="T11" fmla="*/ 12 h 288"/>
                <a:gd name="T12" fmla="*/ 12 w 288"/>
                <a:gd name="T13" fmla="*/ 144 h 288"/>
                <a:gd name="T14" fmla="*/ 144 w 288"/>
                <a:gd name="T15" fmla="*/ 276 h 288"/>
                <a:gd name="T16" fmla="*/ 276 w 288"/>
                <a:gd name="T17" fmla="*/ 144 h 288"/>
                <a:gd name="T18" fmla="*/ 144 w 288"/>
                <a:gd name="T19"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 h="288">
                  <a:moveTo>
                    <a:pt x="144" y="288"/>
                  </a:moveTo>
                  <a:cubicBezTo>
                    <a:pt x="64" y="288"/>
                    <a:pt x="0" y="223"/>
                    <a:pt x="0" y="144"/>
                  </a:cubicBezTo>
                  <a:cubicBezTo>
                    <a:pt x="0" y="64"/>
                    <a:pt x="64" y="0"/>
                    <a:pt x="144" y="0"/>
                  </a:cubicBezTo>
                  <a:cubicBezTo>
                    <a:pt x="223" y="0"/>
                    <a:pt x="288" y="64"/>
                    <a:pt x="288" y="144"/>
                  </a:cubicBezTo>
                  <a:cubicBezTo>
                    <a:pt x="288" y="223"/>
                    <a:pt x="223" y="288"/>
                    <a:pt x="144" y="288"/>
                  </a:cubicBezTo>
                  <a:close/>
                  <a:moveTo>
                    <a:pt x="144" y="12"/>
                  </a:moveTo>
                  <a:cubicBezTo>
                    <a:pt x="71" y="12"/>
                    <a:pt x="12" y="71"/>
                    <a:pt x="12" y="144"/>
                  </a:cubicBezTo>
                  <a:cubicBezTo>
                    <a:pt x="12" y="216"/>
                    <a:pt x="71" y="276"/>
                    <a:pt x="144" y="276"/>
                  </a:cubicBezTo>
                  <a:cubicBezTo>
                    <a:pt x="216" y="276"/>
                    <a:pt x="276" y="216"/>
                    <a:pt x="276" y="144"/>
                  </a:cubicBezTo>
                  <a:cubicBezTo>
                    <a:pt x="276" y="71"/>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3" name="Freeform 12">
              <a:extLst>
                <a:ext uri="{FF2B5EF4-FFF2-40B4-BE49-F238E27FC236}">
                  <a16:creationId xmlns:a16="http://schemas.microsoft.com/office/drawing/2014/main" id="{DBE386C7-E758-5C4A-95CF-157D349ABDEC}"/>
                </a:ext>
              </a:extLst>
            </p:cNvPr>
            <p:cNvSpPr>
              <a:spLocks noEditPoints="1"/>
            </p:cNvSpPr>
            <p:nvPr/>
          </p:nvSpPr>
          <p:spPr bwMode="auto">
            <a:xfrm>
              <a:off x="1516" y="565"/>
              <a:ext cx="177" cy="179"/>
            </a:xfrm>
            <a:custGeom>
              <a:avLst/>
              <a:gdLst>
                <a:gd name="T0" fmla="*/ 6 w 120"/>
                <a:gd name="T1" fmla="*/ 121 h 121"/>
                <a:gd name="T2" fmla="*/ 2 w 120"/>
                <a:gd name="T3" fmla="*/ 120 h 121"/>
                <a:gd name="T4" fmla="*/ 0 w 120"/>
                <a:gd name="T5" fmla="*/ 115 h 121"/>
                <a:gd name="T6" fmla="*/ 0 w 120"/>
                <a:gd name="T7" fmla="*/ 7 h 121"/>
                <a:gd name="T8" fmla="*/ 2 w 120"/>
                <a:gd name="T9" fmla="*/ 2 h 121"/>
                <a:gd name="T10" fmla="*/ 8 w 120"/>
                <a:gd name="T11" fmla="*/ 1 h 121"/>
                <a:gd name="T12" fmla="*/ 116 w 120"/>
                <a:gd name="T13" fmla="*/ 55 h 121"/>
                <a:gd name="T14" fmla="*/ 120 w 120"/>
                <a:gd name="T15" fmla="*/ 61 h 121"/>
                <a:gd name="T16" fmla="*/ 116 w 120"/>
                <a:gd name="T17" fmla="*/ 66 h 121"/>
                <a:gd name="T18" fmla="*/ 8 w 120"/>
                <a:gd name="T19" fmla="*/ 120 h 121"/>
                <a:gd name="T20" fmla="*/ 6 w 120"/>
                <a:gd name="T21" fmla="*/ 121 h 121"/>
                <a:gd name="T22" fmla="*/ 12 w 120"/>
                <a:gd name="T23" fmla="*/ 16 h 121"/>
                <a:gd name="T24" fmla="*/ 12 w 120"/>
                <a:gd name="T25" fmla="*/ 105 h 121"/>
                <a:gd name="T26" fmla="*/ 100 w 120"/>
                <a:gd name="T27" fmla="*/ 61 h 121"/>
                <a:gd name="T28" fmla="*/ 12 w 120"/>
                <a:gd name="T29"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1">
                  <a:moveTo>
                    <a:pt x="6" y="121"/>
                  </a:moveTo>
                  <a:cubicBezTo>
                    <a:pt x="5" y="121"/>
                    <a:pt x="3" y="120"/>
                    <a:pt x="2" y="120"/>
                  </a:cubicBezTo>
                  <a:cubicBezTo>
                    <a:pt x="1" y="119"/>
                    <a:pt x="0" y="117"/>
                    <a:pt x="0" y="115"/>
                  </a:cubicBezTo>
                  <a:cubicBezTo>
                    <a:pt x="0" y="7"/>
                    <a:pt x="0" y="7"/>
                    <a:pt x="0" y="7"/>
                  </a:cubicBezTo>
                  <a:cubicBezTo>
                    <a:pt x="0" y="5"/>
                    <a:pt x="1" y="3"/>
                    <a:pt x="2" y="2"/>
                  </a:cubicBezTo>
                  <a:cubicBezTo>
                    <a:pt x="4" y="0"/>
                    <a:pt x="6" y="0"/>
                    <a:pt x="8" y="1"/>
                  </a:cubicBezTo>
                  <a:cubicBezTo>
                    <a:pt x="116" y="55"/>
                    <a:pt x="116" y="55"/>
                    <a:pt x="116" y="55"/>
                  </a:cubicBezTo>
                  <a:cubicBezTo>
                    <a:pt x="118" y="56"/>
                    <a:pt x="120" y="58"/>
                    <a:pt x="120" y="61"/>
                  </a:cubicBezTo>
                  <a:cubicBezTo>
                    <a:pt x="120" y="63"/>
                    <a:pt x="118" y="65"/>
                    <a:pt x="116" y="66"/>
                  </a:cubicBezTo>
                  <a:cubicBezTo>
                    <a:pt x="8" y="120"/>
                    <a:pt x="8" y="120"/>
                    <a:pt x="8" y="120"/>
                  </a:cubicBezTo>
                  <a:cubicBezTo>
                    <a:pt x="7" y="120"/>
                    <a:pt x="7" y="121"/>
                    <a:pt x="6" y="121"/>
                  </a:cubicBezTo>
                  <a:close/>
                  <a:moveTo>
                    <a:pt x="12" y="16"/>
                  </a:moveTo>
                  <a:cubicBezTo>
                    <a:pt x="12" y="105"/>
                    <a:pt x="12" y="105"/>
                    <a:pt x="12" y="105"/>
                  </a:cubicBezTo>
                  <a:cubicBezTo>
                    <a:pt x="100" y="61"/>
                    <a:pt x="100" y="61"/>
                    <a:pt x="100" y="61"/>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24" name="Group 87">
            <a:extLst>
              <a:ext uri="{FF2B5EF4-FFF2-40B4-BE49-F238E27FC236}">
                <a16:creationId xmlns:a16="http://schemas.microsoft.com/office/drawing/2014/main" id="{6BDE5202-854C-CC41-965A-533F32430AEE}"/>
              </a:ext>
            </a:extLst>
          </p:cNvPr>
          <p:cNvGrpSpPr>
            <a:grpSpLocks noChangeAspect="1"/>
          </p:cNvGrpSpPr>
          <p:nvPr/>
        </p:nvGrpSpPr>
        <p:grpSpPr bwMode="auto">
          <a:xfrm>
            <a:off x="4599644" y="1930124"/>
            <a:ext cx="499666" cy="499666"/>
            <a:chOff x="5510" y="1717"/>
            <a:chExt cx="428" cy="428"/>
          </a:xfrm>
          <a:solidFill>
            <a:schemeClr val="accent1"/>
          </a:solidFill>
        </p:grpSpPr>
        <p:sp>
          <p:nvSpPr>
            <p:cNvPr id="125" name="Freeform 88">
              <a:extLst>
                <a:ext uri="{FF2B5EF4-FFF2-40B4-BE49-F238E27FC236}">
                  <a16:creationId xmlns:a16="http://schemas.microsoft.com/office/drawing/2014/main" id="{5B0A10F8-A96B-5844-8703-D5883AC797AC}"/>
                </a:ext>
              </a:extLst>
            </p:cNvPr>
            <p:cNvSpPr>
              <a:spLocks/>
            </p:cNvSpPr>
            <p:nvPr/>
          </p:nvSpPr>
          <p:spPr bwMode="auto">
            <a:xfrm>
              <a:off x="5572" y="1717"/>
              <a:ext cx="366" cy="339"/>
            </a:xfrm>
            <a:custGeom>
              <a:avLst/>
              <a:gdLst>
                <a:gd name="T0" fmla="*/ 66 w 247"/>
                <a:gd name="T1" fmla="*/ 229 h 229"/>
                <a:gd name="T2" fmla="*/ 62 w 247"/>
                <a:gd name="T3" fmla="*/ 227 h 229"/>
                <a:gd name="T4" fmla="*/ 2 w 247"/>
                <a:gd name="T5" fmla="*/ 167 h 229"/>
                <a:gd name="T6" fmla="*/ 2 w 247"/>
                <a:gd name="T7" fmla="*/ 159 h 229"/>
                <a:gd name="T8" fmla="*/ 10 w 247"/>
                <a:gd name="T9" fmla="*/ 159 h 229"/>
                <a:gd name="T10" fmla="*/ 66 w 247"/>
                <a:gd name="T11" fmla="*/ 214 h 229"/>
                <a:gd name="T12" fmla="*/ 235 w 247"/>
                <a:gd name="T13" fmla="*/ 3 h 229"/>
                <a:gd name="T14" fmla="*/ 244 w 247"/>
                <a:gd name="T15" fmla="*/ 3 h 229"/>
                <a:gd name="T16" fmla="*/ 245 w 247"/>
                <a:gd name="T17" fmla="*/ 11 h 229"/>
                <a:gd name="T18" fmla="*/ 71 w 247"/>
                <a:gd name="T19" fmla="*/ 227 h 229"/>
                <a:gd name="T20" fmla="*/ 66 w 247"/>
                <a:gd name="T21" fmla="*/ 229 h 229"/>
                <a:gd name="T22" fmla="*/ 66 w 24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 h="229">
                  <a:moveTo>
                    <a:pt x="66" y="229"/>
                  </a:moveTo>
                  <a:cubicBezTo>
                    <a:pt x="65" y="229"/>
                    <a:pt x="63" y="229"/>
                    <a:pt x="62" y="227"/>
                  </a:cubicBezTo>
                  <a:cubicBezTo>
                    <a:pt x="2" y="167"/>
                    <a:pt x="2" y="167"/>
                    <a:pt x="2" y="167"/>
                  </a:cubicBezTo>
                  <a:cubicBezTo>
                    <a:pt x="0" y="165"/>
                    <a:pt x="0" y="161"/>
                    <a:pt x="2" y="159"/>
                  </a:cubicBezTo>
                  <a:cubicBezTo>
                    <a:pt x="4" y="157"/>
                    <a:pt x="8" y="157"/>
                    <a:pt x="10" y="159"/>
                  </a:cubicBezTo>
                  <a:cubicBezTo>
                    <a:pt x="66" y="214"/>
                    <a:pt x="66" y="214"/>
                    <a:pt x="66" y="214"/>
                  </a:cubicBezTo>
                  <a:cubicBezTo>
                    <a:pt x="235" y="3"/>
                    <a:pt x="235" y="3"/>
                    <a:pt x="235" y="3"/>
                  </a:cubicBezTo>
                  <a:cubicBezTo>
                    <a:pt x="238" y="1"/>
                    <a:pt x="241" y="0"/>
                    <a:pt x="244" y="3"/>
                  </a:cubicBezTo>
                  <a:cubicBezTo>
                    <a:pt x="246" y="5"/>
                    <a:pt x="247" y="8"/>
                    <a:pt x="245" y="11"/>
                  </a:cubicBezTo>
                  <a:cubicBezTo>
                    <a:pt x="71" y="227"/>
                    <a:pt x="71" y="227"/>
                    <a:pt x="71" y="227"/>
                  </a:cubicBezTo>
                  <a:cubicBezTo>
                    <a:pt x="70" y="228"/>
                    <a:pt x="68" y="229"/>
                    <a:pt x="66" y="229"/>
                  </a:cubicBezTo>
                  <a:cubicBezTo>
                    <a:pt x="66" y="229"/>
                    <a:pt x="66" y="229"/>
                    <a:pt x="66"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latin typeface="+mj-lt"/>
              </a:endParaRPr>
            </a:p>
          </p:txBody>
        </p:sp>
        <p:sp>
          <p:nvSpPr>
            <p:cNvPr id="126" name="Freeform 89">
              <a:extLst>
                <a:ext uri="{FF2B5EF4-FFF2-40B4-BE49-F238E27FC236}">
                  <a16:creationId xmlns:a16="http://schemas.microsoft.com/office/drawing/2014/main" id="{04185316-B34F-294A-A34C-BE4AAF5B7697}"/>
                </a:ext>
              </a:extLst>
            </p:cNvPr>
            <p:cNvSpPr>
              <a:spLocks/>
            </p:cNvSpPr>
            <p:nvPr/>
          </p:nvSpPr>
          <p:spPr bwMode="auto">
            <a:xfrm>
              <a:off x="5510" y="1808"/>
              <a:ext cx="337" cy="337"/>
            </a:xfrm>
            <a:custGeom>
              <a:avLst/>
              <a:gdLst>
                <a:gd name="T0" fmla="*/ 114 w 228"/>
                <a:gd name="T1" fmla="*/ 228 h 228"/>
                <a:gd name="T2" fmla="*/ 0 w 228"/>
                <a:gd name="T3" fmla="*/ 114 h 228"/>
                <a:gd name="T4" fmla="*/ 114 w 228"/>
                <a:gd name="T5" fmla="*/ 0 h 228"/>
                <a:gd name="T6" fmla="*/ 165 w 228"/>
                <a:gd name="T7" fmla="*/ 12 h 228"/>
                <a:gd name="T8" fmla="*/ 168 w 228"/>
                <a:gd name="T9" fmla="*/ 20 h 228"/>
                <a:gd name="T10" fmla="*/ 159 w 228"/>
                <a:gd name="T11" fmla="*/ 23 h 228"/>
                <a:gd name="T12" fmla="*/ 114 w 228"/>
                <a:gd name="T13" fmla="*/ 12 h 228"/>
                <a:gd name="T14" fmla="*/ 12 w 228"/>
                <a:gd name="T15" fmla="*/ 114 h 228"/>
                <a:gd name="T16" fmla="*/ 114 w 228"/>
                <a:gd name="T17" fmla="*/ 216 h 228"/>
                <a:gd name="T18" fmla="*/ 216 w 228"/>
                <a:gd name="T19" fmla="*/ 114 h 228"/>
                <a:gd name="T20" fmla="*/ 214 w 228"/>
                <a:gd name="T21" fmla="*/ 92 h 228"/>
                <a:gd name="T22" fmla="*/ 218 w 228"/>
                <a:gd name="T23" fmla="*/ 84 h 228"/>
                <a:gd name="T24" fmla="*/ 225 w 228"/>
                <a:gd name="T25" fmla="*/ 89 h 228"/>
                <a:gd name="T26" fmla="*/ 228 w 228"/>
                <a:gd name="T27" fmla="*/ 114 h 228"/>
                <a:gd name="T28" fmla="*/ 114 w 228"/>
                <a:gd name="T29"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8" h="228">
                  <a:moveTo>
                    <a:pt x="114" y="228"/>
                  </a:moveTo>
                  <a:cubicBezTo>
                    <a:pt x="51" y="228"/>
                    <a:pt x="0" y="177"/>
                    <a:pt x="0" y="114"/>
                  </a:cubicBezTo>
                  <a:cubicBezTo>
                    <a:pt x="0" y="51"/>
                    <a:pt x="51" y="0"/>
                    <a:pt x="114" y="0"/>
                  </a:cubicBezTo>
                  <a:cubicBezTo>
                    <a:pt x="132" y="0"/>
                    <a:pt x="149" y="4"/>
                    <a:pt x="165" y="12"/>
                  </a:cubicBezTo>
                  <a:cubicBezTo>
                    <a:pt x="168" y="14"/>
                    <a:pt x="169" y="17"/>
                    <a:pt x="168" y="20"/>
                  </a:cubicBezTo>
                  <a:cubicBezTo>
                    <a:pt x="166" y="23"/>
                    <a:pt x="162" y="24"/>
                    <a:pt x="159" y="23"/>
                  </a:cubicBezTo>
                  <a:cubicBezTo>
                    <a:pt x="145" y="16"/>
                    <a:pt x="130" y="12"/>
                    <a:pt x="114" y="12"/>
                  </a:cubicBezTo>
                  <a:cubicBezTo>
                    <a:pt x="58" y="12"/>
                    <a:pt x="12" y="58"/>
                    <a:pt x="12" y="114"/>
                  </a:cubicBezTo>
                  <a:cubicBezTo>
                    <a:pt x="12" y="170"/>
                    <a:pt x="58" y="216"/>
                    <a:pt x="114" y="216"/>
                  </a:cubicBezTo>
                  <a:cubicBezTo>
                    <a:pt x="170" y="216"/>
                    <a:pt x="216" y="170"/>
                    <a:pt x="216" y="114"/>
                  </a:cubicBezTo>
                  <a:cubicBezTo>
                    <a:pt x="216" y="107"/>
                    <a:pt x="215" y="99"/>
                    <a:pt x="214" y="92"/>
                  </a:cubicBezTo>
                  <a:cubicBezTo>
                    <a:pt x="213" y="88"/>
                    <a:pt x="215" y="85"/>
                    <a:pt x="218" y="84"/>
                  </a:cubicBezTo>
                  <a:cubicBezTo>
                    <a:pt x="221" y="84"/>
                    <a:pt x="225" y="86"/>
                    <a:pt x="225" y="89"/>
                  </a:cubicBezTo>
                  <a:cubicBezTo>
                    <a:pt x="227" y="97"/>
                    <a:pt x="228" y="106"/>
                    <a:pt x="228" y="114"/>
                  </a:cubicBezTo>
                  <a:cubicBezTo>
                    <a:pt x="228" y="177"/>
                    <a:pt x="177" y="228"/>
                    <a:pt x="114"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latin typeface="+mj-lt"/>
              </a:endParaRPr>
            </a:p>
          </p:txBody>
        </p:sp>
      </p:grpSp>
      <p:grpSp>
        <p:nvGrpSpPr>
          <p:cNvPr id="127" name="Group 78">
            <a:extLst>
              <a:ext uri="{FF2B5EF4-FFF2-40B4-BE49-F238E27FC236}">
                <a16:creationId xmlns:a16="http://schemas.microsoft.com/office/drawing/2014/main" id="{11722946-2303-184D-8463-D62F3154D89B}"/>
              </a:ext>
            </a:extLst>
          </p:cNvPr>
          <p:cNvGrpSpPr>
            <a:grpSpLocks noChangeAspect="1"/>
          </p:cNvGrpSpPr>
          <p:nvPr/>
        </p:nvGrpSpPr>
        <p:grpSpPr bwMode="auto">
          <a:xfrm>
            <a:off x="5953323" y="1958607"/>
            <a:ext cx="332545" cy="442701"/>
            <a:chOff x="5561" y="440"/>
            <a:chExt cx="320" cy="426"/>
          </a:xfrm>
          <a:solidFill>
            <a:schemeClr val="accent1"/>
          </a:solidFill>
        </p:grpSpPr>
        <p:sp>
          <p:nvSpPr>
            <p:cNvPr id="128" name="Freeform 79">
              <a:extLst>
                <a:ext uri="{FF2B5EF4-FFF2-40B4-BE49-F238E27FC236}">
                  <a16:creationId xmlns:a16="http://schemas.microsoft.com/office/drawing/2014/main" id="{B5E1DA5A-F0CE-4447-9220-974C2855E08C}"/>
                </a:ext>
              </a:extLst>
            </p:cNvPr>
            <p:cNvSpPr>
              <a:spLocks noEditPoints="1"/>
            </p:cNvSpPr>
            <p:nvPr/>
          </p:nvSpPr>
          <p:spPr bwMode="auto">
            <a:xfrm>
              <a:off x="5561" y="440"/>
              <a:ext cx="320" cy="426"/>
            </a:xfrm>
            <a:custGeom>
              <a:avLst/>
              <a:gdLst>
                <a:gd name="T0" fmla="*/ 210 w 216"/>
                <a:gd name="T1" fmla="*/ 288 h 288"/>
                <a:gd name="T2" fmla="*/ 6 w 216"/>
                <a:gd name="T3" fmla="*/ 288 h 288"/>
                <a:gd name="T4" fmla="*/ 0 w 216"/>
                <a:gd name="T5" fmla="*/ 282 h 288"/>
                <a:gd name="T6" fmla="*/ 0 w 216"/>
                <a:gd name="T7" fmla="*/ 6 h 288"/>
                <a:gd name="T8" fmla="*/ 6 w 216"/>
                <a:gd name="T9" fmla="*/ 0 h 288"/>
                <a:gd name="T10" fmla="*/ 138 w 216"/>
                <a:gd name="T11" fmla="*/ 0 h 288"/>
                <a:gd name="T12" fmla="*/ 142 w 216"/>
                <a:gd name="T13" fmla="*/ 2 h 288"/>
                <a:gd name="T14" fmla="*/ 214 w 216"/>
                <a:gd name="T15" fmla="*/ 74 h 288"/>
                <a:gd name="T16" fmla="*/ 216 w 216"/>
                <a:gd name="T17" fmla="*/ 78 h 288"/>
                <a:gd name="T18" fmla="*/ 216 w 216"/>
                <a:gd name="T19" fmla="*/ 282 h 288"/>
                <a:gd name="T20" fmla="*/ 210 w 216"/>
                <a:gd name="T21" fmla="*/ 288 h 288"/>
                <a:gd name="T22" fmla="*/ 12 w 216"/>
                <a:gd name="T23" fmla="*/ 276 h 288"/>
                <a:gd name="T24" fmla="*/ 204 w 216"/>
                <a:gd name="T25" fmla="*/ 276 h 288"/>
                <a:gd name="T26" fmla="*/ 204 w 216"/>
                <a:gd name="T27" fmla="*/ 81 h 288"/>
                <a:gd name="T28" fmla="*/ 136 w 216"/>
                <a:gd name="T29" fmla="*/ 12 h 288"/>
                <a:gd name="T30" fmla="*/ 12 w 216"/>
                <a:gd name="T31" fmla="*/ 12 h 288"/>
                <a:gd name="T32" fmla="*/ 12 w 216"/>
                <a:gd name="T33"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288">
                  <a:moveTo>
                    <a:pt x="210" y="288"/>
                  </a:moveTo>
                  <a:cubicBezTo>
                    <a:pt x="6" y="288"/>
                    <a:pt x="6" y="288"/>
                    <a:pt x="6" y="288"/>
                  </a:cubicBezTo>
                  <a:cubicBezTo>
                    <a:pt x="3" y="288"/>
                    <a:pt x="0" y="286"/>
                    <a:pt x="0" y="282"/>
                  </a:cubicBezTo>
                  <a:cubicBezTo>
                    <a:pt x="0" y="6"/>
                    <a:pt x="0" y="6"/>
                    <a:pt x="0" y="6"/>
                  </a:cubicBezTo>
                  <a:cubicBezTo>
                    <a:pt x="0" y="3"/>
                    <a:pt x="3" y="0"/>
                    <a:pt x="6" y="0"/>
                  </a:cubicBezTo>
                  <a:cubicBezTo>
                    <a:pt x="138" y="0"/>
                    <a:pt x="138" y="0"/>
                    <a:pt x="138" y="0"/>
                  </a:cubicBezTo>
                  <a:cubicBezTo>
                    <a:pt x="140" y="0"/>
                    <a:pt x="141" y="1"/>
                    <a:pt x="142" y="2"/>
                  </a:cubicBezTo>
                  <a:cubicBezTo>
                    <a:pt x="214" y="74"/>
                    <a:pt x="214" y="74"/>
                    <a:pt x="214" y="74"/>
                  </a:cubicBezTo>
                  <a:cubicBezTo>
                    <a:pt x="216" y="75"/>
                    <a:pt x="216" y="77"/>
                    <a:pt x="216" y="78"/>
                  </a:cubicBezTo>
                  <a:cubicBezTo>
                    <a:pt x="216" y="282"/>
                    <a:pt x="216" y="282"/>
                    <a:pt x="216" y="282"/>
                  </a:cubicBezTo>
                  <a:cubicBezTo>
                    <a:pt x="216" y="286"/>
                    <a:pt x="214" y="288"/>
                    <a:pt x="210" y="288"/>
                  </a:cubicBezTo>
                  <a:close/>
                  <a:moveTo>
                    <a:pt x="12" y="276"/>
                  </a:moveTo>
                  <a:cubicBezTo>
                    <a:pt x="204" y="276"/>
                    <a:pt x="204" y="276"/>
                    <a:pt x="204" y="276"/>
                  </a:cubicBezTo>
                  <a:cubicBezTo>
                    <a:pt x="204" y="81"/>
                    <a:pt x="204" y="81"/>
                    <a:pt x="204" y="81"/>
                  </a:cubicBezTo>
                  <a:cubicBezTo>
                    <a:pt x="136" y="12"/>
                    <a:pt x="136" y="12"/>
                    <a:pt x="136" y="12"/>
                  </a:cubicBezTo>
                  <a:cubicBezTo>
                    <a:pt x="12" y="12"/>
                    <a:pt x="12" y="12"/>
                    <a:pt x="12" y="12"/>
                  </a:cubicBezTo>
                  <a:lnTo>
                    <a:pt x="12"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9" name="Freeform 80">
              <a:extLst>
                <a:ext uri="{FF2B5EF4-FFF2-40B4-BE49-F238E27FC236}">
                  <a16:creationId xmlns:a16="http://schemas.microsoft.com/office/drawing/2014/main" id="{ABA3B36B-BE79-3540-89D8-3AD859FC58BF}"/>
                </a:ext>
              </a:extLst>
            </p:cNvPr>
            <p:cNvSpPr>
              <a:spLocks/>
            </p:cNvSpPr>
            <p:nvPr/>
          </p:nvSpPr>
          <p:spPr bwMode="auto">
            <a:xfrm>
              <a:off x="5757" y="440"/>
              <a:ext cx="124" cy="125"/>
            </a:xfrm>
            <a:custGeom>
              <a:avLst/>
              <a:gdLst>
                <a:gd name="T0" fmla="*/ 78 w 84"/>
                <a:gd name="T1" fmla="*/ 84 h 84"/>
                <a:gd name="T2" fmla="*/ 6 w 84"/>
                <a:gd name="T3" fmla="*/ 84 h 84"/>
                <a:gd name="T4" fmla="*/ 0 w 84"/>
                <a:gd name="T5" fmla="*/ 78 h 84"/>
                <a:gd name="T6" fmla="*/ 0 w 84"/>
                <a:gd name="T7" fmla="*/ 6 h 84"/>
                <a:gd name="T8" fmla="*/ 6 w 84"/>
                <a:gd name="T9" fmla="*/ 0 h 84"/>
                <a:gd name="T10" fmla="*/ 12 w 84"/>
                <a:gd name="T11" fmla="*/ 6 h 84"/>
                <a:gd name="T12" fmla="*/ 12 w 84"/>
                <a:gd name="T13" fmla="*/ 72 h 84"/>
                <a:gd name="T14" fmla="*/ 78 w 84"/>
                <a:gd name="T15" fmla="*/ 72 h 84"/>
                <a:gd name="T16" fmla="*/ 84 w 84"/>
                <a:gd name="T17" fmla="*/ 78 h 84"/>
                <a:gd name="T18" fmla="*/ 78 w 84"/>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78" y="84"/>
                  </a:moveTo>
                  <a:cubicBezTo>
                    <a:pt x="6" y="84"/>
                    <a:pt x="6" y="84"/>
                    <a:pt x="6" y="84"/>
                  </a:cubicBezTo>
                  <a:cubicBezTo>
                    <a:pt x="3" y="84"/>
                    <a:pt x="0" y="82"/>
                    <a:pt x="0" y="78"/>
                  </a:cubicBezTo>
                  <a:cubicBezTo>
                    <a:pt x="0" y="6"/>
                    <a:pt x="0" y="6"/>
                    <a:pt x="0" y="6"/>
                  </a:cubicBezTo>
                  <a:cubicBezTo>
                    <a:pt x="0" y="3"/>
                    <a:pt x="3" y="0"/>
                    <a:pt x="6" y="0"/>
                  </a:cubicBezTo>
                  <a:cubicBezTo>
                    <a:pt x="10" y="0"/>
                    <a:pt x="12" y="3"/>
                    <a:pt x="12" y="6"/>
                  </a:cubicBezTo>
                  <a:cubicBezTo>
                    <a:pt x="12" y="72"/>
                    <a:pt x="12" y="72"/>
                    <a:pt x="12" y="72"/>
                  </a:cubicBezTo>
                  <a:cubicBezTo>
                    <a:pt x="78" y="72"/>
                    <a:pt x="78" y="72"/>
                    <a:pt x="78" y="72"/>
                  </a:cubicBezTo>
                  <a:cubicBezTo>
                    <a:pt x="82" y="72"/>
                    <a:pt x="84" y="75"/>
                    <a:pt x="84" y="78"/>
                  </a:cubicBezTo>
                  <a:cubicBezTo>
                    <a:pt x="84" y="82"/>
                    <a:pt x="82"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0" name="Freeform 81">
              <a:extLst>
                <a:ext uri="{FF2B5EF4-FFF2-40B4-BE49-F238E27FC236}">
                  <a16:creationId xmlns:a16="http://schemas.microsoft.com/office/drawing/2014/main" id="{25C5AFD0-4C23-1A40-A6D1-BE0869FC7639}"/>
                </a:ext>
              </a:extLst>
            </p:cNvPr>
            <p:cNvSpPr>
              <a:spLocks/>
            </p:cNvSpPr>
            <p:nvPr/>
          </p:nvSpPr>
          <p:spPr bwMode="auto">
            <a:xfrm>
              <a:off x="5721" y="618"/>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1" name="Freeform 82">
              <a:extLst>
                <a:ext uri="{FF2B5EF4-FFF2-40B4-BE49-F238E27FC236}">
                  <a16:creationId xmlns:a16="http://schemas.microsoft.com/office/drawing/2014/main" id="{D412E5BA-BAFD-7249-9FD7-E1C872BDFC99}"/>
                </a:ext>
              </a:extLst>
            </p:cNvPr>
            <p:cNvSpPr>
              <a:spLocks/>
            </p:cNvSpPr>
            <p:nvPr/>
          </p:nvSpPr>
          <p:spPr bwMode="auto">
            <a:xfrm>
              <a:off x="5721" y="689"/>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2" name="Freeform 83">
              <a:extLst>
                <a:ext uri="{FF2B5EF4-FFF2-40B4-BE49-F238E27FC236}">
                  <a16:creationId xmlns:a16="http://schemas.microsoft.com/office/drawing/2014/main" id="{427BAFDA-991B-DF4F-A7FE-4061E7986915}"/>
                </a:ext>
              </a:extLst>
            </p:cNvPr>
            <p:cNvSpPr>
              <a:spLocks/>
            </p:cNvSpPr>
            <p:nvPr/>
          </p:nvSpPr>
          <p:spPr bwMode="auto">
            <a:xfrm>
              <a:off x="5721" y="760"/>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3" name="Freeform 84">
              <a:extLst>
                <a:ext uri="{FF2B5EF4-FFF2-40B4-BE49-F238E27FC236}">
                  <a16:creationId xmlns:a16="http://schemas.microsoft.com/office/drawing/2014/main" id="{B4508F28-8BDC-9245-9C66-6834A3DEBB70}"/>
                </a:ext>
              </a:extLst>
            </p:cNvPr>
            <p:cNvSpPr>
              <a:spLocks/>
            </p:cNvSpPr>
            <p:nvPr/>
          </p:nvSpPr>
          <p:spPr bwMode="auto">
            <a:xfrm>
              <a:off x="5614" y="582"/>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4" name="Freeform 85">
              <a:extLst>
                <a:ext uri="{FF2B5EF4-FFF2-40B4-BE49-F238E27FC236}">
                  <a16:creationId xmlns:a16="http://schemas.microsoft.com/office/drawing/2014/main" id="{4B821B86-B791-D441-90DA-D286CAEB5607}"/>
                </a:ext>
              </a:extLst>
            </p:cNvPr>
            <p:cNvSpPr>
              <a:spLocks/>
            </p:cNvSpPr>
            <p:nvPr/>
          </p:nvSpPr>
          <p:spPr bwMode="auto">
            <a:xfrm>
              <a:off x="5614" y="653"/>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5" name="Freeform 86">
              <a:extLst>
                <a:ext uri="{FF2B5EF4-FFF2-40B4-BE49-F238E27FC236}">
                  <a16:creationId xmlns:a16="http://schemas.microsoft.com/office/drawing/2014/main" id="{0961530D-62F0-7F40-BD08-0D4F17005F35}"/>
                </a:ext>
              </a:extLst>
            </p:cNvPr>
            <p:cNvSpPr>
              <a:spLocks/>
            </p:cNvSpPr>
            <p:nvPr/>
          </p:nvSpPr>
          <p:spPr bwMode="auto">
            <a:xfrm>
              <a:off x="5614" y="724"/>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36" name="Group 45">
            <a:extLst>
              <a:ext uri="{FF2B5EF4-FFF2-40B4-BE49-F238E27FC236}">
                <a16:creationId xmlns:a16="http://schemas.microsoft.com/office/drawing/2014/main" id="{516FF822-0AC6-8F49-982F-1D1D7300DD43}"/>
              </a:ext>
            </a:extLst>
          </p:cNvPr>
          <p:cNvGrpSpPr>
            <a:grpSpLocks noChangeAspect="1"/>
          </p:cNvGrpSpPr>
          <p:nvPr/>
        </p:nvGrpSpPr>
        <p:grpSpPr bwMode="auto">
          <a:xfrm>
            <a:off x="783204" y="3116889"/>
            <a:ext cx="481666" cy="481666"/>
            <a:chOff x="5507" y="439"/>
            <a:chExt cx="426" cy="426"/>
          </a:xfrm>
          <a:solidFill>
            <a:schemeClr val="accent1"/>
          </a:solidFill>
        </p:grpSpPr>
        <p:sp>
          <p:nvSpPr>
            <p:cNvPr id="137" name="Freeform 46">
              <a:extLst>
                <a:ext uri="{FF2B5EF4-FFF2-40B4-BE49-F238E27FC236}">
                  <a16:creationId xmlns:a16="http://schemas.microsoft.com/office/drawing/2014/main" id="{F4B73D59-02E7-6541-B93C-C6650620AAF5}"/>
                </a:ext>
              </a:extLst>
            </p:cNvPr>
            <p:cNvSpPr>
              <a:spLocks noEditPoints="1"/>
            </p:cNvSpPr>
            <p:nvPr/>
          </p:nvSpPr>
          <p:spPr bwMode="auto">
            <a:xfrm>
              <a:off x="5596" y="652"/>
              <a:ext cx="124" cy="124"/>
            </a:xfrm>
            <a:custGeom>
              <a:avLst/>
              <a:gdLst>
                <a:gd name="T0" fmla="*/ 42 w 84"/>
                <a:gd name="T1" fmla="*/ 84 h 84"/>
                <a:gd name="T2" fmla="*/ 0 w 84"/>
                <a:gd name="T3" fmla="*/ 42 h 84"/>
                <a:gd name="T4" fmla="*/ 42 w 84"/>
                <a:gd name="T5" fmla="*/ 0 h 84"/>
                <a:gd name="T6" fmla="*/ 84 w 84"/>
                <a:gd name="T7" fmla="*/ 42 h 84"/>
                <a:gd name="T8" fmla="*/ 42 w 84"/>
                <a:gd name="T9" fmla="*/ 84 h 84"/>
                <a:gd name="T10" fmla="*/ 42 w 84"/>
                <a:gd name="T11" fmla="*/ 12 h 84"/>
                <a:gd name="T12" fmla="*/ 12 w 84"/>
                <a:gd name="T13" fmla="*/ 42 h 84"/>
                <a:gd name="T14" fmla="*/ 42 w 84"/>
                <a:gd name="T15" fmla="*/ 72 h 84"/>
                <a:gd name="T16" fmla="*/ 72 w 84"/>
                <a:gd name="T17" fmla="*/ 42 h 84"/>
                <a:gd name="T18" fmla="*/ 42 w 84"/>
                <a:gd name="T19"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42" y="84"/>
                  </a:moveTo>
                  <a:cubicBezTo>
                    <a:pt x="19" y="84"/>
                    <a:pt x="0" y="65"/>
                    <a:pt x="0" y="42"/>
                  </a:cubicBezTo>
                  <a:cubicBezTo>
                    <a:pt x="0" y="18"/>
                    <a:pt x="19" y="0"/>
                    <a:pt x="42" y="0"/>
                  </a:cubicBezTo>
                  <a:cubicBezTo>
                    <a:pt x="66" y="0"/>
                    <a:pt x="84" y="18"/>
                    <a:pt x="84" y="42"/>
                  </a:cubicBezTo>
                  <a:cubicBezTo>
                    <a:pt x="84" y="65"/>
                    <a:pt x="66" y="84"/>
                    <a:pt x="42" y="84"/>
                  </a:cubicBezTo>
                  <a:close/>
                  <a:moveTo>
                    <a:pt x="42" y="12"/>
                  </a:moveTo>
                  <a:cubicBezTo>
                    <a:pt x="26" y="12"/>
                    <a:pt x="12" y="25"/>
                    <a:pt x="12" y="42"/>
                  </a:cubicBezTo>
                  <a:cubicBezTo>
                    <a:pt x="12" y="58"/>
                    <a:pt x="26" y="72"/>
                    <a:pt x="42" y="72"/>
                  </a:cubicBezTo>
                  <a:cubicBezTo>
                    <a:pt x="59" y="72"/>
                    <a:pt x="72" y="58"/>
                    <a:pt x="72" y="42"/>
                  </a:cubicBezTo>
                  <a:cubicBezTo>
                    <a:pt x="72" y="25"/>
                    <a:pt x="59"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8" name="Freeform 47">
              <a:extLst>
                <a:ext uri="{FF2B5EF4-FFF2-40B4-BE49-F238E27FC236}">
                  <a16:creationId xmlns:a16="http://schemas.microsoft.com/office/drawing/2014/main" id="{A069EDB2-D1F1-4B46-9633-D4A833BD8A7A}"/>
                </a:ext>
              </a:extLst>
            </p:cNvPr>
            <p:cNvSpPr>
              <a:spLocks noEditPoints="1"/>
            </p:cNvSpPr>
            <p:nvPr/>
          </p:nvSpPr>
          <p:spPr bwMode="auto">
            <a:xfrm>
              <a:off x="5809" y="492"/>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9" name="Freeform 48">
              <a:extLst>
                <a:ext uri="{FF2B5EF4-FFF2-40B4-BE49-F238E27FC236}">
                  <a16:creationId xmlns:a16="http://schemas.microsoft.com/office/drawing/2014/main" id="{28E39315-063A-D84B-9973-3C71C544EA25}"/>
                </a:ext>
              </a:extLst>
            </p:cNvPr>
            <p:cNvSpPr>
              <a:spLocks noEditPoints="1"/>
            </p:cNvSpPr>
            <p:nvPr/>
          </p:nvSpPr>
          <p:spPr bwMode="auto">
            <a:xfrm>
              <a:off x="5507" y="563"/>
              <a:ext cx="302" cy="302"/>
            </a:xfrm>
            <a:custGeom>
              <a:avLst/>
              <a:gdLst>
                <a:gd name="T0" fmla="*/ 79 w 204"/>
                <a:gd name="T1" fmla="*/ 204 h 204"/>
                <a:gd name="T2" fmla="*/ 73 w 204"/>
                <a:gd name="T3" fmla="*/ 180 h 204"/>
                <a:gd name="T4" fmla="*/ 34 w 204"/>
                <a:gd name="T5" fmla="*/ 176 h 204"/>
                <a:gd name="T6" fmla="*/ 2 w 204"/>
                <a:gd name="T7" fmla="*/ 132 h 204"/>
                <a:gd name="T8" fmla="*/ 19 w 204"/>
                <a:gd name="T9" fmla="*/ 115 h 204"/>
                <a:gd name="T10" fmla="*/ 19 w 204"/>
                <a:gd name="T11" fmla="*/ 88 h 204"/>
                <a:gd name="T12" fmla="*/ 2 w 204"/>
                <a:gd name="T13" fmla="*/ 76 h 204"/>
                <a:gd name="T14" fmla="*/ 26 w 204"/>
                <a:gd name="T15" fmla="*/ 30 h 204"/>
                <a:gd name="T16" fmla="*/ 50 w 204"/>
                <a:gd name="T17" fmla="*/ 36 h 204"/>
                <a:gd name="T18" fmla="*/ 73 w 204"/>
                <a:gd name="T19" fmla="*/ 6 h 204"/>
                <a:gd name="T20" fmla="*/ 127 w 204"/>
                <a:gd name="T21" fmla="*/ 0 h 204"/>
                <a:gd name="T22" fmla="*/ 133 w 204"/>
                <a:gd name="T23" fmla="*/ 23 h 204"/>
                <a:gd name="T24" fmla="*/ 170 w 204"/>
                <a:gd name="T25" fmla="*/ 28 h 204"/>
                <a:gd name="T26" fmla="*/ 179 w 204"/>
                <a:gd name="T27" fmla="*/ 30 h 204"/>
                <a:gd name="T28" fmla="*/ 200 w 204"/>
                <a:gd name="T29" fmla="*/ 80 h 204"/>
                <a:gd name="T30" fmla="*/ 186 w 204"/>
                <a:gd name="T31" fmla="*/ 102 h 204"/>
                <a:gd name="T32" fmla="*/ 201 w 204"/>
                <a:gd name="T33" fmla="*/ 124 h 204"/>
                <a:gd name="T34" fmla="*/ 179 w 204"/>
                <a:gd name="T35" fmla="*/ 173 h 204"/>
                <a:gd name="T36" fmla="*/ 171 w 204"/>
                <a:gd name="T37" fmla="*/ 176 h 204"/>
                <a:gd name="T38" fmla="*/ 133 w 204"/>
                <a:gd name="T39" fmla="*/ 180 h 204"/>
                <a:gd name="T40" fmla="*/ 127 w 204"/>
                <a:gd name="T41" fmla="*/ 204 h 204"/>
                <a:gd name="T42" fmla="*/ 121 w 204"/>
                <a:gd name="T43" fmla="*/ 192 h 204"/>
                <a:gd name="T44" fmla="*/ 126 w 204"/>
                <a:gd name="T45" fmla="*/ 170 h 204"/>
                <a:gd name="T46" fmla="*/ 158 w 204"/>
                <a:gd name="T47" fmla="*/ 154 h 204"/>
                <a:gd name="T48" fmla="*/ 189 w 204"/>
                <a:gd name="T49" fmla="*/ 131 h 204"/>
                <a:gd name="T50" fmla="*/ 173 w 204"/>
                <a:gd name="T51" fmla="*/ 117 h 204"/>
                <a:gd name="T52" fmla="*/ 173 w 204"/>
                <a:gd name="T53" fmla="*/ 87 h 204"/>
                <a:gd name="T54" fmla="*/ 189 w 204"/>
                <a:gd name="T55" fmla="*/ 72 h 204"/>
                <a:gd name="T56" fmla="*/ 158 w 204"/>
                <a:gd name="T57" fmla="*/ 49 h 204"/>
                <a:gd name="T58" fmla="*/ 126 w 204"/>
                <a:gd name="T59" fmla="*/ 33 h 204"/>
                <a:gd name="T60" fmla="*/ 121 w 204"/>
                <a:gd name="T61" fmla="*/ 12 h 204"/>
                <a:gd name="T62" fmla="*/ 85 w 204"/>
                <a:gd name="T63" fmla="*/ 27 h 204"/>
                <a:gd name="T64" fmla="*/ 55 w 204"/>
                <a:gd name="T65" fmla="*/ 48 h 204"/>
                <a:gd name="T66" fmla="*/ 34 w 204"/>
                <a:gd name="T67" fmla="*/ 41 h 204"/>
                <a:gd name="T68" fmla="*/ 29 w 204"/>
                <a:gd name="T69" fmla="*/ 80 h 204"/>
                <a:gd name="T70" fmla="*/ 30 w 204"/>
                <a:gd name="T71" fmla="*/ 102 h 204"/>
                <a:gd name="T72" fmla="*/ 29 w 204"/>
                <a:gd name="T73" fmla="*/ 123 h 204"/>
                <a:gd name="T74" fmla="*/ 33 w 204"/>
                <a:gd name="T75" fmla="*/ 162 h 204"/>
                <a:gd name="T76" fmla="*/ 55 w 204"/>
                <a:gd name="T77" fmla="*/ 155 h 204"/>
                <a:gd name="T78" fmla="*/ 85 w 204"/>
                <a:gd name="T79" fmla="*/ 17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4" h="204">
                  <a:moveTo>
                    <a:pt x="127" y="204"/>
                  </a:moveTo>
                  <a:cubicBezTo>
                    <a:pt x="79" y="204"/>
                    <a:pt x="79" y="204"/>
                    <a:pt x="79" y="204"/>
                  </a:cubicBezTo>
                  <a:cubicBezTo>
                    <a:pt x="76" y="204"/>
                    <a:pt x="73" y="201"/>
                    <a:pt x="73" y="198"/>
                  </a:cubicBezTo>
                  <a:cubicBezTo>
                    <a:pt x="73" y="180"/>
                    <a:pt x="73" y="180"/>
                    <a:pt x="73" y="180"/>
                  </a:cubicBezTo>
                  <a:cubicBezTo>
                    <a:pt x="65" y="177"/>
                    <a:pt x="57" y="173"/>
                    <a:pt x="50" y="167"/>
                  </a:cubicBezTo>
                  <a:cubicBezTo>
                    <a:pt x="34" y="176"/>
                    <a:pt x="34" y="176"/>
                    <a:pt x="34" y="176"/>
                  </a:cubicBezTo>
                  <a:cubicBezTo>
                    <a:pt x="31" y="177"/>
                    <a:pt x="28" y="176"/>
                    <a:pt x="26" y="173"/>
                  </a:cubicBezTo>
                  <a:cubicBezTo>
                    <a:pt x="2" y="132"/>
                    <a:pt x="2" y="132"/>
                    <a:pt x="2" y="132"/>
                  </a:cubicBezTo>
                  <a:cubicBezTo>
                    <a:pt x="0" y="129"/>
                    <a:pt x="1" y="125"/>
                    <a:pt x="4" y="124"/>
                  </a:cubicBezTo>
                  <a:cubicBezTo>
                    <a:pt x="19" y="115"/>
                    <a:pt x="19" y="115"/>
                    <a:pt x="19" y="115"/>
                  </a:cubicBezTo>
                  <a:cubicBezTo>
                    <a:pt x="19" y="111"/>
                    <a:pt x="18" y="106"/>
                    <a:pt x="18" y="102"/>
                  </a:cubicBezTo>
                  <a:cubicBezTo>
                    <a:pt x="18" y="97"/>
                    <a:pt x="19" y="93"/>
                    <a:pt x="19" y="88"/>
                  </a:cubicBezTo>
                  <a:cubicBezTo>
                    <a:pt x="4" y="80"/>
                    <a:pt x="4" y="80"/>
                    <a:pt x="4" y="80"/>
                  </a:cubicBezTo>
                  <a:cubicBezTo>
                    <a:pt x="3" y="79"/>
                    <a:pt x="2" y="78"/>
                    <a:pt x="2" y="76"/>
                  </a:cubicBezTo>
                  <a:cubicBezTo>
                    <a:pt x="1" y="74"/>
                    <a:pt x="1" y="73"/>
                    <a:pt x="2" y="71"/>
                  </a:cubicBezTo>
                  <a:cubicBezTo>
                    <a:pt x="26" y="30"/>
                    <a:pt x="26" y="30"/>
                    <a:pt x="26" y="30"/>
                  </a:cubicBezTo>
                  <a:cubicBezTo>
                    <a:pt x="28" y="27"/>
                    <a:pt x="32" y="26"/>
                    <a:pt x="34" y="28"/>
                  </a:cubicBezTo>
                  <a:cubicBezTo>
                    <a:pt x="50" y="36"/>
                    <a:pt x="50" y="36"/>
                    <a:pt x="50" y="36"/>
                  </a:cubicBezTo>
                  <a:cubicBezTo>
                    <a:pt x="57" y="30"/>
                    <a:pt x="65" y="26"/>
                    <a:pt x="73" y="23"/>
                  </a:cubicBezTo>
                  <a:cubicBezTo>
                    <a:pt x="73" y="6"/>
                    <a:pt x="73" y="6"/>
                    <a:pt x="73" y="6"/>
                  </a:cubicBezTo>
                  <a:cubicBezTo>
                    <a:pt x="73" y="2"/>
                    <a:pt x="76" y="0"/>
                    <a:pt x="79" y="0"/>
                  </a:cubicBezTo>
                  <a:cubicBezTo>
                    <a:pt x="127" y="0"/>
                    <a:pt x="127" y="0"/>
                    <a:pt x="127" y="0"/>
                  </a:cubicBezTo>
                  <a:cubicBezTo>
                    <a:pt x="131" y="0"/>
                    <a:pt x="133" y="2"/>
                    <a:pt x="133" y="6"/>
                  </a:cubicBezTo>
                  <a:cubicBezTo>
                    <a:pt x="133" y="23"/>
                    <a:pt x="133" y="23"/>
                    <a:pt x="133" y="23"/>
                  </a:cubicBezTo>
                  <a:cubicBezTo>
                    <a:pt x="142" y="26"/>
                    <a:pt x="149" y="31"/>
                    <a:pt x="156" y="36"/>
                  </a:cubicBezTo>
                  <a:cubicBezTo>
                    <a:pt x="170" y="28"/>
                    <a:pt x="170" y="28"/>
                    <a:pt x="170" y="28"/>
                  </a:cubicBezTo>
                  <a:cubicBezTo>
                    <a:pt x="172" y="27"/>
                    <a:pt x="173" y="27"/>
                    <a:pt x="175" y="27"/>
                  </a:cubicBezTo>
                  <a:cubicBezTo>
                    <a:pt x="177" y="27"/>
                    <a:pt x="178" y="28"/>
                    <a:pt x="179" y="30"/>
                  </a:cubicBezTo>
                  <a:cubicBezTo>
                    <a:pt x="203" y="71"/>
                    <a:pt x="203" y="71"/>
                    <a:pt x="203" y="71"/>
                  </a:cubicBezTo>
                  <a:cubicBezTo>
                    <a:pt x="204" y="74"/>
                    <a:pt x="203" y="78"/>
                    <a:pt x="200" y="80"/>
                  </a:cubicBezTo>
                  <a:cubicBezTo>
                    <a:pt x="185" y="88"/>
                    <a:pt x="185" y="88"/>
                    <a:pt x="185" y="88"/>
                  </a:cubicBezTo>
                  <a:cubicBezTo>
                    <a:pt x="186" y="93"/>
                    <a:pt x="186" y="97"/>
                    <a:pt x="186" y="102"/>
                  </a:cubicBezTo>
                  <a:cubicBezTo>
                    <a:pt x="186" y="106"/>
                    <a:pt x="186" y="111"/>
                    <a:pt x="185" y="115"/>
                  </a:cubicBezTo>
                  <a:cubicBezTo>
                    <a:pt x="201" y="124"/>
                    <a:pt x="201" y="124"/>
                    <a:pt x="201" y="124"/>
                  </a:cubicBezTo>
                  <a:cubicBezTo>
                    <a:pt x="203" y="125"/>
                    <a:pt x="204" y="129"/>
                    <a:pt x="203" y="132"/>
                  </a:cubicBezTo>
                  <a:cubicBezTo>
                    <a:pt x="179" y="173"/>
                    <a:pt x="179" y="173"/>
                    <a:pt x="179" y="173"/>
                  </a:cubicBezTo>
                  <a:cubicBezTo>
                    <a:pt x="178" y="175"/>
                    <a:pt x="177" y="176"/>
                    <a:pt x="175" y="176"/>
                  </a:cubicBezTo>
                  <a:cubicBezTo>
                    <a:pt x="174" y="177"/>
                    <a:pt x="172" y="176"/>
                    <a:pt x="171" y="176"/>
                  </a:cubicBezTo>
                  <a:cubicBezTo>
                    <a:pt x="156" y="167"/>
                    <a:pt x="156" y="167"/>
                    <a:pt x="156" y="167"/>
                  </a:cubicBezTo>
                  <a:cubicBezTo>
                    <a:pt x="149" y="173"/>
                    <a:pt x="142" y="177"/>
                    <a:pt x="133" y="180"/>
                  </a:cubicBezTo>
                  <a:cubicBezTo>
                    <a:pt x="133" y="198"/>
                    <a:pt x="133" y="198"/>
                    <a:pt x="133" y="198"/>
                  </a:cubicBezTo>
                  <a:cubicBezTo>
                    <a:pt x="133" y="201"/>
                    <a:pt x="131" y="204"/>
                    <a:pt x="127" y="204"/>
                  </a:cubicBezTo>
                  <a:close/>
                  <a:moveTo>
                    <a:pt x="85" y="192"/>
                  </a:moveTo>
                  <a:cubicBezTo>
                    <a:pt x="121" y="192"/>
                    <a:pt x="121" y="192"/>
                    <a:pt x="121" y="192"/>
                  </a:cubicBezTo>
                  <a:cubicBezTo>
                    <a:pt x="121" y="176"/>
                    <a:pt x="121" y="176"/>
                    <a:pt x="121" y="176"/>
                  </a:cubicBezTo>
                  <a:cubicBezTo>
                    <a:pt x="121" y="173"/>
                    <a:pt x="123" y="171"/>
                    <a:pt x="126" y="170"/>
                  </a:cubicBezTo>
                  <a:cubicBezTo>
                    <a:pt x="136" y="167"/>
                    <a:pt x="143" y="162"/>
                    <a:pt x="151" y="155"/>
                  </a:cubicBezTo>
                  <a:cubicBezTo>
                    <a:pt x="153" y="153"/>
                    <a:pt x="156" y="153"/>
                    <a:pt x="158" y="154"/>
                  </a:cubicBezTo>
                  <a:cubicBezTo>
                    <a:pt x="172" y="162"/>
                    <a:pt x="172" y="162"/>
                    <a:pt x="172" y="162"/>
                  </a:cubicBezTo>
                  <a:cubicBezTo>
                    <a:pt x="189" y="131"/>
                    <a:pt x="189" y="131"/>
                    <a:pt x="189" y="131"/>
                  </a:cubicBezTo>
                  <a:cubicBezTo>
                    <a:pt x="176" y="123"/>
                    <a:pt x="176" y="123"/>
                    <a:pt x="176" y="123"/>
                  </a:cubicBezTo>
                  <a:cubicBezTo>
                    <a:pt x="173" y="122"/>
                    <a:pt x="172" y="119"/>
                    <a:pt x="173" y="117"/>
                  </a:cubicBezTo>
                  <a:cubicBezTo>
                    <a:pt x="174" y="112"/>
                    <a:pt x="174" y="107"/>
                    <a:pt x="174" y="102"/>
                  </a:cubicBezTo>
                  <a:cubicBezTo>
                    <a:pt x="174" y="97"/>
                    <a:pt x="174" y="92"/>
                    <a:pt x="173" y="87"/>
                  </a:cubicBezTo>
                  <a:cubicBezTo>
                    <a:pt x="172" y="84"/>
                    <a:pt x="173" y="81"/>
                    <a:pt x="176" y="80"/>
                  </a:cubicBezTo>
                  <a:cubicBezTo>
                    <a:pt x="189" y="72"/>
                    <a:pt x="189" y="72"/>
                    <a:pt x="189" y="72"/>
                  </a:cubicBezTo>
                  <a:cubicBezTo>
                    <a:pt x="171" y="41"/>
                    <a:pt x="171" y="41"/>
                    <a:pt x="171" y="41"/>
                  </a:cubicBezTo>
                  <a:cubicBezTo>
                    <a:pt x="158" y="49"/>
                    <a:pt x="158" y="49"/>
                    <a:pt x="158" y="49"/>
                  </a:cubicBezTo>
                  <a:cubicBezTo>
                    <a:pt x="156" y="50"/>
                    <a:pt x="153" y="50"/>
                    <a:pt x="151" y="48"/>
                  </a:cubicBezTo>
                  <a:cubicBezTo>
                    <a:pt x="143" y="41"/>
                    <a:pt x="136" y="36"/>
                    <a:pt x="126" y="33"/>
                  </a:cubicBezTo>
                  <a:cubicBezTo>
                    <a:pt x="123" y="33"/>
                    <a:pt x="121" y="30"/>
                    <a:pt x="121" y="27"/>
                  </a:cubicBezTo>
                  <a:cubicBezTo>
                    <a:pt x="121" y="12"/>
                    <a:pt x="121" y="12"/>
                    <a:pt x="121" y="12"/>
                  </a:cubicBezTo>
                  <a:cubicBezTo>
                    <a:pt x="85" y="12"/>
                    <a:pt x="85" y="12"/>
                    <a:pt x="85" y="12"/>
                  </a:cubicBezTo>
                  <a:cubicBezTo>
                    <a:pt x="85" y="27"/>
                    <a:pt x="85" y="27"/>
                    <a:pt x="85" y="27"/>
                  </a:cubicBezTo>
                  <a:cubicBezTo>
                    <a:pt x="85" y="30"/>
                    <a:pt x="83" y="32"/>
                    <a:pt x="81" y="33"/>
                  </a:cubicBezTo>
                  <a:cubicBezTo>
                    <a:pt x="71" y="36"/>
                    <a:pt x="63" y="40"/>
                    <a:pt x="55" y="48"/>
                  </a:cubicBezTo>
                  <a:cubicBezTo>
                    <a:pt x="53" y="50"/>
                    <a:pt x="50" y="50"/>
                    <a:pt x="48" y="49"/>
                  </a:cubicBezTo>
                  <a:cubicBezTo>
                    <a:pt x="34" y="41"/>
                    <a:pt x="34" y="41"/>
                    <a:pt x="34" y="41"/>
                  </a:cubicBezTo>
                  <a:cubicBezTo>
                    <a:pt x="16" y="72"/>
                    <a:pt x="16" y="72"/>
                    <a:pt x="16" y="72"/>
                  </a:cubicBezTo>
                  <a:cubicBezTo>
                    <a:pt x="29" y="80"/>
                    <a:pt x="29" y="80"/>
                    <a:pt x="29" y="80"/>
                  </a:cubicBezTo>
                  <a:cubicBezTo>
                    <a:pt x="31" y="81"/>
                    <a:pt x="33" y="84"/>
                    <a:pt x="32" y="87"/>
                  </a:cubicBezTo>
                  <a:cubicBezTo>
                    <a:pt x="31" y="92"/>
                    <a:pt x="30" y="97"/>
                    <a:pt x="30" y="102"/>
                  </a:cubicBezTo>
                  <a:cubicBezTo>
                    <a:pt x="30" y="107"/>
                    <a:pt x="31" y="112"/>
                    <a:pt x="32" y="117"/>
                  </a:cubicBezTo>
                  <a:cubicBezTo>
                    <a:pt x="33" y="119"/>
                    <a:pt x="31" y="122"/>
                    <a:pt x="29" y="123"/>
                  </a:cubicBezTo>
                  <a:cubicBezTo>
                    <a:pt x="15" y="131"/>
                    <a:pt x="15" y="131"/>
                    <a:pt x="15" y="131"/>
                  </a:cubicBezTo>
                  <a:cubicBezTo>
                    <a:pt x="33" y="162"/>
                    <a:pt x="33" y="162"/>
                    <a:pt x="33" y="162"/>
                  </a:cubicBezTo>
                  <a:cubicBezTo>
                    <a:pt x="48" y="154"/>
                    <a:pt x="48" y="154"/>
                    <a:pt x="48" y="154"/>
                  </a:cubicBezTo>
                  <a:cubicBezTo>
                    <a:pt x="50" y="153"/>
                    <a:pt x="53" y="153"/>
                    <a:pt x="55" y="155"/>
                  </a:cubicBezTo>
                  <a:cubicBezTo>
                    <a:pt x="63" y="163"/>
                    <a:pt x="71" y="167"/>
                    <a:pt x="81" y="170"/>
                  </a:cubicBezTo>
                  <a:cubicBezTo>
                    <a:pt x="83" y="171"/>
                    <a:pt x="85" y="173"/>
                    <a:pt x="85" y="176"/>
                  </a:cubicBezTo>
                  <a:lnTo>
                    <a:pt x="85"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0" name="Freeform 49">
              <a:extLst>
                <a:ext uri="{FF2B5EF4-FFF2-40B4-BE49-F238E27FC236}">
                  <a16:creationId xmlns:a16="http://schemas.microsoft.com/office/drawing/2014/main" id="{25703F0B-4AFB-1142-AB77-64647188DC7B}"/>
                </a:ext>
              </a:extLst>
            </p:cNvPr>
            <p:cNvSpPr>
              <a:spLocks noEditPoints="1"/>
            </p:cNvSpPr>
            <p:nvPr/>
          </p:nvSpPr>
          <p:spPr bwMode="auto">
            <a:xfrm>
              <a:off x="5757" y="439"/>
              <a:ext cx="176" cy="178"/>
            </a:xfrm>
            <a:custGeom>
              <a:avLst/>
              <a:gdLst>
                <a:gd name="T0" fmla="*/ 48 w 119"/>
                <a:gd name="T1" fmla="*/ 120 h 120"/>
                <a:gd name="T2" fmla="*/ 42 w 119"/>
                <a:gd name="T3" fmla="*/ 104 h 120"/>
                <a:gd name="T4" fmla="*/ 21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07 w 119"/>
                <a:gd name="T31" fmla="*/ 53 h 120"/>
                <a:gd name="T32" fmla="*/ 107 w 119"/>
                <a:gd name="T33" fmla="*/ 66 h 120"/>
                <a:gd name="T34" fmla="*/ 117 w 119"/>
                <a:gd name="T35" fmla="*/ 79 h 120"/>
                <a:gd name="T36" fmla="*/ 102 w 119"/>
                <a:gd name="T37" fmla="*/ 103 h 120"/>
                <a:gd name="T38" fmla="*/ 89 w 119"/>
                <a:gd name="T39" fmla="*/ 97 h 120"/>
                <a:gd name="T40" fmla="*/ 78 w 119"/>
                <a:gd name="T41" fmla="*/ 114 h 120"/>
                <a:gd name="T42" fmla="*/ 54 w 119"/>
                <a:gd name="T43" fmla="*/ 108 h 120"/>
                <a:gd name="T44" fmla="*/ 66 w 119"/>
                <a:gd name="T45" fmla="*/ 100 h 120"/>
                <a:gd name="T46" fmla="*/ 84 w 119"/>
                <a:gd name="T47" fmla="*/ 86 h 120"/>
                <a:gd name="T48" fmla="*/ 98 w 119"/>
                <a:gd name="T49" fmla="*/ 89 h 120"/>
                <a:gd name="T50" fmla="*/ 97 w 119"/>
                <a:gd name="T51" fmla="*/ 75 h 120"/>
                <a:gd name="T52" fmla="*/ 95 w 119"/>
                <a:gd name="T53" fmla="*/ 60 h 120"/>
                <a:gd name="T54" fmla="*/ 97 w 119"/>
                <a:gd name="T55" fmla="*/ 45 h 120"/>
                <a:gd name="T56" fmla="*/ 98 w 119"/>
                <a:gd name="T57" fmla="*/ 31 h 120"/>
                <a:gd name="T58" fmla="*/ 84 w 119"/>
                <a:gd name="T59" fmla="*/ 34 h 120"/>
                <a:gd name="T60" fmla="*/ 66 w 119"/>
                <a:gd name="T61" fmla="*/ 19 h 120"/>
                <a:gd name="T62" fmla="*/ 54 w 119"/>
                <a:gd name="T63" fmla="*/ 12 h 120"/>
                <a:gd name="T64" fmla="*/ 50 w 119"/>
                <a:gd name="T65" fmla="*/ 25 h 120"/>
                <a:gd name="T66" fmla="*/ 28 w 119"/>
                <a:gd name="T67" fmla="*/ 34 h 120"/>
                <a:gd name="T68" fmla="*/ 15 w 119"/>
                <a:gd name="T69" fmla="*/ 41 h 120"/>
                <a:gd name="T70" fmla="*/ 24 w 119"/>
                <a:gd name="T71" fmla="*/ 51 h 120"/>
                <a:gd name="T72" fmla="*/ 24 w 119"/>
                <a:gd name="T73" fmla="*/ 68 h 120"/>
                <a:gd name="T74" fmla="*/ 15 w 119"/>
                <a:gd name="T75" fmla="*/ 78 h 120"/>
                <a:gd name="T76" fmla="*/ 28 w 119"/>
                <a:gd name="T77" fmla="*/ 85 h 120"/>
                <a:gd name="T78" fmla="*/ 50 w 119"/>
                <a:gd name="T79" fmla="*/ 94 h 120"/>
                <a:gd name="T80" fmla="*/ 54 w 119"/>
                <a:gd name="T81"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1" y="102"/>
                    <a:pt x="21" y="102"/>
                    <a:pt x="21"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5"/>
                  </a:cubicBezTo>
                  <a:cubicBezTo>
                    <a:pt x="0"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8" y="16"/>
                    <a:pt x="100" y="16"/>
                    <a:pt x="102" y="16"/>
                  </a:cubicBezTo>
                  <a:cubicBezTo>
                    <a:pt x="103" y="17"/>
                    <a:pt x="105" y="18"/>
                    <a:pt x="105" y="19"/>
                  </a:cubicBezTo>
                  <a:cubicBezTo>
                    <a:pt x="117" y="40"/>
                    <a:pt x="117" y="40"/>
                    <a:pt x="117" y="40"/>
                  </a:cubicBezTo>
                  <a:cubicBezTo>
                    <a:pt x="119" y="43"/>
                    <a:pt x="118"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7" y="79"/>
                  </a:cubicBezTo>
                  <a:cubicBezTo>
                    <a:pt x="106" y="100"/>
                    <a:pt x="106" y="100"/>
                    <a:pt x="106" y="100"/>
                  </a:cubicBezTo>
                  <a:cubicBezTo>
                    <a:pt x="105" y="101"/>
                    <a:pt x="103"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0" y="94"/>
                  </a:cubicBezTo>
                  <a:cubicBezTo>
                    <a:pt x="76" y="93"/>
                    <a:pt x="80" y="90"/>
                    <a:pt x="84" y="86"/>
                  </a:cubicBezTo>
                  <a:cubicBezTo>
                    <a:pt x="86" y="84"/>
                    <a:pt x="89" y="84"/>
                    <a:pt x="92" y="85"/>
                  </a:cubicBezTo>
                  <a:cubicBezTo>
                    <a:pt x="98" y="89"/>
                    <a:pt x="98" y="89"/>
                    <a:pt x="98" y="89"/>
                  </a:cubicBezTo>
                  <a:cubicBezTo>
                    <a:pt x="104" y="78"/>
                    <a:pt x="104" y="78"/>
                    <a:pt x="104" y="78"/>
                  </a:cubicBezTo>
                  <a:cubicBezTo>
                    <a:pt x="97" y="75"/>
                    <a:pt x="97" y="75"/>
                    <a:pt x="97" y="75"/>
                  </a:cubicBezTo>
                  <a:cubicBezTo>
                    <a:pt x="95" y="73"/>
                    <a:pt x="94" y="71"/>
                    <a:pt x="94"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1"/>
                    <a:pt x="98" y="31"/>
                    <a:pt x="98" y="31"/>
                  </a:cubicBezTo>
                  <a:cubicBezTo>
                    <a:pt x="92" y="34"/>
                    <a:pt x="92" y="34"/>
                    <a:pt x="92" y="34"/>
                  </a:cubicBezTo>
                  <a:cubicBezTo>
                    <a:pt x="89" y="36"/>
                    <a:pt x="86" y="35"/>
                    <a:pt x="84" y="34"/>
                  </a:cubicBezTo>
                  <a:cubicBezTo>
                    <a:pt x="80"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4"/>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4" y="51"/>
                  </a:cubicBezTo>
                  <a:cubicBezTo>
                    <a:pt x="24" y="54"/>
                    <a:pt x="23" y="57"/>
                    <a:pt x="23" y="60"/>
                  </a:cubicBezTo>
                  <a:cubicBezTo>
                    <a:pt x="23" y="62"/>
                    <a:pt x="24" y="65"/>
                    <a:pt x="24" y="68"/>
                  </a:cubicBezTo>
                  <a:cubicBezTo>
                    <a:pt x="25" y="71"/>
                    <a:pt x="24" y="73"/>
                    <a:pt x="22" y="75"/>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41" name="Group 79">
            <a:extLst>
              <a:ext uri="{FF2B5EF4-FFF2-40B4-BE49-F238E27FC236}">
                <a16:creationId xmlns:a16="http://schemas.microsoft.com/office/drawing/2014/main" id="{F01FD265-4EA3-E648-9E9F-F7ED57259CE5}"/>
              </a:ext>
            </a:extLst>
          </p:cNvPr>
          <p:cNvGrpSpPr>
            <a:grpSpLocks noChangeAspect="1"/>
          </p:cNvGrpSpPr>
          <p:nvPr/>
        </p:nvGrpSpPr>
        <p:grpSpPr bwMode="auto">
          <a:xfrm>
            <a:off x="4608644" y="3186991"/>
            <a:ext cx="481666" cy="341462"/>
            <a:chOff x="3437" y="1784"/>
            <a:chExt cx="426" cy="302"/>
          </a:xfrm>
          <a:solidFill>
            <a:schemeClr val="accent1"/>
          </a:solidFill>
        </p:grpSpPr>
        <p:sp>
          <p:nvSpPr>
            <p:cNvPr id="142" name="Freeform 80">
              <a:extLst>
                <a:ext uri="{FF2B5EF4-FFF2-40B4-BE49-F238E27FC236}">
                  <a16:creationId xmlns:a16="http://schemas.microsoft.com/office/drawing/2014/main" id="{AD563135-6D41-B34F-8DBF-9789C1D2FC7D}"/>
                </a:ext>
              </a:extLst>
            </p:cNvPr>
            <p:cNvSpPr>
              <a:spLocks noEditPoints="1"/>
            </p:cNvSpPr>
            <p:nvPr/>
          </p:nvSpPr>
          <p:spPr bwMode="auto">
            <a:xfrm>
              <a:off x="3614" y="1962"/>
              <a:ext cx="72" cy="70"/>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3" name="Freeform 81">
              <a:extLst>
                <a:ext uri="{FF2B5EF4-FFF2-40B4-BE49-F238E27FC236}">
                  <a16:creationId xmlns:a16="http://schemas.microsoft.com/office/drawing/2014/main" id="{8E14FF8C-207B-F447-B912-AC19E0458359}"/>
                </a:ext>
              </a:extLst>
            </p:cNvPr>
            <p:cNvSpPr>
              <a:spLocks/>
            </p:cNvSpPr>
            <p:nvPr/>
          </p:nvSpPr>
          <p:spPr bwMode="auto">
            <a:xfrm>
              <a:off x="3659" y="1880"/>
              <a:ext cx="108" cy="107"/>
            </a:xfrm>
            <a:custGeom>
              <a:avLst/>
              <a:gdLst>
                <a:gd name="T0" fmla="*/ 7 w 73"/>
                <a:gd name="T1" fmla="*/ 72 h 72"/>
                <a:gd name="T2" fmla="*/ 3 w 73"/>
                <a:gd name="T3" fmla="*/ 70 h 72"/>
                <a:gd name="T4" fmla="*/ 3 w 73"/>
                <a:gd name="T5" fmla="*/ 62 h 72"/>
                <a:gd name="T6" fmla="*/ 62 w 73"/>
                <a:gd name="T7" fmla="*/ 2 h 72"/>
                <a:gd name="T8" fmla="*/ 71 w 73"/>
                <a:gd name="T9" fmla="*/ 2 h 72"/>
                <a:gd name="T10" fmla="*/ 71 w 73"/>
                <a:gd name="T11" fmla="*/ 11 h 72"/>
                <a:gd name="T12" fmla="*/ 11 w 73"/>
                <a:gd name="T13" fmla="*/ 70 h 72"/>
                <a:gd name="T14" fmla="*/ 7 w 73"/>
                <a:gd name="T15" fmla="*/ 72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2">
                  <a:moveTo>
                    <a:pt x="7" y="72"/>
                  </a:moveTo>
                  <a:cubicBezTo>
                    <a:pt x="5" y="72"/>
                    <a:pt x="4" y="72"/>
                    <a:pt x="3" y="70"/>
                  </a:cubicBezTo>
                  <a:cubicBezTo>
                    <a:pt x="0" y="68"/>
                    <a:pt x="0" y="64"/>
                    <a:pt x="3" y="62"/>
                  </a:cubicBezTo>
                  <a:cubicBezTo>
                    <a:pt x="62" y="2"/>
                    <a:pt x="62" y="2"/>
                    <a:pt x="62" y="2"/>
                  </a:cubicBezTo>
                  <a:cubicBezTo>
                    <a:pt x="64" y="0"/>
                    <a:pt x="68" y="0"/>
                    <a:pt x="71" y="2"/>
                  </a:cubicBezTo>
                  <a:cubicBezTo>
                    <a:pt x="73" y="5"/>
                    <a:pt x="73" y="9"/>
                    <a:pt x="71" y="11"/>
                  </a:cubicBezTo>
                  <a:cubicBezTo>
                    <a:pt x="11" y="70"/>
                    <a:pt x="11" y="70"/>
                    <a:pt x="11" y="70"/>
                  </a:cubicBezTo>
                  <a:cubicBezTo>
                    <a:pt x="10" y="72"/>
                    <a:pt x="9" y="72"/>
                    <a:pt x="7"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4" name="Freeform 82">
              <a:extLst>
                <a:ext uri="{FF2B5EF4-FFF2-40B4-BE49-F238E27FC236}">
                  <a16:creationId xmlns:a16="http://schemas.microsoft.com/office/drawing/2014/main" id="{D89E874B-0787-064A-B6EE-771B86487C5E}"/>
                </a:ext>
              </a:extLst>
            </p:cNvPr>
            <p:cNvSpPr>
              <a:spLocks/>
            </p:cNvSpPr>
            <p:nvPr/>
          </p:nvSpPr>
          <p:spPr bwMode="auto">
            <a:xfrm>
              <a:off x="3472"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5" name="Freeform 83">
              <a:extLst>
                <a:ext uri="{FF2B5EF4-FFF2-40B4-BE49-F238E27FC236}">
                  <a16:creationId xmlns:a16="http://schemas.microsoft.com/office/drawing/2014/main" id="{B0BBC9BB-9478-DD40-9544-993DEB7E0F10}"/>
                </a:ext>
              </a:extLst>
            </p:cNvPr>
            <p:cNvSpPr>
              <a:spLocks/>
            </p:cNvSpPr>
            <p:nvPr/>
          </p:nvSpPr>
          <p:spPr bwMode="auto">
            <a:xfrm>
              <a:off x="3774"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6" name="Freeform 84">
              <a:extLst>
                <a:ext uri="{FF2B5EF4-FFF2-40B4-BE49-F238E27FC236}">
                  <a16:creationId xmlns:a16="http://schemas.microsoft.com/office/drawing/2014/main" id="{52E27719-BDA4-694D-83C1-C827D694BDD0}"/>
                </a:ext>
              </a:extLst>
            </p:cNvPr>
            <p:cNvSpPr>
              <a:spLocks/>
            </p:cNvSpPr>
            <p:nvPr/>
          </p:nvSpPr>
          <p:spPr bwMode="auto">
            <a:xfrm>
              <a:off x="3764" y="1922"/>
              <a:ext cx="52" cy="32"/>
            </a:xfrm>
            <a:custGeom>
              <a:avLst/>
              <a:gdLst>
                <a:gd name="T0" fmla="*/ 6 w 35"/>
                <a:gd name="T1" fmla="*/ 22 h 22"/>
                <a:gd name="T2" fmla="*/ 1 w 35"/>
                <a:gd name="T3" fmla="*/ 19 h 22"/>
                <a:gd name="T4" fmla="*/ 4 w 35"/>
                <a:gd name="T5" fmla="*/ 11 h 22"/>
                <a:gd name="T6" fmla="*/ 26 w 35"/>
                <a:gd name="T7" fmla="*/ 2 h 22"/>
                <a:gd name="T8" fmla="*/ 34 w 35"/>
                <a:gd name="T9" fmla="*/ 5 h 22"/>
                <a:gd name="T10" fmla="*/ 31 w 35"/>
                <a:gd name="T11" fmla="*/ 13 h 22"/>
                <a:gd name="T12" fmla="*/ 9 w 35"/>
                <a:gd name="T13" fmla="*/ 22 h 22"/>
                <a:gd name="T14" fmla="*/ 6 w 35"/>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2">
                  <a:moveTo>
                    <a:pt x="6" y="22"/>
                  </a:moveTo>
                  <a:cubicBezTo>
                    <a:pt x="4" y="22"/>
                    <a:pt x="2" y="21"/>
                    <a:pt x="1" y="19"/>
                  </a:cubicBezTo>
                  <a:cubicBezTo>
                    <a:pt x="0" y="16"/>
                    <a:pt x="1" y="12"/>
                    <a:pt x="4" y="11"/>
                  </a:cubicBezTo>
                  <a:cubicBezTo>
                    <a:pt x="26" y="2"/>
                    <a:pt x="26" y="2"/>
                    <a:pt x="26" y="2"/>
                  </a:cubicBezTo>
                  <a:cubicBezTo>
                    <a:pt x="29" y="0"/>
                    <a:pt x="33" y="2"/>
                    <a:pt x="34" y="5"/>
                  </a:cubicBezTo>
                  <a:cubicBezTo>
                    <a:pt x="35" y="8"/>
                    <a:pt x="34" y="11"/>
                    <a:pt x="31" y="13"/>
                  </a:cubicBezTo>
                  <a:cubicBezTo>
                    <a:pt x="9" y="22"/>
                    <a:pt x="9" y="22"/>
                    <a:pt x="9" y="22"/>
                  </a:cubicBezTo>
                  <a:cubicBezTo>
                    <a:pt x="8" y="22"/>
                    <a:pt x="7" y="22"/>
                    <a:pt x="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7" name="Freeform 85">
              <a:extLst>
                <a:ext uri="{FF2B5EF4-FFF2-40B4-BE49-F238E27FC236}">
                  <a16:creationId xmlns:a16="http://schemas.microsoft.com/office/drawing/2014/main" id="{FF113834-5F02-6A41-9F8F-FFF2D91F562A}"/>
                </a:ext>
              </a:extLst>
            </p:cNvPr>
            <p:cNvSpPr>
              <a:spLocks/>
            </p:cNvSpPr>
            <p:nvPr/>
          </p:nvSpPr>
          <p:spPr bwMode="auto">
            <a:xfrm>
              <a:off x="3691" y="1832"/>
              <a:ext cx="34" cy="51"/>
            </a:xfrm>
            <a:custGeom>
              <a:avLst/>
              <a:gdLst>
                <a:gd name="T0" fmla="*/ 7 w 23"/>
                <a:gd name="T1" fmla="*/ 35 h 35"/>
                <a:gd name="T2" fmla="*/ 4 w 23"/>
                <a:gd name="T3" fmla="*/ 34 h 35"/>
                <a:gd name="T4" fmla="*/ 1 w 23"/>
                <a:gd name="T5" fmla="*/ 26 h 35"/>
                <a:gd name="T6" fmla="*/ 10 w 23"/>
                <a:gd name="T7" fmla="*/ 4 h 35"/>
                <a:gd name="T8" fmla="*/ 18 w 23"/>
                <a:gd name="T9" fmla="*/ 1 h 35"/>
                <a:gd name="T10" fmla="*/ 21 w 23"/>
                <a:gd name="T11" fmla="*/ 9 h 35"/>
                <a:gd name="T12" fmla="*/ 12 w 23"/>
                <a:gd name="T13" fmla="*/ 31 h 35"/>
                <a:gd name="T14" fmla="*/ 7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7" y="35"/>
                  </a:moveTo>
                  <a:cubicBezTo>
                    <a:pt x="6" y="35"/>
                    <a:pt x="5" y="35"/>
                    <a:pt x="4" y="34"/>
                  </a:cubicBezTo>
                  <a:cubicBezTo>
                    <a:pt x="1" y="33"/>
                    <a:pt x="0" y="29"/>
                    <a:pt x="1" y="26"/>
                  </a:cubicBezTo>
                  <a:cubicBezTo>
                    <a:pt x="10" y="4"/>
                    <a:pt x="10" y="4"/>
                    <a:pt x="10" y="4"/>
                  </a:cubicBezTo>
                  <a:cubicBezTo>
                    <a:pt x="12" y="1"/>
                    <a:pt x="15" y="0"/>
                    <a:pt x="18" y="1"/>
                  </a:cubicBezTo>
                  <a:cubicBezTo>
                    <a:pt x="21" y="2"/>
                    <a:pt x="23" y="6"/>
                    <a:pt x="21" y="9"/>
                  </a:cubicBezTo>
                  <a:cubicBezTo>
                    <a:pt x="12" y="31"/>
                    <a:pt x="12" y="31"/>
                    <a:pt x="12" y="31"/>
                  </a:cubicBezTo>
                  <a:cubicBezTo>
                    <a:pt x="11" y="33"/>
                    <a:pt x="9" y="35"/>
                    <a:pt x="7"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8" name="Freeform 86">
              <a:extLst>
                <a:ext uri="{FF2B5EF4-FFF2-40B4-BE49-F238E27FC236}">
                  <a16:creationId xmlns:a16="http://schemas.microsoft.com/office/drawing/2014/main" id="{1F6BA6DB-8682-D240-BADC-571C01985129}"/>
                </a:ext>
              </a:extLst>
            </p:cNvPr>
            <p:cNvSpPr>
              <a:spLocks/>
            </p:cNvSpPr>
            <p:nvPr/>
          </p:nvSpPr>
          <p:spPr bwMode="auto">
            <a:xfrm>
              <a:off x="3641" y="1820"/>
              <a:ext cx="18" cy="53"/>
            </a:xfrm>
            <a:custGeom>
              <a:avLst/>
              <a:gdLst>
                <a:gd name="T0" fmla="*/ 6 w 12"/>
                <a:gd name="T1" fmla="*/ 36 h 36"/>
                <a:gd name="T2" fmla="*/ 0 w 12"/>
                <a:gd name="T3" fmla="*/ 30 h 36"/>
                <a:gd name="T4" fmla="*/ 0 w 12"/>
                <a:gd name="T5" fmla="*/ 6 h 36"/>
                <a:gd name="T6" fmla="*/ 6 w 12"/>
                <a:gd name="T7" fmla="*/ 0 h 36"/>
                <a:gd name="T8" fmla="*/ 12 w 12"/>
                <a:gd name="T9" fmla="*/ 6 h 36"/>
                <a:gd name="T10" fmla="*/ 12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3" y="36"/>
                    <a:pt x="0" y="33"/>
                    <a:pt x="0" y="30"/>
                  </a:cubicBezTo>
                  <a:cubicBezTo>
                    <a:pt x="0" y="6"/>
                    <a:pt x="0" y="6"/>
                    <a:pt x="0" y="6"/>
                  </a:cubicBezTo>
                  <a:cubicBezTo>
                    <a:pt x="0" y="3"/>
                    <a:pt x="3" y="0"/>
                    <a:pt x="6" y="0"/>
                  </a:cubicBezTo>
                  <a:cubicBezTo>
                    <a:pt x="10" y="0"/>
                    <a:pt x="12" y="3"/>
                    <a:pt x="12" y="6"/>
                  </a:cubicBezTo>
                  <a:cubicBezTo>
                    <a:pt x="12" y="30"/>
                    <a:pt x="12" y="30"/>
                    <a:pt x="12" y="30"/>
                  </a:cubicBezTo>
                  <a:cubicBezTo>
                    <a:pt x="12" y="33"/>
                    <a:pt x="10" y="36"/>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9" name="Freeform 87">
              <a:extLst>
                <a:ext uri="{FF2B5EF4-FFF2-40B4-BE49-F238E27FC236}">
                  <a16:creationId xmlns:a16="http://schemas.microsoft.com/office/drawing/2014/main" id="{FE697EC8-E5DA-6C49-A676-2F10E8AEA48A}"/>
                </a:ext>
              </a:extLst>
            </p:cNvPr>
            <p:cNvSpPr>
              <a:spLocks/>
            </p:cNvSpPr>
            <p:nvPr/>
          </p:nvSpPr>
          <p:spPr bwMode="auto">
            <a:xfrm>
              <a:off x="3576" y="1832"/>
              <a:ext cx="34" cy="51"/>
            </a:xfrm>
            <a:custGeom>
              <a:avLst/>
              <a:gdLst>
                <a:gd name="T0" fmla="*/ 16 w 23"/>
                <a:gd name="T1" fmla="*/ 35 h 35"/>
                <a:gd name="T2" fmla="*/ 10 w 23"/>
                <a:gd name="T3" fmla="*/ 31 h 35"/>
                <a:gd name="T4" fmla="*/ 1 w 23"/>
                <a:gd name="T5" fmla="*/ 9 h 35"/>
                <a:gd name="T6" fmla="*/ 4 w 23"/>
                <a:gd name="T7" fmla="*/ 1 h 35"/>
                <a:gd name="T8" fmla="*/ 12 w 23"/>
                <a:gd name="T9" fmla="*/ 4 h 35"/>
                <a:gd name="T10" fmla="*/ 21 w 23"/>
                <a:gd name="T11" fmla="*/ 26 h 35"/>
                <a:gd name="T12" fmla="*/ 18 w 23"/>
                <a:gd name="T13" fmla="*/ 34 h 35"/>
                <a:gd name="T14" fmla="*/ 16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16" y="35"/>
                  </a:moveTo>
                  <a:cubicBezTo>
                    <a:pt x="13" y="35"/>
                    <a:pt x="11" y="33"/>
                    <a:pt x="10" y="31"/>
                  </a:cubicBezTo>
                  <a:cubicBezTo>
                    <a:pt x="1" y="9"/>
                    <a:pt x="1" y="9"/>
                    <a:pt x="1" y="9"/>
                  </a:cubicBezTo>
                  <a:cubicBezTo>
                    <a:pt x="0" y="6"/>
                    <a:pt x="1" y="2"/>
                    <a:pt x="4" y="1"/>
                  </a:cubicBezTo>
                  <a:cubicBezTo>
                    <a:pt x="7" y="0"/>
                    <a:pt x="11" y="1"/>
                    <a:pt x="12" y="4"/>
                  </a:cubicBezTo>
                  <a:cubicBezTo>
                    <a:pt x="21" y="26"/>
                    <a:pt x="21" y="26"/>
                    <a:pt x="21" y="26"/>
                  </a:cubicBezTo>
                  <a:cubicBezTo>
                    <a:pt x="23" y="29"/>
                    <a:pt x="21" y="33"/>
                    <a:pt x="18" y="34"/>
                  </a:cubicBezTo>
                  <a:cubicBezTo>
                    <a:pt x="17" y="35"/>
                    <a:pt x="17" y="35"/>
                    <a:pt x="1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0" name="Freeform 88">
              <a:extLst>
                <a:ext uri="{FF2B5EF4-FFF2-40B4-BE49-F238E27FC236}">
                  <a16:creationId xmlns:a16="http://schemas.microsoft.com/office/drawing/2014/main" id="{12D6C954-2EF3-BD42-BFB7-359D0D4F6A5C}"/>
                </a:ext>
              </a:extLst>
            </p:cNvPr>
            <p:cNvSpPr>
              <a:spLocks/>
            </p:cNvSpPr>
            <p:nvPr/>
          </p:nvSpPr>
          <p:spPr bwMode="auto">
            <a:xfrm>
              <a:off x="3521" y="1869"/>
              <a:ext cx="45" cy="42"/>
            </a:xfrm>
            <a:custGeom>
              <a:avLst/>
              <a:gdLst>
                <a:gd name="T0" fmla="*/ 24 w 30"/>
                <a:gd name="T1" fmla="*/ 29 h 29"/>
                <a:gd name="T2" fmla="*/ 19 w 30"/>
                <a:gd name="T3" fmla="*/ 27 h 29"/>
                <a:gd name="T4" fmla="*/ 2 w 30"/>
                <a:gd name="T5" fmla="*/ 10 h 29"/>
                <a:gd name="T6" fmla="*/ 2 w 30"/>
                <a:gd name="T7" fmla="*/ 2 h 29"/>
                <a:gd name="T8" fmla="*/ 11 w 30"/>
                <a:gd name="T9" fmla="*/ 2 h 29"/>
                <a:gd name="T10" fmla="*/ 28 w 30"/>
                <a:gd name="T11" fmla="*/ 19 h 29"/>
                <a:gd name="T12" fmla="*/ 28 w 30"/>
                <a:gd name="T13" fmla="*/ 27 h 29"/>
                <a:gd name="T14" fmla="*/ 24 w 3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9">
                  <a:moveTo>
                    <a:pt x="24" y="29"/>
                  </a:moveTo>
                  <a:cubicBezTo>
                    <a:pt x="22" y="29"/>
                    <a:pt x="21" y="29"/>
                    <a:pt x="19" y="27"/>
                  </a:cubicBezTo>
                  <a:cubicBezTo>
                    <a:pt x="2" y="10"/>
                    <a:pt x="2" y="10"/>
                    <a:pt x="2" y="10"/>
                  </a:cubicBezTo>
                  <a:cubicBezTo>
                    <a:pt x="0" y="8"/>
                    <a:pt x="0" y="4"/>
                    <a:pt x="2" y="2"/>
                  </a:cubicBezTo>
                  <a:cubicBezTo>
                    <a:pt x="5" y="0"/>
                    <a:pt x="9" y="0"/>
                    <a:pt x="11" y="2"/>
                  </a:cubicBezTo>
                  <a:cubicBezTo>
                    <a:pt x="28" y="19"/>
                    <a:pt x="28" y="19"/>
                    <a:pt x="28" y="19"/>
                  </a:cubicBezTo>
                  <a:cubicBezTo>
                    <a:pt x="30" y="21"/>
                    <a:pt x="30" y="25"/>
                    <a:pt x="28" y="27"/>
                  </a:cubicBezTo>
                  <a:cubicBezTo>
                    <a:pt x="27" y="29"/>
                    <a:pt x="25" y="29"/>
                    <a:pt x="2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1" name="Freeform 89">
              <a:extLst>
                <a:ext uri="{FF2B5EF4-FFF2-40B4-BE49-F238E27FC236}">
                  <a16:creationId xmlns:a16="http://schemas.microsoft.com/office/drawing/2014/main" id="{A35B7786-D1F2-4549-A514-FD155D87A266}"/>
                </a:ext>
              </a:extLst>
            </p:cNvPr>
            <p:cNvSpPr>
              <a:spLocks/>
            </p:cNvSpPr>
            <p:nvPr/>
          </p:nvSpPr>
          <p:spPr bwMode="auto">
            <a:xfrm>
              <a:off x="3484" y="1922"/>
              <a:ext cx="54" cy="32"/>
            </a:xfrm>
            <a:custGeom>
              <a:avLst/>
              <a:gdLst>
                <a:gd name="T0" fmla="*/ 29 w 36"/>
                <a:gd name="T1" fmla="*/ 22 h 22"/>
                <a:gd name="T2" fmla="*/ 27 w 36"/>
                <a:gd name="T3" fmla="*/ 22 h 22"/>
                <a:gd name="T4" fmla="*/ 5 w 36"/>
                <a:gd name="T5" fmla="*/ 13 h 22"/>
                <a:gd name="T6" fmla="*/ 1 w 36"/>
                <a:gd name="T7" fmla="*/ 5 h 22"/>
                <a:gd name="T8" fmla="*/ 9 w 36"/>
                <a:gd name="T9" fmla="*/ 2 h 22"/>
                <a:gd name="T10" fmla="*/ 31 w 36"/>
                <a:gd name="T11" fmla="*/ 11 h 22"/>
                <a:gd name="T12" fmla="*/ 35 w 36"/>
                <a:gd name="T13" fmla="*/ 19 h 22"/>
                <a:gd name="T14" fmla="*/ 29 w 3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2">
                  <a:moveTo>
                    <a:pt x="29" y="22"/>
                  </a:moveTo>
                  <a:cubicBezTo>
                    <a:pt x="28" y="22"/>
                    <a:pt x="28" y="22"/>
                    <a:pt x="27" y="22"/>
                  </a:cubicBezTo>
                  <a:cubicBezTo>
                    <a:pt x="5" y="13"/>
                    <a:pt x="5" y="13"/>
                    <a:pt x="5" y="13"/>
                  </a:cubicBezTo>
                  <a:cubicBezTo>
                    <a:pt x="2" y="11"/>
                    <a:pt x="0" y="8"/>
                    <a:pt x="1" y="5"/>
                  </a:cubicBezTo>
                  <a:cubicBezTo>
                    <a:pt x="3" y="2"/>
                    <a:pt x="6" y="0"/>
                    <a:pt x="9" y="2"/>
                  </a:cubicBezTo>
                  <a:cubicBezTo>
                    <a:pt x="31" y="11"/>
                    <a:pt x="31" y="11"/>
                    <a:pt x="31" y="11"/>
                  </a:cubicBezTo>
                  <a:cubicBezTo>
                    <a:pt x="34" y="12"/>
                    <a:pt x="36" y="16"/>
                    <a:pt x="35" y="19"/>
                  </a:cubicBezTo>
                  <a:cubicBezTo>
                    <a:pt x="34" y="21"/>
                    <a:pt x="31" y="22"/>
                    <a:pt x="2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2" name="Freeform 90">
              <a:extLst>
                <a:ext uri="{FF2B5EF4-FFF2-40B4-BE49-F238E27FC236}">
                  <a16:creationId xmlns:a16="http://schemas.microsoft.com/office/drawing/2014/main" id="{184AEB09-EB08-604B-AC9C-43039EE91DFE}"/>
                </a:ext>
              </a:extLst>
            </p:cNvPr>
            <p:cNvSpPr>
              <a:spLocks noEditPoints="1"/>
            </p:cNvSpPr>
            <p:nvPr/>
          </p:nvSpPr>
          <p:spPr bwMode="auto">
            <a:xfrm>
              <a:off x="3437" y="1784"/>
              <a:ext cx="426" cy="302"/>
            </a:xfrm>
            <a:custGeom>
              <a:avLst/>
              <a:gdLst>
                <a:gd name="T0" fmla="*/ 282 w 288"/>
                <a:gd name="T1" fmla="*/ 204 h 204"/>
                <a:gd name="T2" fmla="*/ 6 w 288"/>
                <a:gd name="T3" fmla="*/ 204 h 204"/>
                <a:gd name="T4" fmla="*/ 0 w 288"/>
                <a:gd name="T5" fmla="*/ 198 h 204"/>
                <a:gd name="T6" fmla="*/ 0 w 288"/>
                <a:gd name="T7" fmla="*/ 144 h 204"/>
                <a:gd name="T8" fmla="*/ 144 w 288"/>
                <a:gd name="T9" fmla="*/ 0 h 204"/>
                <a:gd name="T10" fmla="*/ 288 w 288"/>
                <a:gd name="T11" fmla="*/ 144 h 204"/>
                <a:gd name="T12" fmla="*/ 288 w 288"/>
                <a:gd name="T13" fmla="*/ 198 h 204"/>
                <a:gd name="T14" fmla="*/ 282 w 288"/>
                <a:gd name="T15" fmla="*/ 204 h 204"/>
                <a:gd name="T16" fmla="*/ 12 w 288"/>
                <a:gd name="T17" fmla="*/ 192 h 204"/>
                <a:gd name="T18" fmla="*/ 276 w 288"/>
                <a:gd name="T19" fmla="*/ 192 h 204"/>
                <a:gd name="T20" fmla="*/ 276 w 288"/>
                <a:gd name="T21" fmla="*/ 144 h 204"/>
                <a:gd name="T22" fmla="*/ 144 w 288"/>
                <a:gd name="T23" fmla="*/ 12 h 204"/>
                <a:gd name="T24" fmla="*/ 12 w 288"/>
                <a:gd name="T25" fmla="*/ 144 h 204"/>
                <a:gd name="T26" fmla="*/ 12 w 288"/>
                <a:gd name="T27"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04">
                  <a:moveTo>
                    <a:pt x="282" y="204"/>
                  </a:moveTo>
                  <a:cubicBezTo>
                    <a:pt x="6" y="204"/>
                    <a:pt x="6" y="204"/>
                    <a:pt x="6" y="204"/>
                  </a:cubicBezTo>
                  <a:cubicBezTo>
                    <a:pt x="3" y="204"/>
                    <a:pt x="0" y="201"/>
                    <a:pt x="0" y="198"/>
                  </a:cubicBezTo>
                  <a:cubicBezTo>
                    <a:pt x="0" y="144"/>
                    <a:pt x="0" y="144"/>
                    <a:pt x="0" y="144"/>
                  </a:cubicBezTo>
                  <a:cubicBezTo>
                    <a:pt x="0" y="64"/>
                    <a:pt x="65" y="0"/>
                    <a:pt x="144" y="0"/>
                  </a:cubicBezTo>
                  <a:cubicBezTo>
                    <a:pt x="224" y="0"/>
                    <a:pt x="288" y="64"/>
                    <a:pt x="288" y="144"/>
                  </a:cubicBezTo>
                  <a:cubicBezTo>
                    <a:pt x="288" y="198"/>
                    <a:pt x="288" y="198"/>
                    <a:pt x="288" y="198"/>
                  </a:cubicBezTo>
                  <a:cubicBezTo>
                    <a:pt x="288" y="201"/>
                    <a:pt x="286" y="204"/>
                    <a:pt x="282" y="204"/>
                  </a:cubicBezTo>
                  <a:close/>
                  <a:moveTo>
                    <a:pt x="12" y="192"/>
                  </a:moveTo>
                  <a:cubicBezTo>
                    <a:pt x="276" y="192"/>
                    <a:pt x="276" y="192"/>
                    <a:pt x="276" y="192"/>
                  </a:cubicBezTo>
                  <a:cubicBezTo>
                    <a:pt x="276" y="144"/>
                    <a:pt x="276" y="144"/>
                    <a:pt x="276" y="144"/>
                  </a:cubicBezTo>
                  <a:cubicBezTo>
                    <a:pt x="276" y="71"/>
                    <a:pt x="217" y="12"/>
                    <a:pt x="144" y="12"/>
                  </a:cubicBezTo>
                  <a:cubicBezTo>
                    <a:pt x="71" y="12"/>
                    <a:pt x="12" y="71"/>
                    <a:pt x="12" y="144"/>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153" name="Group 59">
            <a:extLst>
              <a:ext uri="{FF2B5EF4-FFF2-40B4-BE49-F238E27FC236}">
                <a16:creationId xmlns:a16="http://schemas.microsoft.com/office/drawing/2014/main" id="{892D387B-5AA1-8044-8D45-614FDCB30B66}"/>
              </a:ext>
            </a:extLst>
          </p:cNvPr>
          <p:cNvGrpSpPr>
            <a:grpSpLocks noChangeAspect="1"/>
          </p:cNvGrpSpPr>
          <p:nvPr/>
        </p:nvGrpSpPr>
        <p:grpSpPr bwMode="auto">
          <a:xfrm>
            <a:off x="2075617" y="3217044"/>
            <a:ext cx="466978" cy="281356"/>
            <a:chOff x="6554" y="532"/>
            <a:chExt cx="400" cy="241"/>
          </a:xfrm>
          <a:solidFill>
            <a:schemeClr val="accent1"/>
          </a:solidFill>
        </p:grpSpPr>
        <p:sp>
          <p:nvSpPr>
            <p:cNvPr id="154" name="Freeform 60">
              <a:extLst>
                <a:ext uri="{FF2B5EF4-FFF2-40B4-BE49-F238E27FC236}">
                  <a16:creationId xmlns:a16="http://schemas.microsoft.com/office/drawing/2014/main" id="{CA82DAE1-B4D6-1142-8988-789C66AB55DB}"/>
                </a:ext>
              </a:extLst>
            </p:cNvPr>
            <p:cNvSpPr>
              <a:spLocks/>
            </p:cNvSpPr>
            <p:nvPr/>
          </p:nvSpPr>
          <p:spPr bwMode="auto">
            <a:xfrm>
              <a:off x="6554" y="532"/>
              <a:ext cx="400" cy="241"/>
            </a:xfrm>
            <a:custGeom>
              <a:avLst/>
              <a:gdLst>
                <a:gd name="T0" fmla="*/ 6 w 271"/>
                <a:gd name="T1" fmla="*/ 163 h 163"/>
                <a:gd name="T2" fmla="*/ 2 w 271"/>
                <a:gd name="T3" fmla="*/ 161 h 163"/>
                <a:gd name="T4" fmla="*/ 2 w 271"/>
                <a:gd name="T5" fmla="*/ 153 h 163"/>
                <a:gd name="T6" fmla="*/ 98 w 271"/>
                <a:gd name="T7" fmla="*/ 45 h 163"/>
                <a:gd name="T8" fmla="*/ 106 w 271"/>
                <a:gd name="T9" fmla="*/ 44 h 163"/>
                <a:gd name="T10" fmla="*/ 174 w 271"/>
                <a:gd name="T11" fmla="*/ 100 h 163"/>
                <a:gd name="T12" fmla="*/ 260 w 271"/>
                <a:gd name="T13" fmla="*/ 3 h 163"/>
                <a:gd name="T14" fmla="*/ 268 w 271"/>
                <a:gd name="T15" fmla="*/ 2 h 163"/>
                <a:gd name="T16" fmla="*/ 269 w 271"/>
                <a:gd name="T17" fmla="*/ 11 h 163"/>
                <a:gd name="T18" fmla="*/ 179 w 271"/>
                <a:gd name="T19" fmla="*/ 113 h 163"/>
                <a:gd name="T20" fmla="*/ 171 w 271"/>
                <a:gd name="T21" fmla="*/ 113 h 163"/>
                <a:gd name="T22" fmla="*/ 103 w 271"/>
                <a:gd name="T23" fmla="*/ 57 h 163"/>
                <a:gd name="T24" fmla="*/ 11 w 271"/>
                <a:gd name="T25" fmla="*/ 161 h 163"/>
                <a:gd name="T26" fmla="*/ 6 w 271"/>
                <a:gd name="T27"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63">
                  <a:moveTo>
                    <a:pt x="6" y="163"/>
                  </a:moveTo>
                  <a:cubicBezTo>
                    <a:pt x="5" y="163"/>
                    <a:pt x="4" y="162"/>
                    <a:pt x="2" y="161"/>
                  </a:cubicBezTo>
                  <a:cubicBezTo>
                    <a:pt x="0" y="159"/>
                    <a:pt x="0" y="155"/>
                    <a:pt x="2" y="153"/>
                  </a:cubicBezTo>
                  <a:cubicBezTo>
                    <a:pt x="98" y="45"/>
                    <a:pt x="98" y="45"/>
                    <a:pt x="98" y="45"/>
                  </a:cubicBezTo>
                  <a:cubicBezTo>
                    <a:pt x="100" y="42"/>
                    <a:pt x="104" y="42"/>
                    <a:pt x="106" y="44"/>
                  </a:cubicBezTo>
                  <a:cubicBezTo>
                    <a:pt x="174" y="100"/>
                    <a:pt x="174" y="100"/>
                    <a:pt x="174" y="100"/>
                  </a:cubicBezTo>
                  <a:cubicBezTo>
                    <a:pt x="260" y="3"/>
                    <a:pt x="260" y="3"/>
                    <a:pt x="260" y="3"/>
                  </a:cubicBezTo>
                  <a:cubicBezTo>
                    <a:pt x="262" y="0"/>
                    <a:pt x="266" y="0"/>
                    <a:pt x="268" y="2"/>
                  </a:cubicBezTo>
                  <a:cubicBezTo>
                    <a:pt x="271" y="5"/>
                    <a:pt x="271" y="8"/>
                    <a:pt x="269" y="11"/>
                  </a:cubicBezTo>
                  <a:cubicBezTo>
                    <a:pt x="179" y="113"/>
                    <a:pt x="179" y="113"/>
                    <a:pt x="179" y="113"/>
                  </a:cubicBezTo>
                  <a:cubicBezTo>
                    <a:pt x="177" y="115"/>
                    <a:pt x="173" y="116"/>
                    <a:pt x="171" y="113"/>
                  </a:cubicBezTo>
                  <a:cubicBezTo>
                    <a:pt x="103" y="57"/>
                    <a:pt x="103" y="57"/>
                    <a:pt x="103" y="57"/>
                  </a:cubicBezTo>
                  <a:cubicBezTo>
                    <a:pt x="11" y="161"/>
                    <a:pt x="11" y="161"/>
                    <a:pt x="11" y="161"/>
                  </a:cubicBezTo>
                  <a:cubicBezTo>
                    <a:pt x="10" y="162"/>
                    <a:pt x="8" y="163"/>
                    <a:pt x="6"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55" name="Freeform 61">
              <a:extLst>
                <a:ext uri="{FF2B5EF4-FFF2-40B4-BE49-F238E27FC236}">
                  <a16:creationId xmlns:a16="http://schemas.microsoft.com/office/drawing/2014/main" id="{F6DD371E-5D02-AF4E-8FE8-2BC519C3177C}"/>
                </a:ext>
              </a:extLst>
            </p:cNvPr>
            <p:cNvSpPr>
              <a:spLocks/>
            </p:cNvSpPr>
            <p:nvPr/>
          </p:nvSpPr>
          <p:spPr bwMode="auto">
            <a:xfrm>
              <a:off x="6812" y="534"/>
              <a:ext cx="141" cy="124"/>
            </a:xfrm>
            <a:custGeom>
              <a:avLst/>
              <a:gdLst>
                <a:gd name="T0" fmla="*/ 89 w 95"/>
                <a:gd name="T1" fmla="*/ 84 h 84"/>
                <a:gd name="T2" fmla="*/ 83 w 95"/>
                <a:gd name="T3" fmla="*/ 78 h 84"/>
                <a:gd name="T4" fmla="*/ 83 w 95"/>
                <a:gd name="T5" fmla="*/ 12 h 84"/>
                <a:gd name="T6" fmla="*/ 6 w 95"/>
                <a:gd name="T7" fmla="*/ 12 h 84"/>
                <a:gd name="T8" fmla="*/ 0 w 95"/>
                <a:gd name="T9" fmla="*/ 6 h 84"/>
                <a:gd name="T10" fmla="*/ 6 w 95"/>
                <a:gd name="T11" fmla="*/ 0 h 84"/>
                <a:gd name="T12" fmla="*/ 89 w 95"/>
                <a:gd name="T13" fmla="*/ 0 h 84"/>
                <a:gd name="T14" fmla="*/ 95 w 95"/>
                <a:gd name="T15" fmla="*/ 6 h 84"/>
                <a:gd name="T16" fmla="*/ 95 w 95"/>
                <a:gd name="T17" fmla="*/ 78 h 84"/>
                <a:gd name="T18" fmla="*/ 89 w 95"/>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84">
                  <a:moveTo>
                    <a:pt x="89" y="84"/>
                  </a:moveTo>
                  <a:cubicBezTo>
                    <a:pt x="86" y="84"/>
                    <a:pt x="83" y="81"/>
                    <a:pt x="83" y="78"/>
                  </a:cubicBezTo>
                  <a:cubicBezTo>
                    <a:pt x="83" y="12"/>
                    <a:pt x="83" y="12"/>
                    <a:pt x="83" y="12"/>
                  </a:cubicBezTo>
                  <a:cubicBezTo>
                    <a:pt x="6" y="12"/>
                    <a:pt x="6" y="12"/>
                    <a:pt x="6" y="12"/>
                  </a:cubicBezTo>
                  <a:cubicBezTo>
                    <a:pt x="3" y="12"/>
                    <a:pt x="0" y="9"/>
                    <a:pt x="0" y="6"/>
                  </a:cubicBezTo>
                  <a:cubicBezTo>
                    <a:pt x="0" y="3"/>
                    <a:pt x="3" y="0"/>
                    <a:pt x="6" y="0"/>
                  </a:cubicBezTo>
                  <a:cubicBezTo>
                    <a:pt x="89" y="0"/>
                    <a:pt x="89" y="0"/>
                    <a:pt x="89" y="0"/>
                  </a:cubicBezTo>
                  <a:cubicBezTo>
                    <a:pt x="93" y="0"/>
                    <a:pt x="95" y="3"/>
                    <a:pt x="95" y="6"/>
                  </a:cubicBezTo>
                  <a:cubicBezTo>
                    <a:pt x="95" y="78"/>
                    <a:pt x="95" y="78"/>
                    <a:pt x="95" y="78"/>
                  </a:cubicBezTo>
                  <a:cubicBezTo>
                    <a:pt x="95" y="81"/>
                    <a:pt x="93" y="84"/>
                    <a:pt x="8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grpSp>
        <p:nvGrpSpPr>
          <p:cNvPr id="156" name="Group 60">
            <a:extLst>
              <a:ext uri="{FF2B5EF4-FFF2-40B4-BE49-F238E27FC236}">
                <a16:creationId xmlns:a16="http://schemas.microsoft.com/office/drawing/2014/main" id="{909B4C50-0B6B-F940-B96B-0F025E25749D}"/>
              </a:ext>
            </a:extLst>
          </p:cNvPr>
          <p:cNvGrpSpPr>
            <a:grpSpLocks noChangeAspect="1"/>
          </p:cNvGrpSpPr>
          <p:nvPr/>
        </p:nvGrpSpPr>
        <p:grpSpPr bwMode="auto">
          <a:xfrm>
            <a:off x="3329567" y="3117577"/>
            <a:ext cx="491836" cy="480291"/>
            <a:chOff x="6726" y="600"/>
            <a:chExt cx="426" cy="416"/>
          </a:xfrm>
          <a:solidFill>
            <a:schemeClr val="accent1"/>
          </a:solidFill>
        </p:grpSpPr>
        <p:sp>
          <p:nvSpPr>
            <p:cNvPr id="157" name="Freeform 61">
              <a:extLst>
                <a:ext uri="{FF2B5EF4-FFF2-40B4-BE49-F238E27FC236}">
                  <a16:creationId xmlns:a16="http://schemas.microsoft.com/office/drawing/2014/main" id="{9C3A8E24-140A-A045-9B50-E9B468100282}"/>
                </a:ext>
              </a:extLst>
            </p:cNvPr>
            <p:cNvSpPr>
              <a:spLocks/>
            </p:cNvSpPr>
            <p:nvPr/>
          </p:nvSpPr>
          <p:spPr bwMode="auto">
            <a:xfrm>
              <a:off x="6726" y="999"/>
              <a:ext cx="426" cy="17"/>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2" y="12"/>
                    <a:pt x="0" y="10"/>
                    <a:pt x="0" y="6"/>
                  </a:cubicBezTo>
                  <a:cubicBezTo>
                    <a:pt x="0" y="3"/>
                    <a:pt x="2" y="0"/>
                    <a:pt x="6" y="0"/>
                  </a:cubicBezTo>
                  <a:cubicBezTo>
                    <a:pt x="282" y="0"/>
                    <a:pt x="282" y="0"/>
                    <a:pt x="282" y="0"/>
                  </a:cubicBezTo>
                  <a:cubicBezTo>
                    <a:pt x="285" y="0"/>
                    <a:pt x="288" y="3"/>
                    <a:pt x="288" y="6"/>
                  </a:cubicBezTo>
                  <a:cubicBezTo>
                    <a:pt x="288" y="10"/>
                    <a:pt x="285"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
              <a:extLst>
                <a:ext uri="{FF2B5EF4-FFF2-40B4-BE49-F238E27FC236}">
                  <a16:creationId xmlns:a16="http://schemas.microsoft.com/office/drawing/2014/main" id="{7B95F1FD-5650-BC4B-808D-C3715C5F40BE}"/>
                </a:ext>
              </a:extLst>
            </p:cNvPr>
            <p:cNvSpPr>
              <a:spLocks noEditPoints="1"/>
            </p:cNvSpPr>
            <p:nvPr/>
          </p:nvSpPr>
          <p:spPr bwMode="auto">
            <a:xfrm>
              <a:off x="6744" y="912"/>
              <a:ext cx="71" cy="104"/>
            </a:xfrm>
            <a:custGeom>
              <a:avLst/>
              <a:gdLst>
                <a:gd name="T0" fmla="*/ 42 w 48"/>
                <a:gd name="T1" fmla="*/ 72 h 72"/>
                <a:gd name="T2" fmla="*/ 6 w 48"/>
                <a:gd name="T3" fmla="*/ 72 h 72"/>
                <a:gd name="T4" fmla="*/ 0 w 48"/>
                <a:gd name="T5" fmla="*/ 66 h 72"/>
                <a:gd name="T6" fmla="*/ 0 w 48"/>
                <a:gd name="T7" fmla="*/ 6 h 72"/>
                <a:gd name="T8" fmla="*/ 6 w 48"/>
                <a:gd name="T9" fmla="*/ 0 h 72"/>
                <a:gd name="T10" fmla="*/ 42 w 48"/>
                <a:gd name="T11" fmla="*/ 0 h 72"/>
                <a:gd name="T12" fmla="*/ 48 w 48"/>
                <a:gd name="T13" fmla="*/ 6 h 72"/>
                <a:gd name="T14" fmla="*/ 48 w 48"/>
                <a:gd name="T15" fmla="*/ 66 h 72"/>
                <a:gd name="T16" fmla="*/ 42 w 48"/>
                <a:gd name="T17" fmla="*/ 72 h 72"/>
                <a:gd name="T18" fmla="*/ 12 w 48"/>
                <a:gd name="T19" fmla="*/ 60 h 72"/>
                <a:gd name="T20" fmla="*/ 36 w 48"/>
                <a:gd name="T21" fmla="*/ 60 h 72"/>
                <a:gd name="T22" fmla="*/ 36 w 48"/>
                <a:gd name="T23" fmla="*/ 12 h 72"/>
                <a:gd name="T24" fmla="*/ 12 w 48"/>
                <a:gd name="T25" fmla="*/ 12 h 72"/>
                <a:gd name="T26" fmla="*/ 12 w 48"/>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72">
                  <a:moveTo>
                    <a:pt x="42" y="72"/>
                  </a:moveTo>
                  <a:cubicBezTo>
                    <a:pt x="6" y="72"/>
                    <a:pt x="6" y="72"/>
                    <a:pt x="6" y="72"/>
                  </a:cubicBezTo>
                  <a:cubicBezTo>
                    <a:pt x="2" y="72"/>
                    <a:pt x="0" y="70"/>
                    <a:pt x="0" y="66"/>
                  </a:cubicBezTo>
                  <a:cubicBezTo>
                    <a:pt x="0" y="6"/>
                    <a:pt x="0" y="6"/>
                    <a:pt x="0" y="6"/>
                  </a:cubicBezTo>
                  <a:cubicBezTo>
                    <a:pt x="0" y="3"/>
                    <a:pt x="2" y="0"/>
                    <a:pt x="6" y="0"/>
                  </a:cubicBezTo>
                  <a:cubicBezTo>
                    <a:pt x="42" y="0"/>
                    <a:pt x="42" y="0"/>
                    <a:pt x="42" y="0"/>
                  </a:cubicBezTo>
                  <a:cubicBezTo>
                    <a:pt x="45" y="0"/>
                    <a:pt x="48" y="3"/>
                    <a:pt x="48" y="6"/>
                  </a:cubicBezTo>
                  <a:cubicBezTo>
                    <a:pt x="48" y="66"/>
                    <a:pt x="48" y="66"/>
                    <a:pt x="48" y="66"/>
                  </a:cubicBezTo>
                  <a:cubicBezTo>
                    <a:pt x="48" y="70"/>
                    <a:pt x="45" y="72"/>
                    <a:pt x="42" y="72"/>
                  </a:cubicBezTo>
                  <a:close/>
                  <a:moveTo>
                    <a:pt x="12" y="60"/>
                  </a:moveTo>
                  <a:cubicBezTo>
                    <a:pt x="36" y="60"/>
                    <a:pt x="36" y="60"/>
                    <a:pt x="36" y="60"/>
                  </a:cubicBezTo>
                  <a:cubicBezTo>
                    <a:pt x="36" y="12"/>
                    <a:pt x="36" y="12"/>
                    <a:pt x="36" y="12"/>
                  </a:cubicBezTo>
                  <a:cubicBezTo>
                    <a:pt x="12" y="12"/>
                    <a:pt x="12" y="12"/>
                    <a:pt x="12" y="12"/>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3">
              <a:extLst>
                <a:ext uri="{FF2B5EF4-FFF2-40B4-BE49-F238E27FC236}">
                  <a16:creationId xmlns:a16="http://schemas.microsoft.com/office/drawing/2014/main" id="{0ACA05DC-D168-ED4A-8F9D-48683873D78A}"/>
                </a:ext>
              </a:extLst>
            </p:cNvPr>
            <p:cNvSpPr>
              <a:spLocks noEditPoints="1"/>
            </p:cNvSpPr>
            <p:nvPr/>
          </p:nvSpPr>
          <p:spPr bwMode="auto">
            <a:xfrm>
              <a:off x="6850" y="826"/>
              <a:ext cx="71" cy="190"/>
            </a:xfrm>
            <a:custGeom>
              <a:avLst/>
              <a:gdLst>
                <a:gd name="T0" fmla="*/ 42 w 48"/>
                <a:gd name="T1" fmla="*/ 132 h 132"/>
                <a:gd name="T2" fmla="*/ 6 w 48"/>
                <a:gd name="T3" fmla="*/ 132 h 132"/>
                <a:gd name="T4" fmla="*/ 0 w 48"/>
                <a:gd name="T5" fmla="*/ 126 h 132"/>
                <a:gd name="T6" fmla="*/ 0 w 48"/>
                <a:gd name="T7" fmla="*/ 6 h 132"/>
                <a:gd name="T8" fmla="*/ 6 w 48"/>
                <a:gd name="T9" fmla="*/ 0 h 132"/>
                <a:gd name="T10" fmla="*/ 42 w 48"/>
                <a:gd name="T11" fmla="*/ 0 h 132"/>
                <a:gd name="T12" fmla="*/ 48 w 48"/>
                <a:gd name="T13" fmla="*/ 6 h 132"/>
                <a:gd name="T14" fmla="*/ 48 w 48"/>
                <a:gd name="T15" fmla="*/ 126 h 132"/>
                <a:gd name="T16" fmla="*/ 42 w 48"/>
                <a:gd name="T17" fmla="*/ 132 h 132"/>
                <a:gd name="T18" fmla="*/ 12 w 48"/>
                <a:gd name="T19" fmla="*/ 120 h 132"/>
                <a:gd name="T20" fmla="*/ 36 w 48"/>
                <a:gd name="T21" fmla="*/ 120 h 132"/>
                <a:gd name="T22" fmla="*/ 36 w 48"/>
                <a:gd name="T23" fmla="*/ 12 h 132"/>
                <a:gd name="T24" fmla="*/ 12 w 48"/>
                <a:gd name="T25" fmla="*/ 12 h 132"/>
                <a:gd name="T26" fmla="*/ 12 w 48"/>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32">
                  <a:moveTo>
                    <a:pt x="42" y="132"/>
                  </a:moveTo>
                  <a:cubicBezTo>
                    <a:pt x="6" y="132"/>
                    <a:pt x="6" y="132"/>
                    <a:pt x="6" y="132"/>
                  </a:cubicBezTo>
                  <a:cubicBezTo>
                    <a:pt x="2" y="132"/>
                    <a:pt x="0" y="130"/>
                    <a:pt x="0" y="126"/>
                  </a:cubicBezTo>
                  <a:cubicBezTo>
                    <a:pt x="0" y="6"/>
                    <a:pt x="0" y="6"/>
                    <a:pt x="0" y="6"/>
                  </a:cubicBezTo>
                  <a:cubicBezTo>
                    <a:pt x="0" y="3"/>
                    <a:pt x="2" y="0"/>
                    <a:pt x="6" y="0"/>
                  </a:cubicBezTo>
                  <a:cubicBezTo>
                    <a:pt x="42" y="0"/>
                    <a:pt x="42" y="0"/>
                    <a:pt x="42" y="0"/>
                  </a:cubicBezTo>
                  <a:cubicBezTo>
                    <a:pt x="45" y="0"/>
                    <a:pt x="48" y="3"/>
                    <a:pt x="48" y="6"/>
                  </a:cubicBezTo>
                  <a:cubicBezTo>
                    <a:pt x="48" y="126"/>
                    <a:pt x="48" y="126"/>
                    <a:pt x="48" y="126"/>
                  </a:cubicBezTo>
                  <a:cubicBezTo>
                    <a:pt x="48" y="130"/>
                    <a:pt x="45" y="132"/>
                    <a:pt x="42" y="132"/>
                  </a:cubicBezTo>
                  <a:close/>
                  <a:moveTo>
                    <a:pt x="12" y="120"/>
                  </a:moveTo>
                  <a:cubicBezTo>
                    <a:pt x="36" y="120"/>
                    <a:pt x="36" y="120"/>
                    <a:pt x="36" y="120"/>
                  </a:cubicBezTo>
                  <a:cubicBezTo>
                    <a:pt x="36" y="12"/>
                    <a:pt x="36" y="12"/>
                    <a:pt x="36"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4">
              <a:extLst>
                <a:ext uri="{FF2B5EF4-FFF2-40B4-BE49-F238E27FC236}">
                  <a16:creationId xmlns:a16="http://schemas.microsoft.com/office/drawing/2014/main" id="{DEACE061-660B-B846-81F5-5CAC95D88ABD}"/>
                </a:ext>
              </a:extLst>
            </p:cNvPr>
            <p:cNvSpPr>
              <a:spLocks noEditPoints="1"/>
            </p:cNvSpPr>
            <p:nvPr/>
          </p:nvSpPr>
          <p:spPr bwMode="auto">
            <a:xfrm>
              <a:off x="6957" y="860"/>
              <a:ext cx="71" cy="156"/>
            </a:xfrm>
            <a:custGeom>
              <a:avLst/>
              <a:gdLst>
                <a:gd name="T0" fmla="*/ 42 w 48"/>
                <a:gd name="T1" fmla="*/ 108 h 108"/>
                <a:gd name="T2" fmla="*/ 6 w 48"/>
                <a:gd name="T3" fmla="*/ 108 h 108"/>
                <a:gd name="T4" fmla="*/ 0 w 48"/>
                <a:gd name="T5" fmla="*/ 102 h 108"/>
                <a:gd name="T6" fmla="*/ 0 w 48"/>
                <a:gd name="T7" fmla="*/ 6 h 108"/>
                <a:gd name="T8" fmla="*/ 6 w 48"/>
                <a:gd name="T9" fmla="*/ 0 h 108"/>
                <a:gd name="T10" fmla="*/ 42 w 48"/>
                <a:gd name="T11" fmla="*/ 0 h 108"/>
                <a:gd name="T12" fmla="*/ 48 w 48"/>
                <a:gd name="T13" fmla="*/ 6 h 108"/>
                <a:gd name="T14" fmla="*/ 48 w 48"/>
                <a:gd name="T15" fmla="*/ 102 h 108"/>
                <a:gd name="T16" fmla="*/ 42 w 48"/>
                <a:gd name="T17" fmla="*/ 108 h 108"/>
                <a:gd name="T18" fmla="*/ 12 w 48"/>
                <a:gd name="T19" fmla="*/ 96 h 108"/>
                <a:gd name="T20" fmla="*/ 36 w 48"/>
                <a:gd name="T21" fmla="*/ 96 h 108"/>
                <a:gd name="T22" fmla="*/ 36 w 48"/>
                <a:gd name="T23" fmla="*/ 12 h 108"/>
                <a:gd name="T24" fmla="*/ 12 w 48"/>
                <a:gd name="T25" fmla="*/ 12 h 108"/>
                <a:gd name="T26" fmla="*/ 12 w 48"/>
                <a:gd name="T27"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08">
                  <a:moveTo>
                    <a:pt x="42" y="108"/>
                  </a:moveTo>
                  <a:cubicBezTo>
                    <a:pt x="6" y="108"/>
                    <a:pt x="6" y="108"/>
                    <a:pt x="6" y="108"/>
                  </a:cubicBezTo>
                  <a:cubicBezTo>
                    <a:pt x="2" y="108"/>
                    <a:pt x="0" y="106"/>
                    <a:pt x="0" y="102"/>
                  </a:cubicBezTo>
                  <a:cubicBezTo>
                    <a:pt x="0" y="6"/>
                    <a:pt x="0" y="6"/>
                    <a:pt x="0" y="6"/>
                  </a:cubicBezTo>
                  <a:cubicBezTo>
                    <a:pt x="0" y="3"/>
                    <a:pt x="2" y="0"/>
                    <a:pt x="6" y="0"/>
                  </a:cubicBezTo>
                  <a:cubicBezTo>
                    <a:pt x="42" y="0"/>
                    <a:pt x="42" y="0"/>
                    <a:pt x="42" y="0"/>
                  </a:cubicBezTo>
                  <a:cubicBezTo>
                    <a:pt x="45" y="0"/>
                    <a:pt x="48" y="3"/>
                    <a:pt x="48" y="6"/>
                  </a:cubicBezTo>
                  <a:cubicBezTo>
                    <a:pt x="48" y="102"/>
                    <a:pt x="48" y="102"/>
                    <a:pt x="48" y="102"/>
                  </a:cubicBezTo>
                  <a:cubicBezTo>
                    <a:pt x="48" y="106"/>
                    <a:pt x="45" y="108"/>
                    <a:pt x="42" y="108"/>
                  </a:cubicBezTo>
                  <a:close/>
                  <a:moveTo>
                    <a:pt x="12" y="96"/>
                  </a:moveTo>
                  <a:cubicBezTo>
                    <a:pt x="36" y="96"/>
                    <a:pt x="36" y="96"/>
                    <a:pt x="36" y="96"/>
                  </a:cubicBezTo>
                  <a:cubicBezTo>
                    <a:pt x="36" y="12"/>
                    <a:pt x="36" y="12"/>
                    <a:pt x="36" y="12"/>
                  </a:cubicBezTo>
                  <a:cubicBezTo>
                    <a:pt x="12" y="12"/>
                    <a:pt x="12" y="12"/>
                    <a:pt x="12" y="12"/>
                  </a:cubicBezTo>
                  <a:lnTo>
                    <a:pt x="12"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5">
              <a:extLst>
                <a:ext uri="{FF2B5EF4-FFF2-40B4-BE49-F238E27FC236}">
                  <a16:creationId xmlns:a16="http://schemas.microsoft.com/office/drawing/2014/main" id="{6C1EFCFD-1918-4C4B-9CE7-E8EFB1D43AEC}"/>
                </a:ext>
              </a:extLst>
            </p:cNvPr>
            <p:cNvSpPr>
              <a:spLocks noEditPoints="1"/>
            </p:cNvSpPr>
            <p:nvPr/>
          </p:nvSpPr>
          <p:spPr bwMode="auto">
            <a:xfrm>
              <a:off x="7063" y="739"/>
              <a:ext cx="71" cy="277"/>
            </a:xfrm>
            <a:custGeom>
              <a:avLst/>
              <a:gdLst>
                <a:gd name="T0" fmla="*/ 42 w 48"/>
                <a:gd name="T1" fmla="*/ 192 h 192"/>
                <a:gd name="T2" fmla="*/ 6 w 48"/>
                <a:gd name="T3" fmla="*/ 192 h 192"/>
                <a:gd name="T4" fmla="*/ 0 w 48"/>
                <a:gd name="T5" fmla="*/ 186 h 192"/>
                <a:gd name="T6" fmla="*/ 0 w 48"/>
                <a:gd name="T7" fmla="*/ 6 h 192"/>
                <a:gd name="T8" fmla="*/ 6 w 48"/>
                <a:gd name="T9" fmla="*/ 0 h 192"/>
                <a:gd name="T10" fmla="*/ 42 w 48"/>
                <a:gd name="T11" fmla="*/ 0 h 192"/>
                <a:gd name="T12" fmla="*/ 48 w 48"/>
                <a:gd name="T13" fmla="*/ 6 h 192"/>
                <a:gd name="T14" fmla="*/ 48 w 48"/>
                <a:gd name="T15" fmla="*/ 186 h 192"/>
                <a:gd name="T16" fmla="*/ 42 w 48"/>
                <a:gd name="T17" fmla="*/ 192 h 192"/>
                <a:gd name="T18" fmla="*/ 12 w 48"/>
                <a:gd name="T19" fmla="*/ 180 h 192"/>
                <a:gd name="T20" fmla="*/ 36 w 48"/>
                <a:gd name="T21" fmla="*/ 180 h 192"/>
                <a:gd name="T22" fmla="*/ 36 w 48"/>
                <a:gd name="T23" fmla="*/ 12 h 192"/>
                <a:gd name="T24" fmla="*/ 12 w 48"/>
                <a:gd name="T25" fmla="*/ 12 h 192"/>
                <a:gd name="T26" fmla="*/ 12 w 48"/>
                <a:gd name="T27" fmla="*/ 18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92">
                  <a:moveTo>
                    <a:pt x="42" y="192"/>
                  </a:moveTo>
                  <a:cubicBezTo>
                    <a:pt x="6" y="192"/>
                    <a:pt x="6" y="192"/>
                    <a:pt x="6" y="192"/>
                  </a:cubicBezTo>
                  <a:cubicBezTo>
                    <a:pt x="2" y="192"/>
                    <a:pt x="0" y="190"/>
                    <a:pt x="0" y="186"/>
                  </a:cubicBezTo>
                  <a:cubicBezTo>
                    <a:pt x="0" y="6"/>
                    <a:pt x="0" y="6"/>
                    <a:pt x="0" y="6"/>
                  </a:cubicBezTo>
                  <a:cubicBezTo>
                    <a:pt x="0" y="3"/>
                    <a:pt x="2" y="0"/>
                    <a:pt x="6" y="0"/>
                  </a:cubicBezTo>
                  <a:cubicBezTo>
                    <a:pt x="42" y="0"/>
                    <a:pt x="42" y="0"/>
                    <a:pt x="42" y="0"/>
                  </a:cubicBezTo>
                  <a:cubicBezTo>
                    <a:pt x="45" y="0"/>
                    <a:pt x="48" y="3"/>
                    <a:pt x="48" y="6"/>
                  </a:cubicBezTo>
                  <a:cubicBezTo>
                    <a:pt x="48" y="186"/>
                    <a:pt x="48" y="186"/>
                    <a:pt x="48" y="186"/>
                  </a:cubicBezTo>
                  <a:cubicBezTo>
                    <a:pt x="48" y="190"/>
                    <a:pt x="45" y="192"/>
                    <a:pt x="42" y="192"/>
                  </a:cubicBezTo>
                  <a:close/>
                  <a:moveTo>
                    <a:pt x="12" y="180"/>
                  </a:moveTo>
                  <a:cubicBezTo>
                    <a:pt x="36" y="180"/>
                    <a:pt x="36" y="180"/>
                    <a:pt x="36" y="180"/>
                  </a:cubicBezTo>
                  <a:cubicBezTo>
                    <a:pt x="36" y="12"/>
                    <a:pt x="36" y="12"/>
                    <a:pt x="36" y="12"/>
                  </a:cubicBezTo>
                  <a:cubicBezTo>
                    <a:pt x="12" y="12"/>
                    <a:pt x="12" y="12"/>
                    <a:pt x="12" y="12"/>
                  </a:cubicBezTo>
                  <a:lnTo>
                    <a:pt x="12"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6">
              <a:extLst>
                <a:ext uri="{FF2B5EF4-FFF2-40B4-BE49-F238E27FC236}">
                  <a16:creationId xmlns:a16="http://schemas.microsoft.com/office/drawing/2014/main" id="{E3276A80-6E12-C248-A63A-BDDBCB6DC276}"/>
                </a:ext>
              </a:extLst>
            </p:cNvPr>
            <p:cNvSpPr>
              <a:spLocks noEditPoints="1"/>
            </p:cNvSpPr>
            <p:nvPr/>
          </p:nvSpPr>
          <p:spPr bwMode="auto">
            <a:xfrm>
              <a:off x="6753" y="774"/>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7">
              <a:extLst>
                <a:ext uri="{FF2B5EF4-FFF2-40B4-BE49-F238E27FC236}">
                  <a16:creationId xmlns:a16="http://schemas.microsoft.com/office/drawing/2014/main" id="{FA66DBB2-838B-4C4A-BA40-168FEF07086F}"/>
                </a:ext>
              </a:extLst>
            </p:cNvPr>
            <p:cNvSpPr>
              <a:spLocks noEditPoints="1"/>
            </p:cNvSpPr>
            <p:nvPr/>
          </p:nvSpPr>
          <p:spPr bwMode="auto">
            <a:xfrm>
              <a:off x="6859" y="687"/>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8">
              <a:extLst>
                <a:ext uri="{FF2B5EF4-FFF2-40B4-BE49-F238E27FC236}">
                  <a16:creationId xmlns:a16="http://schemas.microsoft.com/office/drawing/2014/main" id="{93019F76-8284-AF42-815A-EE8C56616EEB}"/>
                </a:ext>
              </a:extLst>
            </p:cNvPr>
            <p:cNvSpPr>
              <a:spLocks noEditPoints="1"/>
            </p:cNvSpPr>
            <p:nvPr/>
          </p:nvSpPr>
          <p:spPr bwMode="auto">
            <a:xfrm>
              <a:off x="6966" y="722"/>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9">
              <a:extLst>
                <a:ext uri="{FF2B5EF4-FFF2-40B4-BE49-F238E27FC236}">
                  <a16:creationId xmlns:a16="http://schemas.microsoft.com/office/drawing/2014/main" id="{994737E9-AB00-4844-A2D9-029280879396}"/>
                </a:ext>
              </a:extLst>
            </p:cNvPr>
            <p:cNvSpPr>
              <a:spLocks noEditPoints="1"/>
            </p:cNvSpPr>
            <p:nvPr/>
          </p:nvSpPr>
          <p:spPr bwMode="auto">
            <a:xfrm>
              <a:off x="7072" y="600"/>
              <a:ext cx="54"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70">
              <a:extLst>
                <a:ext uri="{FF2B5EF4-FFF2-40B4-BE49-F238E27FC236}">
                  <a16:creationId xmlns:a16="http://schemas.microsoft.com/office/drawing/2014/main" id="{31011639-86D2-1945-816C-1890494209C3}"/>
                </a:ext>
              </a:extLst>
            </p:cNvPr>
            <p:cNvSpPr>
              <a:spLocks/>
            </p:cNvSpPr>
            <p:nvPr/>
          </p:nvSpPr>
          <p:spPr bwMode="auto">
            <a:xfrm>
              <a:off x="6782" y="714"/>
              <a:ext cx="99" cy="84"/>
            </a:xfrm>
            <a:custGeom>
              <a:avLst/>
              <a:gdLst>
                <a:gd name="T0" fmla="*/ 7 w 67"/>
                <a:gd name="T1" fmla="*/ 58 h 58"/>
                <a:gd name="T2" fmla="*/ 2 w 67"/>
                <a:gd name="T3" fmla="*/ 56 h 58"/>
                <a:gd name="T4" fmla="*/ 3 w 67"/>
                <a:gd name="T5" fmla="*/ 47 h 58"/>
                <a:gd name="T6" fmla="*/ 57 w 67"/>
                <a:gd name="T7" fmla="*/ 3 h 58"/>
                <a:gd name="T8" fmla="*/ 65 w 67"/>
                <a:gd name="T9" fmla="*/ 3 h 58"/>
                <a:gd name="T10" fmla="*/ 64 w 67"/>
                <a:gd name="T11" fmla="*/ 12 h 58"/>
                <a:gd name="T12" fmla="*/ 11 w 67"/>
                <a:gd name="T13" fmla="*/ 56 h 58"/>
                <a:gd name="T14" fmla="*/ 7 w 67"/>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58">
                  <a:moveTo>
                    <a:pt x="7" y="58"/>
                  </a:moveTo>
                  <a:cubicBezTo>
                    <a:pt x="5" y="58"/>
                    <a:pt x="3" y="57"/>
                    <a:pt x="2" y="56"/>
                  </a:cubicBezTo>
                  <a:cubicBezTo>
                    <a:pt x="0" y="53"/>
                    <a:pt x="0" y="49"/>
                    <a:pt x="3" y="47"/>
                  </a:cubicBezTo>
                  <a:cubicBezTo>
                    <a:pt x="57" y="3"/>
                    <a:pt x="57" y="3"/>
                    <a:pt x="57" y="3"/>
                  </a:cubicBezTo>
                  <a:cubicBezTo>
                    <a:pt x="59" y="0"/>
                    <a:pt x="63" y="1"/>
                    <a:pt x="65" y="3"/>
                  </a:cubicBezTo>
                  <a:cubicBezTo>
                    <a:pt x="67" y="6"/>
                    <a:pt x="67" y="10"/>
                    <a:pt x="64" y="12"/>
                  </a:cubicBezTo>
                  <a:cubicBezTo>
                    <a:pt x="11" y="56"/>
                    <a:pt x="11" y="56"/>
                    <a:pt x="11" y="56"/>
                  </a:cubicBezTo>
                  <a:cubicBezTo>
                    <a:pt x="10" y="57"/>
                    <a:pt x="8" y="58"/>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71">
              <a:extLst>
                <a:ext uri="{FF2B5EF4-FFF2-40B4-BE49-F238E27FC236}">
                  <a16:creationId xmlns:a16="http://schemas.microsoft.com/office/drawing/2014/main" id="{351419A5-CCB8-0F4A-A9D8-85EBBC43D894}"/>
                </a:ext>
              </a:extLst>
            </p:cNvPr>
            <p:cNvSpPr>
              <a:spLocks/>
            </p:cNvSpPr>
            <p:nvPr/>
          </p:nvSpPr>
          <p:spPr bwMode="auto">
            <a:xfrm>
              <a:off x="6892" y="708"/>
              <a:ext cx="93" cy="44"/>
            </a:xfrm>
            <a:custGeom>
              <a:avLst/>
              <a:gdLst>
                <a:gd name="T0" fmla="*/ 57 w 63"/>
                <a:gd name="T1" fmla="*/ 30 h 30"/>
                <a:gd name="T2" fmla="*/ 55 w 63"/>
                <a:gd name="T3" fmla="*/ 29 h 30"/>
                <a:gd name="T4" fmla="*/ 5 w 63"/>
                <a:gd name="T5" fmla="*/ 13 h 30"/>
                <a:gd name="T6" fmla="*/ 1 w 63"/>
                <a:gd name="T7" fmla="*/ 5 h 30"/>
                <a:gd name="T8" fmla="*/ 9 w 63"/>
                <a:gd name="T9" fmla="*/ 2 h 30"/>
                <a:gd name="T10" fmla="*/ 58 w 63"/>
                <a:gd name="T11" fmla="*/ 18 h 30"/>
                <a:gd name="T12" fmla="*/ 62 w 63"/>
                <a:gd name="T13" fmla="*/ 26 h 30"/>
                <a:gd name="T14" fmla="*/ 57 w 63"/>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30">
                  <a:moveTo>
                    <a:pt x="57" y="30"/>
                  </a:moveTo>
                  <a:cubicBezTo>
                    <a:pt x="56" y="30"/>
                    <a:pt x="55" y="30"/>
                    <a:pt x="55" y="29"/>
                  </a:cubicBezTo>
                  <a:cubicBezTo>
                    <a:pt x="5" y="13"/>
                    <a:pt x="5" y="13"/>
                    <a:pt x="5" y="13"/>
                  </a:cubicBezTo>
                  <a:cubicBezTo>
                    <a:pt x="2" y="12"/>
                    <a:pt x="0" y="8"/>
                    <a:pt x="1" y="5"/>
                  </a:cubicBezTo>
                  <a:cubicBezTo>
                    <a:pt x="2" y="2"/>
                    <a:pt x="6" y="0"/>
                    <a:pt x="9" y="2"/>
                  </a:cubicBezTo>
                  <a:cubicBezTo>
                    <a:pt x="58" y="18"/>
                    <a:pt x="58" y="18"/>
                    <a:pt x="58" y="18"/>
                  </a:cubicBezTo>
                  <a:cubicBezTo>
                    <a:pt x="62" y="19"/>
                    <a:pt x="63" y="23"/>
                    <a:pt x="62" y="26"/>
                  </a:cubicBezTo>
                  <a:cubicBezTo>
                    <a:pt x="61" y="28"/>
                    <a:pt x="59" y="30"/>
                    <a:pt x="5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72">
              <a:extLst>
                <a:ext uri="{FF2B5EF4-FFF2-40B4-BE49-F238E27FC236}">
                  <a16:creationId xmlns:a16="http://schemas.microsoft.com/office/drawing/2014/main" id="{E9D27936-5D5D-614F-8C1C-7B1D6C8F53BC}"/>
                </a:ext>
              </a:extLst>
            </p:cNvPr>
            <p:cNvSpPr>
              <a:spLocks/>
            </p:cNvSpPr>
            <p:nvPr/>
          </p:nvSpPr>
          <p:spPr bwMode="auto">
            <a:xfrm>
              <a:off x="6994" y="630"/>
              <a:ext cx="103" cy="113"/>
            </a:xfrm>
            <a:custGeom>
              <a:avLst/>
              <a:gdLst>
                <a:gd name="T0" fmla="*/ 6 w 70"/>
                <a:gd name="T1" fmla="*/ 78 h 78"/>
                <a:gd name="T2" fmla="*/ 3 w 70"/>
                <a:gd name="T3" fmla="*/ 77 h 78"/>
                <a:gd name="T4" fmla="*/ 2 w 70"/>
                <a:gd name="T5" fmla="*/ 68 h 78"/>
                <a:gd name="T6" fmla="*/ 58 w 70"/>
                <a:gd name="T7" fmla="*/ 3 h 78"/>
                <a:gd name="T8" fmla="*/ 67 w 70"/>
                <a:gd name="T9" fmla="*/ 2 h 78"/>
                <a:gd name="T10" fmla="*/ 67 w 70"/>
                <a:gd name="T11" fmla="*/ 10 h 78"/>
                <a:gd name="T12" fmla="*/ 11 w 70"/>
                <a:gd name="T13" fmla="*/ 76 h 78"/>
                <a:gd name="T14" fmla="*/ 6 w 70"/>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78">
                  <a:moveTo>
                    <a:pt x="6" y="78"/>
                  </a:moveTo>
                  <a:cubicBezTo>
                    <a:pt x="5" y="78"/>
                    <a:pt x="4" y="78"/>
                    <a:pt x="3" y="77"/>
                  </a:cubicBezTo>
                  <a:cubicBezTo>
                    <a:pt x="0" y="75"/>
                    <a:pt x="0" y="71"/>
                    <a:pt x="2" y="68"/>
                  </a:cubicBezTo>
                  <a:cubicBezTo>
                    <a:pt x="58" y="3"/>
                    <a:pt x="58" y="3"/>
                    <a:pt x="58" y="3"/>
                  </a:cubicBezTo>
                  <a:cubicBezTo>
                    <a:pt x="60" y="0"/>
                    <a:pt x="64" y="0"/>
                    <a:pt x="67" y="2"/>
                  </a:cubicBezTo>
                  <a:cubicBezTo>
                    <a:pt x="69" y="4"/>
                    <a:pt x="70" y="8"/>
                    <a:pt x="67" y="10"/>
                  </a:cubicBezTo>
                  <a:cubicBezTo>
                    <a:pt x="11" y="76"/>
                    <a:pt x="11" y="76"/>
                    <a:pt x="11" y="76"/>
                  </a:cubicBezTo>
                  <a:cubicBezTo>
                    <a:pt x="10" y="78"/>
                    <a:pt x="8" y="78"/>
                    <a:pt x="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9" name="Group 147">
            <a:extLst>
              <a:ext uri="{FF2B5EF4-FFF2-40B4-BE49-F238E27FC236}">
                <a16:creationId xmlns:a16="http://schemas.microsoft.com/office/drawing/2014/main" id="{1A45C7C7-247A-8046-A96E-AD1F982C8EF8}"/>
              </a:ext>
            </a:extLst>
          </p:cNvPr>
          <p:cNvGrpSpPr>
            <a:grpSpLocks noChangeAspect="1"/>
          </p:cNvGrpSpPr>
          <p:nvPr/>
        </p:nvGrpSpPr>
        <p:grpSpPr bwMode="auto">
          <a:xfrm>
            <a:off x="4602982" y="4317934"/>
            <a:ext cx="492991" cy="480291"/>
            <a:chOff x="4660" y="3155"/>
            <a:chExt cx="427" cy="416"/>
          </a:xfrm>
          <a:solidFill>
            <a:schemeClr val="accent1"/>
          </a:solidFill>
        </p:grpSpPr>
        <p:sp>
          <p:nvSpPr>
            <p:cNvPr id="170" name="Freeform 148">
              <a:extLst>
                <a:ext uri="{FF2B5EF4-FFF2-40B4-BE49-F238E27FC236}">
                  <a16:creationId xmlns:a16="http://schemas.microsoft.com/office/drawing/2014/main" id="{8E8C409B-9E97-C84A-B9D3-A35AAE508CE2}"/>
                </a:ext>
              </a:extLst>
            </p:cNvPr>
            <p:cNvSpPr>
              <a:spLocks/>
            </p:cNvSpPr>
            <p:nvPr/>
          </p:nvSpPr>
          <p:spPr bwMode="auto">
            <a:xfrm>
              <a:off x="4952" y="3213"/>
              <a:ext cx="75" cy="72"/>
            </a:xfrm>
            <a:custGeom>
              <a:avLst/>
              <a:gdLst>
                <a:gd name="T0" fmla="*/ 7 w 51"/>
                <a:gd name="T1" fmla="*/ 50 h 50"/>
                <a:gd name="T2" fmla="*/ 3 w 51"/>
                <a:gd name="T3" fmla="*/ 48 h 50"/>
                <a:gd name="T4" fmla="*/ 3 w 51"/>
                <a:gd name="T5" fmla="*/ 40 h 50"/>
                <a:gd name="T6" fmla="*/ 40 w 51"/>
                <a:gd name="T7" fmla="*/ 3 h 50"/>
                <a:gd name="T8" fmla="*/ 49 w 51"/>
                <a:gd name="T9" fmla="*/ 3 h 50"/>
                <a:gd name="T10" fmla="*/ 49 w 51"/>
                <a:gd name="T11" fmla="*/ 11 h 50"/>
                <a:gd name="T12" fmla="*/ 11 w 51"/>
                <a:gd name="T13" fmla="*/ 48 h 50"/>
                <a:gd name="T14" fmla="*/ 7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7" y="50"/>
                  </a:moveTo>
                  <a:cubicBezTo>
                    <a:pt x="6" y="50"/>
                    <a:pt x="4" y="49"/>
                    <a:pt x="3" y="48"/>
                  </a:cubicBezTo>
                  <a:cubicBezTo>
                    <a:pt x="0" y="46"/>
                    <a:pt x="0" y="42"/>
                    <a:pt x="3" y="40"/>
                  </a:cubicBezTo>
                  <a:cubicBezTo>
                    <a:pt x="40" y="3"/>
                    <a:pt x="40" y="3"/>
                    <a:pt x="40" y="3"/>
                  </a:cubicBezTo>
                  <a:cubicBezTo>
                    <a:pt x="42" y="0"/>
                    <a:pt x="46" y="0"/>
                    <a:pt x="49" y="3"/>
                  </a:cubicBezTo>
                  <a:cubicBezTo>
                    <a:pt x="51" y="5"/>
                    <a:pt x="51" y="9"/>
                    <a:pt x="49" y="11"/>
                  </a:cubicBezTo>
                  <a:cubicBezTo>
                    <a:pt x="11" y="48"/>
                    <a:pt x="11" y="48"/>
                    <a:pt x="11" y="48"/>
                  </a:cubicBezTo>
                  <a:cubicBezTo>
                    <a:pt x="10" y="49"/>
                    <a:pt x="9" y="50"/>
                    <a:pt x="7"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1" name="Freeform 149">
              <a:extLst>
                <a:ext uri="{FF2B5EF4-FFF2-40B4-BE49-F238E27FC236}">
                  <a16:creationId xmlns:a16="http://schemas.microsoft.com/office/drawing/2014/main" id="{DA0B5ECD-870E-4848-9CD3-F2A48AAED96F}"/>
                </a:ext>
              </a:extLst>
            </p:cNvPr>
            <p:cNvSpPr>
              <a:spLocks noEditPoints="1"/>
            </p:cNvSpPr>
            <p:nvPr/>
          </p:nvSpPr>
          <p:spPr bwMode="auto">
            <a:xfrm>
              <a:off x="4998"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2" name="Freeform 150">
              <a:extLst>
                <a:ext uri="{FF2B5EF4-FFF2-40B4-BE49-F238E27FC236}">
                  <a16:creationId xmlns:a16="http://schemas.microsoft.com/office/drawing/2014/main" id="{F35591AC-ECAA-6A44-8F99-819ED52E6DAB}"/>
                </a:ext>
              </a:extLst>
            </p:cNvPr>
            <p:cNvSpPr>
              <a:spLocks/>
            </p:cNvSpPr>
            <p:nvPr/>
          </p:nvSpPr>
          <p:spPr bwMode="auto">
            <a:xfrm>
              <a:off x="4970" y="3457"/>
              <a:ext cx="57" cy="55"/>
            </a:xfrm>
            <a:custGeom>
              <a:avLst/>
              <a:gdLst>
                <a:gd name="T0" fmla="*/ 32 w 39"/>
                <a:gd name="T1" fmla="*/ 38 h 38"/>
                <a:gd name="T2" fmla="*/ 28 w 39"/>
                <a:gd name="T3" fmla="*/ 36 h 38"/>
                <a:gd name="T4" fmla="*/ 2 w 39"/>
                <a:gd name="T5" fmla="*/ 11 h 38"/>
                <a:gd name="T6" fmla="*/ 2 w 39"/>
                <a:gd name="T7" fmla="*/ 2 h 38"/>
                <a:gd name="T8" fmla="*/ 11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1"/>
                    <a:pt x="2" y="11"/>
                    <a:pt x="2" y="11"/>
                  </a:cubicBezTo>
                  <a:cubicBezTo>
                    <a:pt x="0" y="8"/>
                    <a:pt x="0" y="4"/>
                    <a:pt x="2" y="2"/>
                  </a:cubicBezTo>
                  <a:cubicBezTo>
                    <a:pt x="5" y="0"/>
                    <a:pt x="8" y="0"/>
                    <a:pt x="11" y="2"/>
                  </a:cubicBezTo>
                  <a:cubicBezTo>
                    <a:pt x="36" y="28"/>
                    <a:pt x="36" y="28"/>
                    <a:pt x="36" y="28"/>
                  </a:cubicBezTo>
                  <a:cubicBezTo>
                    <a:pt x="39" y="30"/>
                    <a:pt x="39" y="34"/>
                    <a:pt x="36" y="36"/>
                  </a:cubicBezTo>
                  <a:cubicBezTo>
                    <a:pt x="35" y="37"/>
                    <a:pt x="33"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3" name="Freeform 151">
              <a:extLst>
                <a:ext uri="{FF2B5EF4-FFF2-40B4-BE49-F238E27FC236}">
                  <a16:creationId xmlns:a16="http://schemas.microsoft.com/office/drawing/2014/main" id="{7C40EEF9-FCC2-A541-B120-A45140879919}"/>
                </a:ext>
              </a:extLst>
            </p:cNvPr>
            <p:cNvSpPr>
              <a:spLocks noEditPoints="1"/>
            </p:cNvSpPr>
            <p:nvPr/>
          </p:nvSpPr>
          <p:spPr bwMode="auto">
            <a:xfrm>
              <a:off x="4998"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4" name="Freeform 152">
              <a:extLst>
                <a:ext uri="{FF2B5EF4-FFF2-40B4-BE49-F238E27FC236}">
                  <a16:creationId xmlns:a16="http://schemas.microsoft.com/office/drawing/2014/main" id="{A9892F93-4546-3D4E-B74D-759D573B708D}"/>
                </a:ext>
              </a:extLst>
            </p:cNvPr>
            <p:cNvSpPr>
              <a:spLocks/>
            </p:cNvSpPr>
            <p:nvPr/>
          </p:nvSpPr>
          <p:spPr bwMode="auto">
            <a:xfrm>
              <a:off x="4720" y="3213"/>
              <a:ext cx="75" cy="72"/>
            </a:xfrm>
            <a:custGeom>
              <a:avLst/>
              <a:gdLst>
                <a:gd name="T0" fmla="*/ 44 w 51"/>
                <a:gd name="T1" fmla="*/ 50 h 50"/>
                <a:gd name="T2" fmla="*/ 40 w 51"/>
                <a:gd name="T3" fmla="*/ 48 h 50"/>
                <a:gd name="T4" fmla="*/ 3 w 51"/>
                <a:gd name="T5" fmla="*/ 11 h 50"/>
                <a:gd name="T6" fmla="*/ 2 w 51"/>
                <a:gd name="T7" fmla="*/ 3 h 50"/>
                <a:gd name="T8" fmla="*/ 11 w 51"/>
                <a:gd name="T9" fmla="*/ 3 h 50"/>
                <a:gd name="T10" fmla="*/ 48 w 51"/>
                <a:gd name="T11" fmla="*/ 40 h 50"/>
                <a:gd name="T12" fmla="*/ 48 w 51"/>
                <a:gd name="T13" fmla="*/ 48 h 50"/>
                <a:gd name="T14" fmla="*/ 44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44" y="50"/>
                  </a:moveTo>
                  <a:cubicBezTo>
                    <a:pt x="43" y="50"/>
                    <a:pt x="41" y="49"/>
                    <a:pt x="40" y="48"/>
                  </a:cubicBezTo>
                  <a:cubicBezTo>
                    <a:pt x="3" y="11"/>
                    <a:pt x="3" y="11"/>
                    <a:pt x="3" y="11"/>
                  </a:cubicBezTo>
                  <a:cubicBezTo>
                    <a:pt x="0" y="9"/>
                    <a:pt x="0" y="5"/>
                    <a:pt x="2" y="3"/>
                  </a:cubicBezTo>
                  <a:cubicBezTo>
                    <a:pt x="5" y="0"/>
                    <a:pt x="9" y="0"/>
                    <a:pt x="11" y="3"/>
                  </a:cubicBezTo>
                  <a:cubicBezTo>
                    <a:pt x="48" y="40"/>
                    <a:pt x="48" y="40"/>
                    <a:pt x="48" y="40"/>
                  </a:cubicBezTo>
                  <a:cubicBezTo>
                    <a:pt x="51" y="42"/>
                    <a:pt x="51" y="46"/>
                    <a:pt x="48" y="48"/>
                  </a:cubicBezTo>
                  <a:cubicBezTo>
                    <a:pt x="47" y="49"/>
                    <a:pt x="46" y="50"/>
                    <a:pt x="44"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5" name="Freeform 153">
              <a:extLst>
                <a:ext uri="{FF2B5EF4-FFF2-40B4-BE49-F238E27FC236}">
                  <a16:creationId xmlns:a16="http://schemas.microsoft.com/office/drawing/2014/main" id="{FC0B3E8E-2558-BE41-ADEB-7D5023F6BD96}"/>
                </a:ext>
              </a:extLst>
            </p:cNvPr>
            <p:cNvSpPr>
              <a:spLocks noEditPoints="1"/>
            </p:cNvSpPr>
            <p:nvPr/>
          </p:nvSpPr>
          <p:spPr bwMode="auto">
            <a:xfrm>
              <a:off x="4660"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6" name="Freeform 154">
              <a:extLst>
                <a:ext uri="{FF2B5EF4-FFF2-40B4-BE49-F238E27FC236}">
                  <a16:creationId xmlns:a16="http://schemas.microsoft.com/office/drawing/2014/main" id="{AF5CD9F4-8D4C-B94E-A070-7BA0E2494A4C}"/>
                </a:ext>
              </a:extLst>
            </p:cNvPr>
            <p:cNvSpPr>
              <a:spLocks/>
            </p:cNvSpPr>
            <p:nvPr/>
          </p:nvSpPr>
          <p:spPr bwMode="auto">
            <a:xfrm>
              <a:off x="4721" y="3457"/>
              <a:ext cx="56" cy="55"/>
            </a:xfrm>
            <a:custGeom>
              <a:avLst/>
              <a:gdLst>
                <a:gd name="T0" fmla="*/ 6 w 38"/>
                <a:gd name="T1" fmla="*/ 38 h 38"/>
                <a:gd name="T2" fmla="*/ 2 w 38"/>
                <a:gd name="T3" fmla="*/ 36 h 38"/>
                <a:gd name="T4" fmla="*/ 2 w 38"/>
                <a:gd name="T5" fmla="*/ 28 h 38"/>
                <a:gd name="T6" fmla="*/ 27 w 38"/>
                <a:gd name="T7" fmla="*/ 2 h 38"/>
                <a:gd name="T8" fmla="*/ 36 w 38"/>
                <a:gd name="T9" fmla="*/ 2 h 38"/>
                <a:gd name="T10" fmla="*/ 36 w 38"/>
                <a:gd name="T11" fmla="*/ 11 h 38"/>
                <a:gd name="T12" fmla="*/ 10 w 38"/>
                <a:gd name="T13" fmla="*/ 36 h 38"/>
                <a:gd name="T14" fmla="*/ 6 w 38"/>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6" y="38"/>
                  </a:moveTo>
                  <a:cubicBezTo>
                    <a:pt x="5" y="38"/>
                    <a:pt x="3" y="37"/>
                    <a:pt x="2" y="36"/>
                  </a:cubicBezTo>
                  <a:cubicBezTo>
                    <a:pt x="0" y="34"/>
                    <a:pt x="0" y="30"/>
                    <a:pt x="2" y="28"/>
                  </a:cubicBezTo>
                  <a:cubicBezTo>
                    <a:pt x="27" y="2"/>
                    <a:pt x="27" y="2"/>
                    <a:pt x="27" y="2"/>
                  </a:cubicBezTo>
                  <a:cubicBezTo>
                    <a:pt x="30" y="0"/>
                    <a:pt x="33" y="0"/>
                    <a:pt x="36" y="2"/>
                  </a:cubicBezTo>
                  <a:cubicBezTo>
                    <a:pt x="38" y="4"/>
                    <a:pt x="38" y="8"/>
                    <a:pt x="36" y="11"/>
                  </a:cubicBezTo>
                  <a:cubicBezTo>
                    <a:pt x="10" y="36"/>
                    <a:pt x="10" y="36"/>
                    <a:pt x="10" y="36"/>
                  </a:cubicBezTo>
                  <a:cubicBezTo>
                    <a:pt x="9" y="37"/>
                    <a:pt x="8" y="38"/>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7" name="Freeform 155">
              <a:extLst>
                <a:ext uri="{FF2B5EF4-FFF2-40B4-BE49-F238E27FC236}">
                  <a16:creationId xmlns:a16="http://schemas.microsoft.com/office/drawing/2014/main" id="{B1B15CB0-A7E5-BC4F-A0BC-F0DE234CCD0C}"/>
                </a:ext>
              </a:extLst>
            </p:cNvPr>
            <p:cNvSpPr>
              <a:spLocks noEditPoints="1"/>
            </p:cNvSpPr>
            <p:nvPr/>
          </p:nvSpPr>
          <p:spPr bwMode="auto">
            <a:xfrm>
              <a:off x="4660"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8" name="Freeform 156">
              <a:extLst>
                <a:ext uri="{FF2B5EF4-FFF2-40B4-BE49-F238E27FC236}">
                  <a16:creationId xmlns:a16="http://schemas.microsoft.com/office/drawing/2014/main" id="{67AB54EA-1D00-BA41-A554-14265C9BADB6}"/>
                </a:ext>
              </a:extLst>
            </p:cNvPr>
            <p:cNvSpPr>
              <a:spLocks/>
            </p:cNvSpPr>
            <p:nvPr/>
          </p:nvSpPr>
          <p:spPr bwMode="auto">
            <a:xfrm>
              <a:off x="4944" y="3346"/>
              <a:ext cx="72"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9" name="Freeform 157">
              <a:extLst>
                <a:ext uri="{FF2B5EF4-FFF2-40B4-BE49-F238E27FC236}">
                  <a16:creationId xmlns:a16="http://schemas.microsoft.com/office/drawing/2014/main" id="{7CFDB85D-494A-024F-86F2-B6983F221C93}"/>
                </a:ext>
              </a:extLst>
            </p:cNvPr>
            <p:cNvSpPr>
              <a:spLocks noEditPoints="1"/>
            </p:cNvSpPr>
            <p:nvPr/>
          </p:nvSpPr>
          <p:spPr bwMode="auto">
            <a:xfrm>
              <a:off x="4998"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0" name="Freeform 158">
              <a:extLst>
                <a:ext uri="{FF2B5EF4-FFF2-40B4-BE49-F238E27FC236}">
                  <a16:creationId xmlns:a16="http://schemas.microsoft.com/office/drawing/2014/main" id="{29B1044C-E2D2-6641-83C4-F6039E8C3EAB}"/>
                </a:ext>
              </a:extLst>
            </p:cNvPr>
            <p:cNvSpPr>
              <a:spLocks/>
            </p:cNvSpPr>
            <p:nvPr/>
          </p:nvSpPr>
          <p:spPr bwMode="auto">
            <a:xfrm>
              <a:off x="4731" y="3346"/>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1" name="Freeform 159">
              <a:extLst>
                <a:ext uri="{FF2B5EF4-FFF2-40B4-BE49-F238E27FC236}">
                  <a16:creationId xmlns:a16="http://schemas.microsoft.com/office/drawing/2014/main" id="{D04495BF-6265-7A4F-9624-AF37EE9A7BE3}"/>
                </a:ext>
              </a:extLst>
            </p:cNvPr>
            <p:cNvSpPr>
              <a:spLocks noEditPoints="1"/>
            </p:cNvSpPr>
            <p:nvPr/>
          </p:nvSpPr>
          <p:spPr bwMode="auto">
            <a:xfrm>
              <a:off x="4660"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2" name="Oval 160">
              <a:extLst>
                <a:ext uri="{FF2B5EF4-FFF2-40B4-BE49-F238E27FC236}">
                  <a16:creationId xmlns:a16="http://schemas.microsoft.com/office/drawing/2014/main" id="{0DCD1D92-34C0-2940-9188-97E05488F343}"/>
                </a:ext>
              </a:extLst>
            </p:cNvPr>
            <p:cNvSpPr>
              <a:spLocks noChangeArrowheads="1"/>
            </p:cNvSpPr>
            <p:nvPr/>
          </p:nvSpPr>
          <p:spPr bwMode="auto">
            <a:xfrm>
              <a:off x="4850" y="3434"/>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3" name="Freeform 161">
              <a:extLst>
                <a:ext uri="{FF2B5EF4-FFF2-40B4-BE49-F238E27FC236}">
                  <a16:creationId xmlns:a16="http://schemas.microsoft.com/office/drawing/2014/main" id="{7619177A-DB0B-F247-9FF6-F0476A03D96B}"/>
                </a:ext>
              </a:extLst>
            </p:cNvPr>
            <p:cNvSpPr>
              <a:spLocks/>
            </p:cNvSpPr>
            <p:nvPr/>
          </p:nvSpPr>
          <p:spPr bwMode="auto">
            <a:xfrm>
              <a:off x="4811" y="3275"/>
              <a:ext cx="107" cy="146"/>
            </a:xfrm>
            <a:custGeom>
              <a:avLst/>
              <a:gdLst>
                <a:gd name="T0" fmla="*/ 36 w 72"/>
                <a:gd name="T1" fmla="*/ 101 h 101"/>
                <a:gd name="T2" fmla="*/ 30 w 72"/>
                <a:gd name="T3" fmla="*/ 95 h 101"/>
                <a:gd name="T4" fmla="*/ 30 w 72"/>
                <a:gd name="T5" fmla="*/ 65 h 101"/>
                <a:gd name="T6" fmla="*/ 36 w 72"/>
                <a:gd name="T7" fmla="*/ 59 h 101"/>
                <a:gd name="T8" fmla="*/ 60 w 72"/>
                <a:gd name="T9" fmla="*/ 36 h 101"/>
                <a:gd name="T10" fmla="*/ 36 w 72"/>
                <a:gd name="T11" fmla="*/ 12 h 101"/>
                <a:gd name="T12" fmla="*/ 12 w 72"/>
                <a:gd name="T13" fmla="*/ 36 h 101"/>
                <a:gd name="T14" fmla="*/ 6 w 72"/>
                <a:gd name="T15" fmla="*/ 42 h 101"/>
                <a:gd name="T16" fmla="*/ 0 w 72"/>
                <a:gd name="T17" fmla="*/ 36 h 101"/>
                <a:gd name="T18" fmla="*/ 36 w 72"/>
                <a:gd name="T19" fmla="*/ 0 h 101"/>
                <a:gd name="T20" fmla="*/ 72 w 72"/>
                <a:gd name="T21" fmla="*/ 36 h 101"/>
                <a:gd name="T22" fmla="*/ 42 w 72"/>
                <a:gd name="T23" fmla="*/ 71 h 101"/>
                <a:gd name="T24" fmla="*/ 42 w 72"/>
                <a:gd name="T25" fmla="*/ 95 h 101"/>
                <a:gd name="T26" fmla="*/ 36 w 72"/>
                <a:gd name="T27"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101">
                  <a:moveTo>
                    <a:pt x="36" y="101"/>
                  </a:moveTo>
                  <a:cubicBezTo>
                    <a:pt x="33" y="101"/>
                    <a:pt x="30" y="99"/>
                    <a:pt x="30" y="95"/>
                  </a:cubicBezTo>
                  <a:cubicBezTo>
                    <a:pt x="30" y="65"/>
                    <a:pt x="30" y="65"/>
                    <a:pt x="30" y="65"/>
                  </a:cubicBezTo>
                  <a:cubicBezTo>
                    <a:pt x="30" y="62"/>
                    <a:pt x="33" y="59"/>
                    <a:pt x="36" y="59"/>
                  </a:cubicBezTo>
                  <a:cubicBezTo>
                    <a:pt x="49" y="59"/>
                    <a:pt x="60" y="49"/>
                    <a:pt x="60" y="36"/>
                  </a:cubicBezTo>
                  <a:cubicBezTo>
                    <a:pt x="60" y="23"/>
                    <a:pt x="49" y="12"/>
                    <a:pt x="36" y="12"/>
                  </a:cubicBezTo>
                  <a:cubicBezTo>
                    <a:pt x="23" y="12"/>
                    <a:pt x="12" y="23"/>
                    <a:pt x="12" y="36"/>
                  </a:cubicBezTo>
                  <a:cubicBezTo>
                    <a:pt x="12" y="39"/>
                    <a:pt x="10" y="42"/>
                    <a:pt x="6" y="42"/>
                  </a:cubicBezTo>
                  <a:cubicBezTo>
                    <a:pt x="3" y="42"/>
                    <a:pt x="0" y="39"/>
                    <a:pt x="0" y="36"/>
                  </a:cubicBezTo>
                  <a:cubicBezTo>
                    <a:pt x="0" y="16"/>
                    <a:pt x="16" y="0"/>
                    <a:pt x="36" y="0"/>
                  </a:cubicBezTo>
                  <a:cubicBezTo>
                    <a:pt x="56" y="0"/>
                    <a:pt x="72" y="16"/>
                    <a:pt x="72" y="36"/>
                  </a:cubicBezTo>
                  <a:cubicBezTo>
                    <a:pt x="72" y="53"/>
                    <a:pt x="59" y="68"/>
                    <a:pt x="42" y="71"/>
                  </a:cubicBezTo>
                  <a:cubicBezTo>
                    <a:pt x="42" y="95"/>
                    <a:pt x="42" y="95"/>
                    <a:pt x="42" y="95"/>
                  </a:cubicBezTo>
                  <a:cubicBezTo>
                    <a:pt x="42" y="99"/>
                    <a:pt x="39" y="101"/>
                    <a:pt x="36"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185" name="Group 98">
            <a:extLst>
              <a:ext uri="{FF2B5EF4-FFF2-40B4-BE49-F238E27FC236}">
                <a16:creationId xmlns:a16="http://schemas.microsoft.com/office/drawing/2014/main" id="{7C33E39D-1B8D-8E4E-9D4F-DA8DD65CA1F9}"/>
              </a:ext>
            </a:extLst>
          </p:cNvPr>
          <p:cNvGrpSpPr>
            <a:grpSpLocks noChangeAspect="1"/>
          </p:cNvGrpSpPr>
          <p:nvPr/>
        </p:nvGrpSpPr>
        <p:grpSpPr bwMode="auto">
          <a:xfrm>
            <a:off x="3323794" y="4324704"/>
            <a:ext cx="503382" cy="466750"/>
            <a:chOff x="348" y="3011"/>
            <a:chExt cx="426" cy="395"/>
          </a:xfrm>
          <a:solidFill>
            <a:schemeClr val="accent1"/>
          </a:solidFill>
        </p:grpSpPr>
        <p:sp>
          <p:nvSpPr>
            <p:cNvPr id="186" name="Freeform 99">
              <a:extLst>
                <a:ext uri="{FF2B5EF4-FFF2-40B4-BE49-F238E27FC236}">
                  <a16:creationId xmlns:a16="http://schemas.microsoft.com/office/drawing/2014/main" id="{AD8832E6-74B8-124A-AD34-263F9478BAD9}"/>
                </a:ext>
              </a:extLst>
            </p:cNvPr>
            <p:cNvSpPr>
              <a:spLocks noEditPoints="1"/>
            </p:cNvSpPr>
            <p:nvPr/>
          </p:nvSpPr>
          <p:spPr bwMode="auto">
            <a:xfrm>
              <a:off x="348" y="3011"/>
              <a:ext cx="426" cy="395"/>
            </a:xfrm>
            <a:custGeom>
              <a:avLst/>
              <a:gdLst>
                <a:gd name="T0" fmla="*/ 16 w 288"/>
                <a:gd name="T1" fmla="*/ 267 h 267"/>
                <a:gd name="T2" fmla="*/ 12 w 288"/>
                <a:gd name="T3" fmla="*/ 265 h 267"/>
                <a:gd name="T4" fmla="*/ 11 w 288"/>
                <a:gd name="T5" fmla="*/ 258 h 267"/>
                <a:gd name="T6" fmla="*/ 40 w 288"/>
                <a:gd name="T7" fmla="*/ 201 h 267"/>
                <a:gd name="T8" fmla="*/ 0 w 288"/>
                <a:gd name="T9" fmla="*/ 119 h 267"/>
                <a:gd name="T10" fmla="*/ 144 w 288"/>
                <a:gd name="T11" fmla="*/ 0 h 267"/>
                <a:gd name="T12" fmla="*/ 288 w 288"/>
                <a:gd name="T13" fmla="*/ 119 h 267"/>
                <a:gd name="T14" fmla="*/ 144 w 288"/>
                <a:gd name="T15" fmla="*/ 237 h 267"/>
                <a:gd name="T16" fmla="*/ 96 w 288"/>
                <a:gd name="T17" fmla="*/ 231 h 267"/>
                <a:gd name="T18" fmla="*/ 19 w 288"/>
                <a:gd name="T19" fmla="*/ 267 h 267"/>
                <a:gd name="T20" fmla="*/ 16 w 288"/>
                <a:gd name="T21" fmla="*/ 267 h 267"/>
                <a:gd name="T22" fmla="*/ 144 w 288"/>
                <a:gd name="T23" fmla="*/ 12 h 267"/>
                <a:gd name="T24" fmla="*/ 12 w 288"/>
                <a:gd name="T25" fmla="*/ 119 h 267"/>
                <a:gd name="T26" fmla="*/ 51 w 288"/>
                <a:gd name="T27" fmla="*/ 194 h 267"/>
                <a:gd name="T28" fmla="*/ 52 w 288"/>
                <a:gd name="T29" fmla="*/ 202 h 267"/>
                <a:gd name="T30" fmla="*/ 29 w 288"/>
                <a:gd name="T31" fmla="*/ 248 h 267"/>
                <a:gd name="T32" fmla="*/ 93 w 288"/>
                <a:gd name="T33" fmla="*/ 219 h 267"/>
                <a:gd name="T34" fmla="*/ 97 w 288"/>
                <a:gd name="T35" fmla="*/ 218 h 267"/>
                <a:gd name="T36" fmla="*/ 144 w 288"/>
                <a:gd name="T37" fmla="*/ 225 h 267"/>
                <a:gd name="T38" fmla="*/ 276 w 288"/>
                <a:gd name="T39" fmla="*/ 119 h 267"/>
                <a:gd name="T40" fmla="*/ 144 w 288"/>
                <a:gd name="T41" fmla="*/ 1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267">
                  <a:moveTo>
                    <a:pt x="16" y="267"/>
                  </a:moveTo>
                  <a:cubicBezTo>
                    <a:pt x="14" y="267"/>
                    <a:pt x="13" y="267"/>
                    <a:pt x="12" y="265"/>
                  </a:cubicBezTo>
                  <a:cubicBezTo>
                    <a:pt x="10" y="263"/>
                    <a:pt x="9" y="261"/>
                    <a:pt x="11" y="258"/>
                  </a:cubicBezTo>
                  <a:cubicBezTo>
                    <a:pt x="40" y="201"/>
                    <a:pt x="40" y="201"/>
                    <a:pt x="40" y="201"/>
                  </a:cubicBezTo>
                  <a:cubicBezTo>
                    <a:pt x="14" y="179"/>
                    <a:pt x="0" y="150"/>
                    <a:pt x="0" y="119"/>
                  </a:cubicBezTo>
                  <a:cubicBezTo>
                    <a:pt x="0" y="53"/>
                    <a:pt x="64" y="0"/>
                    <a:pt x="144" y="0"/>
                  </a:cubicBezTo>
                  <a:cubicBezTo>
                    <a:pt x="223" y="0"/>
                    <a:pt x="288" y="53"/>
                    <a:pt x="288" y="119"/>
                  </a:cubicBezTo>
                  <a:cubicBezTo>
                    <a:pt x="288" y="184"/>
                    <a:pt x="223" y="237"/>
                    <a:pt x="144" y="237"/>
                  </a:cubicBezTo>
                  <a:cubicBezTo>
                    <a:pt x="127" y="237"/>
                    <a:pt x="111" y="235"/>
                    <a:pt x="96" y="231"/>
                  </a:cubicBezTo>
                  <a:cubicBezTo>
                    <a:pt x="19" y="267"/>
                    <a:pt x="19" y="267"/>
                    <a:pt x="19" y="267"/>
                  </a:cubicBezTo>
                  <a:cubicBezTo>
                    <a:pt x="18" y="267"/>
                    <a:pt x="17" y="267"/>
                    <a:pt x="16" y="267"/>
                  </a:cubicBezTo>
                  <a:close/>
                  <a:moveTo>
                    <a:pt x="144" y="12"/>
                  </a:moveTo>
                  <a:cubicBezTo>
                    <a:pt x="71" y="12"/>
                    <a:pt x="12" y="60"/>
                    <a:pt x="12" y="119"/>
                  </a:cubicBezTo>
                  <a:cubicBezTo>
                    <a:pt x="12" y="147"/>
                    <a:pt x="26" y="174"/>
                    <a:pt x="51" y="194"/>
                  </a:cubicBezTo>
                  <a:cubicBezTo>
                    <a:pt x="53" y="196"/>
                    <a:pt x="54" y="199"/>
                    <a:pt x="52" y="202"/>
                  </a:cubicBezTo>
                  <a:cubicBezTo>
                    <a:pt x="29" y="248"/>
                    <a:pt x="29" y="248"/>
                    <a:pt x="29" y="248"/>
                  </a:cubicBezTo>
                  <a:cubicBezTo>
                    <a:pt x="93" y="219"/>
                    <a:pt x="93" y="219"/>
                    <a:pt x="93" y="219"/>
                  </a:cubicBezTo>
                  <a:cubicBezTo>
                    <a:pt x="94" y="218"/>
                    <a:pt x="96" y="218"/>
                    <a:pt x="97" y="218"/>
                  </a:cubicBezTo>
                  <a:cubicBezTo>
                    <a:pt x="112" y="223"/>
                    <a:pt x="128" y="225"/>
                    <a:pt x="144" y="225"/>
                  </a:cubicBezTo>
                  <a:cubicBezTo>
                    <a:pt x="216" y="225"/>
                    <a:pt x="276" y="178"/>
                    <a:pt x="276" y="119"/>
                  </a:cubicBezTo>
                  <a:cubicBezTo>
                    <a:pt x="276" y="60"/>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87" name="Freeform 100">
              <a:extLst>
                <a:ext uri="{FF2B5EF4-FFF2-40B4-BE49-F238E27FC236}">
                  <a16:creationId xmlns:a16="http://schemas.microsoft.com/office/drawing/2014/main" id="{8A44DBE0-E9B2-D848-B6E3-CCE472D440A2}"/>
                </a:ext>
              </a:extLst>
            </p:cNvPr>
            <p:cNvSpPr>
              <a:spLocks/>
            </p:cNvSpPr>
            <p:nvPr/>
          </p:nvSpPr>
          <p:spPr bwMode="auto">
            <a:xfrm>
              <a:off x="508" y="3092"/>
              <a:ext cx="124" cy="145"/>
            </a:xfrm>
            <a:custGeom>
              <a:avLst/>
              <a:gdLst>
                <a:gd name="T0" fmla="*/ 42 w 84"/>
                <a:gd name="T1" fmla="*/ 98 h 98"/>
                <a:gd name="T2" fmla="*/ 36 w 84"/>
                <a:gd name="T3" fmla="*/ 92 h 98"/>
                <a:gd name="T4" fmla="*/ 36 w 84"/>
                <a:gd name="T5" fmla="*/ 77 h 98"/>
                <a:gd name="T6" fmla="*/ 42 w 84"/>
                <a:gd name="T7" fmla="*/ 71 h 98"/>
                <a:gd name="T8" fmla="*/ 72 w 84"/>
                <a:gd name="T9" fmla="*/ 42 h 98"/>
                <a:gd name="T10" fmla="*/ 42 w 84"/>
                <a:gd name="T11" fmla="*/ 12 h 98"/>
                <a:gd name="T12" fmla="*/ 12 w 84"/>
                <a:gd name="T13" fmla="*/ 43 h 98"/>
                <a:gd name="T14" fmla="*/ 6 w 84"/>
                <a:gd name="T15" fmla="*/ 49 h 98"/>
                <a:gd name="T16" fmla="*/ 0 w 84"/>
                <a:gd name="T17" fmla="*/ 43 h 98"/>
                <a:gd name="T18" fmla="*/ 42 w 84"/>
                <a:gd name="T19" fmla="*/ 0 h 98"/>
                <a:gd name="T20" fmla="*/ 84 w 84"/>
                <a:gd name="T21" fmla="*/ 42 h 98"/>
                <a:gd name="T22" fmla="*/ 48 w 84"/>
                <a:gd name="T23" fmla="*/ 83 h 98"/>
                <a:gd name="T24" fmla="*/ 48 w 84"/>
                <a:gd name="T25" fmla="*/ 92 h 98"/>
                <a:gd name="T26" fmla="*/ 42 w 84"/>
                <a:gd name="T2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8">
                  <a:moveTo>
                    <a:pt x="42" y="98"/>
                  </a:moveTo>
                  <a:cubicBezTo>
                    <a:pt x="38" y="98"/>
                    <a:pt x="36" y="95"/>
                    <a:pt x="36" y="92"/>
                  </a:cubicBezTo>
                  <a:cubicBezTo>
                    <a:pt x="36" y="77"/>
                    <a:pt x="36" y="77"/>
                    <a:pt x="36" y="77"/>
                  </a:cubicBezTo>
                  <a:cubicBezTo>
                    <a:pt x="36" y="74"/>
                    <a:pt x="38" y="71"/>
                    <a:pt x="42" y="71"/>
                  </a:cubicBezTo>
                  <a:cubicBezTo>
                    <a:pt x="58" y="71"/>
                    <a:pt x="72" y="58"/>
                    <a:pt x="72" y="42"/>
                  </a:cubicBezTo>
                  <a:cubicBezTo>
                    <a:pt x="72" y="25"/>
                    <a:pt x="58" y="12"/>
                    <a:pt x="42" y="12"/>
                  </a:cubicBezTo>
                  <a:cubicBezTo>
                    <a:pt x="25" y="12"/>
                    <a:pt x="12" y="26"/>
                    <a:pt x="12" y="43"/>
                  </a:cubicBezTo>
                  <a:cubicBezTo>
                    <a:pt x="12" y="46"/>
                    <a:pt x="9" y="49"/>
                    <a:pt x="6" y="49"/>
                  </a:cubicBezTo>
                  <a:cubicBezTo>
                    <a:pt x="2" y="49"/>
                    <a:pt x="0" y="46"/>
                    <a:pt x="0" y="43"/>
                  </a:cubicBezTo>
                  <a:cubicBezTo>
                    <a:pt x="0" y="19"/>
                    <a:pt x="18" y="0"/>
                    <a:pt x="42" y="0"/>
                  </a:cubicBezTo>
                  <a:cubicBezTo>
                    <a:pt x="65" y="0"/>
                    <a:pt x="84" y="19"/>
                    <a:pt x="84" y="42"/>
                  </a:cubicBezTo>
                  <a:cubicBezTo>
                    <a:pt x="84" y="62"/>
                    <a:pt x="68" y="80"/>
                    <a:pt x="48" y="83"/>
                  </a:cubicBezTo>
                  <a:cubicBezTo>
                    <a:pt x="48" y="92"/>
                    <a:pt x="48" y="92"/>
                    <a:pt x="48" y="92"/>
                  </a:cubicBezTo>
                  <a:cubicBezTo>
                    <a:pt x="48" y="95"/>
                    <a:pt x="45" y="98"/>
                    <a:pt x="42"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88" name="Oval 101">
              <a:extLst>
                <a:ext uri="{FF2B5EF4-FFF2-40B4-BE49-F238E27FC236}">
                  <a16:creationId xmlns:a16="http://schemas.microsoft.com/office/drawing/2014/main" id="{AC4C9687-F04A-6D47-9FC0-46BA1393FC91}"/>
                </a:ext>
              </a:extLst>
            </p:cNvPr>
            <p:cNvSpPr>
              <a:spLocks noChangeArrowheads="1"/>
            </p:cNvSpPr>
            <p:nvPr/>
          </p:nvSpPr>
          <p:spPr bwMode="auto">
            <a:xfrm>
              <a:off x="552" y="3250"/>
              <a:ext cx="36" cy="3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189" name="Group 133">
            <a:extLst>
              <a:ext uri="{FF2B5EF4-FFF2-40B4-BE49-F238E27FC236}">
                <a16:creationId xmlns:a16="http://schemas.microsoft.com/office/drawing/2014/main" id="{E59F227F-CDAA-2645-BBA5-7162A1A03A93}"/>
              </a:ext>
            </a:extLst>
          </p:cNvPr>
          <p:cNvGrpSpPr>
            <a:grpSpLocks noChangeAspect="1"/>
          </p:cNvGrpSpPr>
          <p:nvPr/>
        </p:nvGrpSpPr>
        <p:grpSpPr bwMode="auto">
          <a:xfrm>
            <a:off x="769996" y="4304038"/>
            <a:ext cx="508082" cy="508082"/>
            <a:chOff x="5508" y="2995"/>
            <a:chExt cx="427" cy="427"/>
          </a:xfrm>
          <a:solidFill>
            <a:schemeClr val="accent1"/>
          </a:solidFill>
        </p:grpSpPr>
        <p:sp>
          <p:nvSpPr>
            <p:cNvPr id="190" name="Freeform 134">
              <a:extLst>
                <a:ext uri="{FF2B5EF4-FFF2-40B4-BE49-F238E27FC236}">
                  <a16:creationId xmlns:a16="http://schemas.microsoft.com/office/drawing/2014/main" id="{B7172BEF-887A-9048-B469-007E20F8BE58}"/>
                </a:ext>
              </a:extLst>
            </p:cNvPr>
            <p:cNvSpPr>
              <a:spLocks/>
            </p:cNvSpPr>
            <p:nvPr/>
          </p:nvSpPr>
          <p:spPr bwMode="auto">
            <a:xfrm>
              <a:off x="5650" y="2995"/>
              <a:ext cx="285" cy="249"/>
            </a:xfrm>
            <a:custGeom>
              <a:avLst/>
              <a:gdLst>
                <a:gd name="T0" fmla="*/ 90 w 192"/>
                <a:gd name="T1" fmla="*/ 168 h 168"/>
                <a:gd name="T2" fmla="*/ 87 w 192"/>
                <a:gd name="T3" fmla="*/ 168 h 168"/>
                <a:gd name="T4" fmla="*/ 84 w 192"/>
                <a:gd name="T5" fmla="*/ 162 h 168"/>
                <a:gd name="T6" fmla="*/ 84 w 192"/>
                <a:gd name="T7" fmla="*/ 120 h 168"/>
                <a:gd name="T8" fmla="*/ 72 w 192"/>
                <a:gd name="T9" fmla="*/ 120 h 168"/>
                <a:gd name="T10" fmla="*/ 72 w 192"/>
                <a:gd name="T11" fmla="*/ 108 h 168"/>
                <a:gd name="T12" fmla="*/ 90 w 192"/>
                <a:gd name="T13" fmla="*/ 108 h 168"/>
                <a:gd name="T14" fmla="*/ 96 w 192"/>
                <a:gd name="T15" fmla="*/ 114 h 168"/>
                <a:gd name="T16" fmla="*/ 96 w 192"/>
                <a:gd name="T17" fmla="*/ 148 h 168"/>
                <a:gd name="T18" fmla="*/ 138 w 192"/>
                <a:gd name="T19" fmla="*/ 110 h 168"/>
                <a:gd name="T20" fmla="*/ 142 w 192"/>
                <a:gd name="T21" fmla="*/ 108 h 168"/>
                <a:gd name="T22" fmla="*/ 180 w 192"/>
                <a:gd name="T23" fmla="*/ 108 h 168"/>
                <a:gd name="T24" fmla="*/ 180 w 192"/>
                <a:gd name="T25" fmla="*/ 12 h 168"/>
                <a:gd name="T26" fmla="*/ 12 w 192"/>
                <a:gd name="T27" fmla="*/ 12 h 168"/>
                <a:gd name="T28" fmla="*/ 12 w 192"/>
                <a:gd name="T29" fmla="*/ 54 h 168"/>
                <a:gd name="T30" fmla="*/ 0 w 192"/>
                <a:gd name="T31" fmla="*/ 54 h 168"/>
                <a:gd name="T32" fmla="*/ 0 w 192"/>
                <a:gd name="T33" fmla="*/ 6 h 168"/>
                <a:gd name="T34" fmla="*/ 6 w 192"/>
                <a:gd name="T35" fmla="*/ 0 h 168"/>
                <a:gd name="T36" fmla="*/ 186 w 192"/>
                <a:gd name="T37" fmla="*/ 0 h 168"/>
                <a:gd name="T38" fmla="*/ 192 w 192"/>
                <a:gd name="T39" fmla="*/ 6 h 168"/>
                <a:gd name="T40" fmla="*/ 192 w 192"/>
                <a:gd name="T41" fmla="*/ 114 h 168"/>
                <a:gd name="T42" fmla="*/ 186 w 192"/>
                <a:gd name="T43" fmla="*/ 120 h 168"/>
                <a:gd name="T44" fmla="*/ 144 w 192"/>
                <a:gd name="T45" fmla="*/ 120 h 168"/>
                <a:gd name="T46" fmla="*/ 94 w 192"/>
                <a:gd name="T47" fmla="*/ 166 h 168"/>
                <a:gd name="T48" fmla="*/ 90 w 192"/>
                <a:gd name="T49"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68">
                  <a:moveTo>
                    <a:pt x="90" y="168"/>
                  </a:moveTo>
                  <a:cubicBezTo>
                    <a:pt x="89" y="168"/>
                    <a:pt x="88" y="168"/>
                    <a:pt x="87" y="168"/>
                  </a:cubicBezTo>
                  <a:cubicBezTo>
                    <a:pt x="85" y="167"/>
                    <a:pt x="84" y="164"/>
                    <a:pt x="84" y="162"/>
                  </a:cubicBezTo>
                  <a:cubicBezTo>
                    <a:pt x="84" y="120"/>
                    <a:pt x="84" y="120"/>
                    <a:pt x="84" y="120"/>
                  </a:cubicBezTo>
                  <a:cubicBezTo>
                    <a:pt x="72" y="120"/>
                    <a:pt x="72" y="120"/>
                    <a:pt x="72" y="120"/>
                  </a:cubicBezTo>
                  <a:cubicBezTo>
                    <a:pt x="72" y="108"/>
                    <a:pt x="72" y="108"/>
                    <a:pt x="72" y="108"/>
                  </a:cubicBezTo>
                  <a:cubicBezTo>
                    <a:pt x="90" y="108"/>
                    <a:pt x="90" y="108"/>
                    <a:pt x="90" y="108"/>
                  </a:cubicBezTo>
                  <a:cubicBezTo>
                    <a:pt x="93" y="108"/>
                    <a:pt x="96" y="111"/>
                    <a:pt x="96" y="114"/>
                  </a:cubicBezTo>
                  <a:cubicBezTo>
                    <a:pt x="96" y="148"/>
                    <a:pt x="96" y="148"/>
                    <a:pt x="96" y="148"/>
                  </a:cubicBezTo>
                  <a:cubicBezTo>
                    <a:pt x="138" y="110"/>
                    <a:pt x="138" y="110"/>
                    <a:pt x="138" y="110"/>
                  </a:cubicBezTo>
                  <a:cubicBezTo>
                    <a:pt x="139" y="109"/>
                    <a:pt x="140" y="108"/>
                    <a:pt x="142" y="108"/>
                  </a:cubicBezTo>
                  <a:cubicBezTo>
                    <a:pt x="180" y="108"/>
                    <a:pt x="180" y="108"/>
                    <a:pt x="180" y="108"/>
                  </a:cubicBezTo>
                  <a:cubicBezTo>
                    <a:pt x="180" y="12"/>
                    <a:pt x="180" y="12"/>
                    <a:pt x="180" y="12"/>
                  </a:cubicBezTo>
                  <a:cubicBezTo>
                    <a:pt x="12" y="12"/>
                    <a:pt x="12" y="12"/>
                    <a:pt x="12" y="12"/>
                  </a:cubicBezTo>
                  <a:cubicBezTo>
                    <a:pt x="12" y="54"/>
                    <a:pt x="12" y="54"/>
                    <a:pt x="12" y="54"/>
                  </a:cubicBezTo>
                  <a:cubicBezTo>
                    <a:pt x="0" y="54"/>
                    <a:pt x="0" y="54"/>
                    <a:pt x="0" y="54"/>
                  </a:cubicBezTo>
                  <a:cubicBezTo>
                    <a:pt x="0" y="6"/>
                    <a:pt x="0" y="6"/>
                    <a:pt x="0" y="6"/>
                  </a:cubicBezTo>
                  <a:cubicBezTo>
                    <a:pt x="0" y="3"/>
                    <a:pt x="3" y="0"/>
                    <a:pt x="6" y="0"/>
                  </a:cubicBezTo>
                  <a:cubicBezTo>
                    <a:pt x="186" y="0"/>
                    <a:pt x="186" y="0"/>
                    <a:pt x="186" y="0"/>
                  </a:cubicBezTo>
                  <a:cubicBezTo>
                    <a:pt x="189" y="0"/>
                    <a:pt x="192" y="3"/>
                    <a:pt x="192" y="6"/>
                  </a:cubicBezTo>
                  <a:cubicBezTo>
                    <a:pt x="192" y="114"/>
                    <a:pt x="192" y="114"/>
                    <a:pt x="192" y="114"/>
                  </a:cubicBezTo>
                  <a:cubicBezTo>
                    <a:pt x="192" y="117"/>
                    <a:pt x="189" y="120"/>
                    <a:pt x="186" y="120"/>
                  </a:cubicBezTo>
                  <a:cubicBezTo>
                    <a:pt x="144" y="120"/>
                    <a:pt x="144" y="120"/>
                    <a:pt x="144" y="120"/>
                  </a:cubicBezTo>
                  <a:cubicBezTo>
                    <a:pt x="94" y="166"/>
                    <a:pt x="94" y="166"/>
                    <a:pt x="94" y="166"/>
                  </a:cubicBezTo>
                  <a:cubicBezTo>
                    <a:pt x="93" y="167"/>
                    <a:pt x="91" y="168"/>
                    <a:pt x="90"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1" name="Rectangle 135">
              <a:extLst>
                <a:ext uri="{FF2B5EF4-FFF2-40B4-BE49-F238E27FC236}">
                  <a16:creationId xmlns:a16="http://schemas.microsoft.com/office/drawing/2014/main" id="{1FB3B654-0FC6-174C-A116-B31706E9D7D9}"/>
                </a:ext>
              </a:extLst>
            </p:cNvPr>
            <p:cNvSpPr>
              <a:spLocks noChangeArrowheads="1"/>
            </p:cNvSpPr>
            <p:nvPr/>
          </p:nvSpPr>
          <p:spPr bwMode="auto">
            <a:xfrm>
              <a:off x="5846"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2" name="Rectangle 136">
              <a:extLst>
                <a:ext uri="{FF2B5EF4-FFF2-40B4-BE49-F238E27FC236}">
                  <a16:creationId xmlns:a16="http://schemas.microsoft.com/office/drawing/2014/main" id="{9946ABE7-23E6-9B4E-B0D7-4ECCCED32AED}"/>
                </a:ext>
              </a:extLst>
            </p:cNvPr>
            <p:cNvSpPr>
              <a:spLocks noChangeArrowheads="1"/>
            </p:cNvSpPr>
            <p:nvPr/>
          </p:nvSpPr>
          <p:spPr bwMode="auto">
            <a:xfrm>
              <a:off x="5793" y="3084"/>
              <a:ext cx="17"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3" name="Rectangle 137">
              <a:extLst>
                <a:ext uri="{FF2B5EF4-FFF2-40B4-BE49-F238E27FC236}">
                  <a16:creationId xmlns:a16="http://schemas.microsoft.com/office/drawing/2014/main" id="{39F0F16D-8FEF-344E-AADA-A92E5B937DBD}"/>
                </a:ext>
              </a:extLst>
            </p:cNvPr>
            <p:cNvSpPr>
              <a:spLocks noChangeArrowheads="1"/>
            </p:cNvSpPr>
            <p:nvPr/>
          </p:nvSpPr>
          <p:spPr bwMode="auto">
            <a:xfrm>
              <a:off x="5739"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4" name="Freeform 138">
              <a:extLst>
                <a:ext uri="{FF2B5EF4-FFF2-40B4-BE49-F238E27FC236}">
                  <a16:creationId xmlns:a16="http://schemas.microsoft.com/office/drawing/2014/main" id="{FDA36911-8FD6-754B-8C4F-BF81FB3448D3}"/>
                </a:ext>
              </a:extLst>
            </p:cNvPr>
            <p:cNvSpPr>
              <a:spLocks noEditPoints="1"/>
            </p:cNvSpPr>
            <p:nvPr/>
          </p:nvSpPr>
          <p:spPr bwMode="auto">
            <a:xfrm>
              <a:off x="5508" y="3120"/>
              <a:ext cx="285" cy="302"/>
            </a:xfrm>
            <a:custGeom>
              <a:avLst/>
              <a:gdLst>
                <a:gd name="T0" fmla="*/ 186 w 192"/>
                <a:gd name="T1" fmla="*/ 204 h 204"/>
                <a:gd name="T2" fmla="*/ 6 w 192"/>
                <a:gd name="T3" fmla="*/ 204 h 204"/>
                <a:gd name="T4" fmla="*/ 0 w 192"/>
                <a:gd name="T5" fmla="*/ 198 h 204"/>
                <a:gd name="T6" fmla="*/ 0 w 192"/>
                <a:gd name="T7" fmla="*/ 168 h 204"/>
                <a:gd name="T8" fmla="*/ 25 w 192"/>
                <a:gd name="T9" fmla="*/ 147 h 204"/>
                <a:gd name="T10" fmla="*/ 66 w 192"/>
                <a:gd name="T11" fmla="*/ 128 h 204"/>
                <a:gd name="T12" fmla="*/ 66 w 192"/>
                <a:gd name="T13" fmla="*/ 111 h 204"/>
                <a:gd name="T14" fmla="*/ 54 w 192"/>
                <a:gd name="T15" fmla="*/ 83 h 204"/>
                <a:gd name="T16" fmla="*/ 45 w 192"/>
                <a:gd name="T17" fmla="*/ 66 h 204"/>
                <a:gd name="T18" fmla="*/ 52 w 192"/>
                <a:gd name="T19" fmla="*/ 50 h 204"/>
                <a:gd name="T20" fmla="*/ 49 w 192"/>
                <a:gd name="T21" fmla="*/ 22 h 204"/>
                <a:gd name="T22" fmla="*/ 61 w 192"/>
                <a:gd name="T23" fmla="*/ 18 h 204"/>
                <a:gd name="T24" fmla="*/ 101 w 192"/>
                <a:gd name="T25" fmla="*/ 0 h 204"/>
                <a:gd name="T26" fmla="*/ 142 w 192"/>
                <a:gd name="T27" fmla="*/ 23 h 204"/>
                <a:gd name="T28" fmla="*/ 139 w 192"/>
                <a:gd name="T29" fmla="*/ 51 h 204"/>
                <a:gd name="T30" fmla="*/ 142 w 192"/>
                <a:gd name="T31" fmla="*/ 54 h 204"/>
                <a:gd name="T32" fmla="*/ 144 w 192"/>
                <a:gd name="T33" fmla="*/ 65 h 204"/>
                <a:gd name="T34" fmla="*/ 137 w 192"/>
                <a:gd name="T35" fmla="*/ 82 h 204"/>
                <a:gd name="T36" fmla="*/ 126 w 192"/>
                <a:gd name="T37" fmla="*/ 111 h 204"/>
                <a:gd name="T38" fmla="*/ 126 w 192"/>
                <a:gd name="T39" fmla="*/ 128 h 204"/>
                <a:gd name="T40" fmla="*/ 167 w 192"/>
                <a:gd name="T41" fmla="*/ 147 h 204"/>
                <a:gd name="T42" fmla="*/ 192 w 192"/>
                <a:gd name="T43" fmla="*/ 168 h 204"/>
                <a:gd name="T44" fmla="*/ 192 w 192"/>
                <a:gd name="T45" fmla="*/ 198 h 204"/>
                <a:gd name="T46" fmla="*/ 186 w 192"/>
                <a:gd name="T47" fmla="*/ 204 h 204"/>
                <a:gd name="T48" fmla="*/ 12 w 192"/>
                <a:gd name="T49" fmla="*/ 192 h 204"/>
                <a:gd name="T50" fmla="*/ 180 w 192"/>
                <a:gd name="T51" fmla="*/ 192 h 204"/>
                <a:gd name="T52" fmla="*/ 180 w 192"/>
                <a:gd name="T53" fmla="*/ 169 h 204"/>
                <a:gd name="T54" fmla="*/ 118 w 192"/>
                <a:gd name="T55" fmla="*/ 138 h 204"/>
                <a:gd name="T56" fmla="*/ 114 w 192"/>
                <a:gd name="T57" fmla="*/ 132 h 204"/>
                <a:gd name="T58" fmla="*/ 114 w 192"/>
                <a:gd name="T59" fmla="*/ 108 h 204"/>
                <a:gd name="T60" fmla="*/ 118 w 192"/>
                <a:gd name="T61" fmla="*/ 102 h 204"/>
                <a:gd name="T62" fmla="*/ 118 w 192"/>
                <a:gd name="T63" fmla="*/ 102 h 204"/>
                <a:gd name="T64" fmla="*/ 125 w 192"/>
                <a:gd name="T65" fmla="*/ 78 h 204"/>
                <a:gd name="T66" fmla="*/ 130 w 192"/>
                <a:gd name="T67" fmla="*/ 72 h 204"/>
                <a:gd name="T68" fmla="*/ 132 w 192"/>
                <a:gd name="T69" fmla="*/ 61 h 204"/>
                <a:gd name="T70" fmla="*/ 131 w 192"/>
                <a:gd name="T71" fmla="*/ 60 h 204"/>
                <a:gd name="T72" fmla="*/ 125 w 192"/>
                <a:gd name="T73" fmla="*/ 54 h 204"/>
                <a:gd name="T74" fmla="*/ 127 w 192"/>
                <a:gd name="T75" fmla="*/ 48 h 204"/>
                <a:gd name="T76" fmla="*/ 130 w 192"/>
                <a:gd name="T77" fmla="*/ 25 h 204"/>
                <a:gd name="T78" fmla="*/ 101 w 192"/>
                <a:gd name="T79" fmla="*/ 12 h 204"/>
                <a:gd name="T80" fmla="*/ 71 w 192"/>
                <a:gd name="T81" fmla="*/ 25 h 204"/>
                <a:gd name="T82" fmla="*/ 64 w 192"/>
                <a:gd name="T83" fmla="*/ 30 h 204"/>
                <a:gd name="T84" fmla="*/ 58 w 192"/>
                <a:gd name="T85" fmla="*/ 30 h 204"/>
                <a:gd name="T86" fmla="*/ 63 w 192"/>
                <a:gd name="T87" fmla="*/ 46 h 204"/>
                <a:gd name="T88" fmla="*/ 66 w 192"/>
                <a:gd name="T89" fmla="*/ 54 h 204"/>
                <a:gd name="T90" fmla="*/ 60 w 192"/>
                <a:gd name="T91" fmla="*/ 60 h 204"/>
                <a:gd name="T92" fmla="*/ 57 w 192"/>
                <a:gd name="T93" fmla="*/ 66 h 204"/>
                <a:gd name="T94" fmla="*/ 60 w 192"/>
                <a:gd name="T95" fmla="*/ 72 h 204"/>
                <a:gd name="T96" fmla="*/ 66 w 192"/>
                <a:gd name="T97" fmla="*/ 78 h 204"/>
                <a:gd name="T98" fmla="*/ 74 w 192"/>
                <a:gd name="T99" fmla="*/ 102 h 204"/>
                <a:gd name="T100" fmla="*/ 78 w 192"/>
                <a:gd name="T101" fmla="*/ 108 h 204"/>
                <a:gd name="T102" fmla="*/ 78 w 192"/>
                <a:gd name="T103" fmla="*/ 132 h 204"/>
                <a:gd name="T104" fmla="*/ 74 w 192"/>
                <a:gd name="T105" fmla="*/ 138 h 204"/>
                <a:gd name="T106" fmla="*/ 12 w 192"/>
                <a:gd name="T107" fmla="*/ 169 h 204"/>
                <a:gd name="T108" fmla="*/ 12 w 192"/>
                <a:gd name="T109"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2" h="204">
                  <a:moveTo>
                    <a:pt x="186" y="204"/>
                  </a:moveTo>
                  <a:cubicBezTo>
                    <a:pt x="6" y="204"/>
                    <a:pt x="6" y="204"/>
                    <a:pt x="6" y="204"/>
                  </a:cubicBezTo>
                  <a:cubicBezTo>
                    <a:pt x="3" y="204"/>
                    <a:pt x="0" y="201"/>
                    <a:pt x="0" y="198"/>
                  </a:cubicBezTo>
                  <a:cubicBezTo>
                    <a:pt x="0" y="168"/>
                    <a:pt x="0" y="168"/>
                    <a:pt x="0" y="168"/>
                  </a:cubicBezTo>
                  <a:cubicBezTo>
                    <a:pt x="0" y="164"/>
                    <a:pt x="2" y="159"/>
                    <a:pt x="25" y="147"/>
                  </a:cubicBezTo>
                  <a:cubicBezTo>
                    <a:pt x="36" y="141"/>
                    <a:pt x="51" y="134"/>
                    <a:pt x="66" y="128"/>
                  </a:cubicBezTo>
                  <a:cubicBezTo>
                    <a:pt x="66" y="111"/>
                    <a:pt x="66" y="111"/>
                    <a:pt x="66" y="111"/>
                  </a:cubicBezTo>
                  <a:cubicBezTo>
                    <a:pt x="61" y="108"/>
                    <a:pt x="55" y="100"/>
                    <a:pt x="54" y="83"/>
                  </a:cubicBezTo>
                  <a:cubicBezTo>
                    <a:pt x="48" y="80"/>
                    <a:pt x="45" y="74"/>
                    <a:pt x="45" y="66"/>
                  </a:cubicBezTo>
                  <a:cubicBezTo>
                    <a:pt x="45" y="59"/>
                    <a:pt x="48" y="53"/>
                    <a:pt x="52" y="50"/>
                  </a:cubicBezTo>
                  <a:cubicBezTo>
                    <a:pt x="48" y="42"/>
                    <a:pt x="43" y="30"/>
                    <a:pt x="49" y="22"/>
                  </a:cubicBezTo>
                  <a:cubicBezTo>
                    <a:pt x="52" y="19"/>
                    <a:pt x="56" y="17"/>
                    <a:pt x="61" y="18"/>
                  </a:cubicBezTo>
                  <a:cubicBezTo>
                    <a:pt x="68" y="5"/>
                    <a:pt x="86" y="0"/>
                    <a:pt x="101" y="0"/>
                  </a:cubicBezTo>
                  <a:cubicBezTo>
                    <a:pt x="117" y="0"/>
                    <a:pt x="138" y="6"/>
                    <a:pt x="142" y="23"/>
                  </a:cubicBezTo>
                  <a:cubicBezTo>
                    <a:pt x="145" y="34"/>
                    <a:pt x="141" y="44"/>
                    <a:pt x="139" y="51"/>
                  </a:cubicBezTo>
                  <a:cubicBezTo>
                    <a:pt x="140" y="52"/>
                    <a:pt x="141" y="53"/>
                    <a:pt x="142" y="54"/>
                  </a:cubicBezTo>
                  <a:cubicBezTo>
                    <a:pt x="143" y="57"/>
                    <a:pt x="144" y="61"/>
                    <a:pt x="144" y="65"/>
                  </a:cubicBezTo>
                  <a:cubicBezTo>
                    <a:pt x="144" y="72"/>
                    <a:pt x="142" y="79"/>
                    <a:pt x="137" y="82"/>
                  </a:cubicBezTo>
                  <a:cubicBezTo>
                    <a:pt x="136" y="100"/>
                    <a:pt x="130" y="108"/>
                    <a:pt x="126" y="111"/>
                  </a:cubicBezTo>
                  <a:cubicBezTo>
                    <a:pt x="126" y="128"/>
                    <a:pt x="126" y="128"/>
                    <a:pt x="126" y="128"/>
                  </a:cubicBezTo>
                  <a:cubicBezTo>
                    <a:pt x="140" y="134"/>
                    <a:pt x="155" y="141"/>
                    <a:pt x="167" y="147"/>
                  </a:cubicBezTo>
                  <a:cubicBezTo>
                    <a:pt x="190" y="159"/>
                    <a:pt x="192" y="164"/>
                    <a:pt x="192" y="168"/>
                  </a:cubicBezTo>
                  <a:cubicBezTo>
                    <a:pt x="192" y="198"/>
                    <a:pt x="192" y="198"/>
                    <a:pt x="192" y="198"/>
                  </a:cubicBezTo>
                  <a:cubicBezTo>
                    <a:pt x="192" y="201"/>
                    <a:pt x="189" y="204"/>
                    <a:pt x="186" y="204"/>
                  </a:cubicBezTo>
                  <a:close/>
                  <a:moveTo>
                    <a:pt x="12" y="192"/>
                  </a:moveTo>
                  <a:cubicBezTo>
                    <a:pt x="180" y="192"/>
                    <a:pt x="180" y="192"/>
                    <a:pt x="180" y="192"/>
                  </a:cubicBezTo>
                  <a:cubicBezTo>
                    <a:pt x="180" y="169"/>
                    <a:pt x="180" y="169"/>
                    <a:pt x="180" y="169"/>
                  </a:cubicBezTo>
                  <a:cubicBezTo>
                    <a:pt x="175" y="164"/>
                    <a:pt x="149" y="150"/>
                    <a:pt x="118" y="138"/>
                  </a:cubicBezTo>
                  <a:cubicBezTo>
                    <a:pt x="115" y="137"/>
                    <a:pt x="114" y="134"/>
                    <a:pt x="114" y="132"/>
                  </a:cubicBezTo>
                  <a:cubicBezTo>
                    <a:pt x="114" y="108"/>
                    <a:pt x="114" y="108"/>
                    <a:pt x="114" y="108"/>
                  </a:cubicBezTo>
                  <a:cubicBezTo>
                    <a:pt x="114" y="106"/>
                    <a:pt x="115" y="103"/>
                    <a:pt x="118" y="102"/>
                  </a:cubicBezTo>
                  <a:cubicBezTo>
                    <a:pt x="118" y="102"/>
                    <a:pt x="118" y="102"/>
                    <a:pt x="118" y="102"/>
                  </a:cubicBezTo>
                  <a:cubicBezTo>
                    <a:pt x="118" y="102"/>
                    <a:pt x="125" y="98"/>
                    <a:pt x="125" y="78"/>
                  </a:cubicBezTo>
                  <a:cubicBezTo>
                    <a:pt x="125" y="75"/>
                    <a:pt x="127" y="72"/>
                    <a:pt x="130" y="72"/>
                  </a:cubicBezTo>
                  <a:cubicBezTo>
                    <a:pt x="132" y="71"/>
                    <a:pt x="133" y="65"/>
                    <a:pt x="132" y="61"/>
                  </a:cubicBezTo>
                  <a:cubicBezTo>
                    <a:pt x="131" y="60"/>
                    <a:pt x="131" y="60"/>
                    <a:pt x="131" y="60"/>
                  </a:cubicBezTo>
                  <a:cubicBezTo>
                    <a:pt x="127" y="60"/>
                    <a:pt x="125" y="57"/>
                    <a:pt x="125" y="54"/>
                  </a:cubicBezTo>
                  <a:cubicBezTo>
                    <a:pt x="125" y="52"/>
                    <a:pt x="125" y="51"/>
                    <a:pt x="127" y="48"/>
                  </a:cubicBezTo>
                  <a:cubicBezTo>
                    <a:pt x="129" y="43"/>
                    <a:pt x="133" y="34"/>
                    <a:pt x="130" y="25"/>
                  </a:cubicBezTo>
                  <a:cubicBezTo>
                    <a:pt x="128" y="17"/>
                    <a:pt x="114" y="12"/>
                    <a:pt x="101" y="12"/>
                  </a:cubicBezTo>
                  <a:cubicBezTo>
                    <a:pt x="87" y="12"/>
                    <a:pt x="73" y="17"/>
                    <a:pt x="71" y="25"/>
                  </a:cubicBezTo>
                  <a:cubicBezTo>
                    <a:pt x="70" y="29"/>
                    <a:pt x="67" y="31"/>
                    <a:pt x="64" y="30"/>
                  </a:cubicBezTo>
                  <a:cubicBezTo>
                    <a:pt x="60" y="29"/>
                    <a:pt x="58" y="30"/>
                    <a:pt x="58" y="30"/>
                  </a:cubicBezTo>
                  <a:cubicBezTo>
                    <a:pt x="58" y="31"/>
                    <a:pt x="58" y="35"/>
                    <a:pt x="63" y="46"/>
                  </a:cubicBezTo>
                  <a:cubicBezTo>
                    <a:pt x="65" y="50"/>
                    <a:pt x="66" y="52"/>
                    <a:pt x="66" y="54"/>
                  </a:cubicBezTo>
                  <a:cubicBezTo>
                    <a:pt x="66" y="57"/>
                    <a:pt x="63" y="60"/>
                    <a:pt x="60" y="60"/>
                  </a:cubicBezTo>
                  <a:cubicBezTo>
                    <a:pt x="58" y="60"/>
                    <a:pt x="57" y="64"/>
                    <a:pt x="57" y="66"/>
                  </a:cubicBezTo>
                  <a:cubicBezTo>
                    <a:pt x="57" y="69"/>
                    <a:pt x="58" y="72"/>
                    <a:pt x="60" y="72"/>
                  </a:cubicBezTo>
                  <a:cubicBezTo>
                    <a:pt x="63" y="72"/>
                    <a:pt x="66" y="75"/>
                    <a:pt x="66" y="78"/>
                  </a:cubicBezTo>
                  <a:cubicBezTo>
                    <a:pt x="66" y="98"/>
                    <a:pt x="74" y="102"/>
                    <a:pt x="74" y="102"/>
                  </a:cubicBezTo>
                  <a:cubicBezTo>
                    <a:pt x="76" y="103"/>
                    <a:pt x="78" y="105"/>
                    <a:pt x="78" y="108"/>
                  </a:cubicBezTo>
                  <a:cubicBezTo>
                    <a:pt x="78" y="132"/>
                    <a:pt x="78" y="132"/>
                    <a:pt x="78" y="132"/>
                  </a:cubicBezTo>
                  <a:cubicBezTo>
                    <a:pt x="78" y="134"/>
                    <a:pt x="76" y="137"/>
                    <a:pt x="74" y="138"/>
                  </a:cubicBezTo>
                  <a:cubicBezTo>
                    <a:pt x="43" y="150"/>
                    <a:pt x="16" y="164"/>
                    <a:pt x="12" y="169"/>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10" name="Group 128">
            <a:extLst>
              <a:ext uri="{FF2B5EF4-FFF2-40B4-BE49-F238E27FC236}">
                <a16:creationId xmlns:a16="http://schemas.microsoft.com/office/drawing/2014/main" id="{22F35C7D-7426-D643-BA01-1D590EC15894}"/>
              </a:ext>
            </a:extLst>
          </p:cNvPr>
          <p:cNvGrpSpPr>
            <a:grpSpLocks noChangeAspect="1"/>
          </p:cNvGrpSpPr>
          <p:nvPr/>
        </p:nvGrpSpPr>
        <p:grpSpPr bwMode="auto">
          <a:xfrm>
            <a:off x="2055661" y="4309988"/>
            <a:ext cx="506890" cy="496182"/>
            <a:chOff x="4478" y="2999"/>
            <a:chExt cx="426" cy="417"/>
          </a:xfrm>
          <a:solidFill>
            <a:schemeClr val="accent1"/>
          </a:solidFill>
        </p:grpSpPr>
        <p:sp>
          <p:nvSpPr>
            <p:cNvPr id="211" name="Freeform 129">
              <a:extLst>
                <a:ext uri="{FF2B5EF4-FFF2-40B4-BE49-F238E27FC236}">
                  <a16:creationId xmlns:a16="http://schemas.microsoft.com/office/drawing/2014/main" id="{EB8F390E-DD96-5545-9F4B-5D56F498E4C2}"/>
                </a:ext>
              </a:extLst>
            </p:cNvPr>
            <p:cNvSpPr>
              <a:spLocks/>
            </p:cNvSpPr>
            <p:nvPr/>
          </p:nvSpPr>
          <p:spPr bwMode="auto">
            <a:xfrm>
              <a:off x="4478" y="2999"/>
              <a:ext cx="320" cy="293"/>
            </a:xfrm>
            <a:custGeom>
              <a:avLst/>
              <a:gdLst>
                <a:gd name="T0" fmla="*/ 12 w 216"/>
                <a:gd name="T1" fmla="*/ 198 h 198"/>
                <a:gd name="T2" fmla="*/ 7 w 216"/>
                <a:gd name="T3" fmla="*/ 196 h 198"/>
                <a:gd name="T4" fmla="*/ 6 w 216"/>
                <a:gd name="T5" fmla="*/ 189 h 198"/>
                <a:gd name="T6" fmla="*/ 28 w 216"/>
                <a:gd name="T7" fmla="*/ 151 h 198"/>
                <a:gd name="T8" fmla="*/ 0 w 216"/>
                <a:gd name="T9" fmla="*/ 89 h 198"/>
                <a:gd name="T10" fmla="*/ 108 w 216"/>
                <a:gd name="T11" fmla="*/ 0 h 198"/>
                <a:gd name="T12" fmla="*/ 216 w 216"/>
                <a:gd name="T13" fmla="*/ 89 h 198"/>
                <a:gd name="T14" fmla="*/ 204 w 216"/>
                <a:gd name="T15" fmla="*/ 89 h 198"/>
                <a:gd name="T16" fmla="*/ 108 w 216"/>
                <a:gd name="T17" fmla="*/ 12 h 198"/>
                <a:gd name="T18" fmla="*/ 12 w 216"/>
                <a:gd name="T19" fmla="*/ 89 h 198"/>
                <a:gd name="T20" fmla="*/ 39 w 216"/>
                <a:gd name="T21" fmla="*/ 145 h 198"/>
                <a:gd name="T22" fmla="*/ 41 w 216"/>
                <a:gd name="T23" fmla="*/ 153 h 198"/>
                <a:gd name="T24" fmla="*/ 25 w 216"/>
                <a:gd name="T25" fmla="*/ 180 h 198"/>
                <a:gd name="T26" fmla="*/ 69 w 216"/>
                <a:gd name="T27" fmla="*/ 162 h 198"/>
                <a:gd name="T28" fmla="*/ 73 w 216"/>
                <a:gd name="T29" fmla="*/ 162 h 198"/>
                <a:gd name="T30" fmla="*/ 90 w 216"/>
                <a:gd name="T31" fmla="*/ 166 h 198"/>
                <a:gd name="T32" fmla="*/ 88 w 216"/>
                <a:gd name="T33" fmla="*/ 178 h 198"/>
                <a:gd name="T34" fmla="*/ 72 w 216"/>
                <a:gd name="T35" fmla="*/ 174 h 198"/>
                <a:gd name="T36" fmla="*/ 14 w 216"/>
                <a:gd name="T37" fmla="*/ 198 h 198"/>
                <a:gd name="T38" fmla="*/ 12 w 216"/>
                <a:gd name="T39" fmla="*/ 19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6" h="198">
                  <a:moveTo>
                    <a:pt x="12" y="198"/>
                  </a:moveTo>
                  <a:cubicBezTo>
                    <a:pt x="10" y="198"/>
                    <a:pt x="8" y="197"/>
                    <a:pt x="7" y="196"/>
                  </a:cubicBezTo>
                  <a:cubicBezTo>
                    <a:pt x="5" y="194"/>
                    <a:pt x="5" y="191"/>
                    <a:pt x="6" y="189"/>
                  </a:cubicBezTo>
                  <a:cubicBezTo>
                    <a:pt x="28" y="151"/>
                    <a:pt x="28" y="151"/>
                    <a:pt x="28" y="151"/>
                  </a:cubicBezTo>
                  <a:cubicBezTo>
                    <a:pt x="10" y="135"/>
                    <a:pt x="0" y="113"/>
                    <a:pt x="0" y="89"/>
                  </a:cubicBezTo>
                  <a:cubicBezTo>
                    <a:pt x="0" y="40"/>
                    <a:pt x="48" y="0"/>
                    <a:pt x="108" y="0"/>
                  </a:cubicBezTo>
                  <a:cubicBezTo>
                    <a:pt x="167" y="0"/>
                    <a:pt x="216" y="40"/>
                    <a:pt x="216" y="89"/>
                  </a:cubicBezTo>
                  <a:cubicBezTo>
                    <a:pt x="204" y="89"/>
                    <a:pt x="204" y="89"/>
                    <a:pt x="204" y="89"/>
                  </a:cubicBezTo>
                  <a:cubicBezTo>
                    <a:pt x="204" y="47"/>
                    <a:pt x="161" y="12"/>
                    <a:pt x="108" y="12"/>
                  </a:cubicBezTo>
                  <a:cubicBezTo>
                    <a:pt x="55" y="12"/>
                    <a:pt x="12" y="47"/>
                    <a:pt x="12" y="89"/>
                  </a:cubicBezTo>
                  <a:cubicBezTo>
                    <a:pt x="12" y="111"/>
                    <a:pt x="22" y="131"/>
                    <a:pt x="39" y="145"/>
                  </a:cubicBezTo>
                  <a:cubicBezTo>
                    <a:pt x="42" y="147"/>
                    <a:pt x="42" y="150"/>
                    <a:pt x="41" y="153"/>
                  </a:cubicBezTo>
                  <a:cubicBezTo>
                    <a:pt x="25" y="180"/>
                    <a:pt x="25" y="180"/>
                    <a:pt x="25" y="180"/>
                  </a:cubicBezTo>
                  <a:cubicBezTo>
                    <a:pt x="69" y="162"/>
                    <a:pt x="69" y="162"/>
                    <a:pt x="69" y="162"/>
                  </a:cubicBezTo>
                  <a:cubicBezTo>
                    <a:pt x="71" y="162"/>
                    <a:pt x="72" y="162"/>
                    <a:pt x="73" y="162"/>
                  </a:cubicBezTo>
                  <a:cubicBezTo>
                    <a:pt x="79" y="164"/>
                    <a:pt x="84" y="165"/>
                    <a:pt x="90" y="166"/>
                  </a:cubicBezTo>
                  <a:cubicBezTo>
                    <a:pt x="88" y="178"/>
                    <a:pt x="88" y="178"/>
                    <a:pt x="88" y="178"/>
                  </a:cubicBezTo>
                  <a:cubicBezTo>
                    <a:pt x="83" y="177"/>
                    <a:pt x="77" y="176"/>
                    <a:pt x="72" y="174"/>
                  </a:cubicBezTo>
                  <a:cubicBezTo>
                    <a:pt x="14" y="198"/>
                    <a:pt x="14" y="198"/>
                    <a:pt x="14" y="198"/>
                  </a:cubicBezTo>
                  <a:cubicBezTo>
                    <a:pt x="13" y="198"/>
                    <a:pt x="12" y="198"/>
                    <a:pt x="12"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12" name="Freeform 130">
              <a:extLst>
                <a:ext uri="{FF2B5EF4-FFF2-40B4-BE49-F238E27FC236}">
                  <a16:creationId xmlns:a16="http://schemas.microsoft.com/office/drawing/2014/main" id="{7E54516C-265B-F84F-9AC7-C2472BCC10ED}"/>
                </a:ext>
              </a:extLst>
            </p:cNvPr>
            <p:cNvSpPr>
              <a:spLocks noEditPoints="1"/>
            </p:cNvSpPr>
            <p:nvPr/>
          </p:nvSpPr>
          <p:spPr bwMode="auto">
            <a:xfrm>
              <a:off x="4638" y="3167"/>
              <a:ext cx="266" cy="249"/>
            </a:xfrm>
            <a:custGeom>
              <a:avLst/>
              <a:gdLst>
                <a:gd name="T0" fmla="*/ 168 w 180"/>
                <a:gd name="T1" fmla="*/ 168 h 168"/>
                <a:gd name="T2" fmla="*/ 166 w 180"/>
                <a:gd name="T3" fmla="*/ 168 h 168"/>
                <a:gd name="T4" fmla="*/ 120 w 180"/>
                <a:gd name="T5" fmla="*/ 151 h 168"/>
                <a:gd name="T6" fmla="*/ 37 w 180"/>
                <a:gd name="T7" fmla="*/ 143 h 168"/>
                <a:gd name="T8" fmla="*/ 0 w 180"/>
                <a:gd name="T9" fmla="*/ 78 h 168"/>
                <a:gd name="T10" fmla="*/ 90 w 180"/>
                <a:gd name="T11" fmla="*/ 0 h 168"/>
                <a:gd name="T12" fmla="*/ 180 w 180"/>
                <a:gd name="T13" fmla="*/ 78 h 168"/>
                <a:gd name="T14" fmla="*/ 157 w 180"/>
                <a:gd name="T15" fmla="*/ 128 h 168"/>
                <a:gd name="T16" fmla="*/ 173 w 180"/>
                <a:gd name="T17" fmla="*/ 159 h 168"/>
                <a:gd name="T18" fmla="*/ 172 w 180"/>
                <a:gd name="T19" fmla="*/ 166 h 168"/>
                <a:gd name="T20" fmla="*/ 168 w 180"/>
                <a:gd name="T21" fmla="*/ 168 h 168"/>
                <a:gd name="T22" fmla="*/ 120 w 180"/>
                <a:gd name="T23" fmla="*/ 138 h 168"/>
                <a:gd name="T24" fmla="*/ 122 w 180"/>
                <a:gd name="T25" fmla="*/ 138 h 168"/>
                <a:gd name="T26" fmla="*/ 155 w 180"/>
                <a:gd name="T27" fmla="*/ 151 h 168"/>
                <a:gd name="T28" fmla="*/ 144 w 180"/>
                <a:gd name="T29" fmla="*/ 129 h 168"/>
                <a:gd name="T30" fmla="*/ 146 w 180"/>
                <a:gd name="T31" fmla="*/ 121 h 168"/>
                <a:gd name="T32" fmla="*/ 168 w 180"/>
                <a:gd name="T33" fmla="*/ 78 h 168"/>
                <a:gd name="T34" fmla="*/ 90 w 180"/>
                <a:gd name="T35" fmla="*/ 12 h 168"/>
                <a:gd name="T36" fmla="*/ 12 w 180"/>
                <a:gd name="T37" fmla="*/ 78 h 168"/>
                <a:gd name="T38" fmla="*/ 43 w 180"/>
                <a:gd name="T39" fmla="*/ 133 h 168"/>
                <a:gd name="T40" fmla="*/ 117 w 180"/>
                <a:gd name="T41" fmla="*/ 139 h 168"/>
                <a:gd name="T42" fmla="*/ 120 w 180"/>
                <a:gd name="T43" fmla="*/ 13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0" h="168">
                  <a:moveTo>
                    <a:pt x="168" y="168"/>
                  </a:moveTo>
                  <a:cubicBezTo>
                    <a:pt x="167" y="168"/>
                    <a:pt x="166" y="168"/>
                    <a:pt x="166" y="168"/>
                  </a:cubicBezTo>
                  <a:cubicBezTo>
                    <a:pt x="120" y="151"/>
                    <a:pt x="120" y="151"/>
                    <a:pt x="120" y="151"/>
                  </a:cubicBezTo>
                  <a:cubicBezTo>
                    <a:pt x="92" y="162"/>
                    <a:pt x="62" y="159"/>
                    <a:pt x="37" y="143"/>
                  </a:cubicBezTo>
                  <a:cubicBezTo>
                    <a:pt x="13" y="128"/>
                    <a:pt x="0" y="104"/>
                    <a:pt x="0" y="78"/>
                  </a:cubicBezTo>
                  <a:cubicBezTo>
                    <a:pt x="0" y="36"/>
                    <a:pt x="41" y="0"/>
                    <a:pt x="90" y="0"/>
                  </a:cubicBezTo>
                  <a:cubicBezTo>
                    <a:pt x="138" y="0"/>
                    <a:pt x="180" y="36"/>
                    <a:pt x="180" y="78"/>
                  </a:cubicBezTo>
                  <a:cubicBezTo>
                    <a:pt x="180" y="97"/>
                    <a:pt x="172" y="114"/>
                    <a:pt x="157" y="128"/>
                  </a:cubicBezTo>
                  <a:cubicBezTo>
                    <a:pt x="173" y="159"/>
                    <a:pt x="173" y="159"/>
                    <a:pt x="173" y="159"/>
                  </a:cubicBezTo>
                  <a:cubicBezTo>
                    <a:pt x="174" y="162"/>
                    <a:pt x="174" y="164"/>
                    <a:pt x="172" y="166"/>
                  </a:cubicBezTo>
                  <a:cubicBezTo>
                    <a:pt x="171" y="167"/>
                    <a:pt x="169" y="168"/>
                    <a:pt x="168" y="168"/>
                  </a:cubicBezTo>
                  <a:close/>
                  <a:moveTo>
                    <a:pt x="120" y="138"/>
                  </a:moveTo>
                  <a:cubicBezTo>
                    <a:pt x="120" y="138"/>
                    <a:pt x="121" y="138"/>
                    <a:pt x="122" y="138"/>
                  </a:cubicBezTo>
                  <a:cubicBezTo>
                    <a:pt x="155" y="151"/>
                    <a:pt x="155" y="151"/>
                    <a:pt x="155" y="151"/>
                  </a:cubicBezTo>
                  <a:cubicBezTo>
                    <a:pt x="144" y="129"/>
                    <a:pt x="144" y="129"/>
                    <a:pt x="144" y="129"/>
                  </a:cubicBezTo>
                  <a:cubicBezTo>
                    <a:pt x="143" y="126"/>
                    <a:pt x="144" y="123"/>
                    <a:pt x="146" y="121"/>
                  </a:cubicBezTo>
                  <a:cubicBezTo>
                    <a:pt x="160" y="110"/>
                    <a:pt x="168" y="95"/>
                    <a:pt x="168" y="78"/>
                  </a:cubicBezTo>
                  <a:cubicBezTo>
                    <a:pt x="168" y="42"/>
                    <a:pt x="132" y="12"/>
                    <a:pt x="90" y="12"/>
                  </a:cubicBezTo>
                  <a:cubicBezTo>
                    <a:pt x="47" y="12"/>
                    <a:pt x="12" y="42"/>
                    <a:pt x="12" y="78"/>
                  </a:cubicBezTo>
                  <a:cubicBezTo>
                    <a:pt x="12" y="99"/>
                    <a:pt x="23" y="120"/>
                    <a:pt x="43" y="133"/>
                  </a:cubicBezTo>
                  <a:cubicBezTo>
                    <a:pt x="65" y="147"/>
                    <a:pt x="93" y="149"/>
                    <a:pt x="117" y="139"/>
                  </a:cubicBezTo>
                  <a:cubicBezTo>
                    <a:pt x="118" y="138"/>
                    <a:pt x="119" y="138"/>
                    <a:pt x="120"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18" name="Group 4">
            <a:extLst>
              <a:ext uri="{FF2B5EF4-FFF2-40B4-BE49-F238E27FC236}">
                <a16:creationId xmlns:a16="http://schemas.microsoft.com/office/drawing/2014/main" id="{6624F93D-A5D3-9049-9233-B5F6165978B5}"/>
              </a:ext>
            </a:extLst>
          </p:cNvPr>
          <p:cNvGrpSpPr>
            <a:grpSpLocks noChangeAspect="1"/>
          </p:cNvGrpSpPr>
          <p:nvPr/>
        </p:nvGrpSpPr>
        <p:grpSpPr bwMode="auto">
          <a:xfrm>
            <a:off x="5871933" y="3163253"/>
            <a:ext cx="495324" cy="388938"/>
            <a:chOff x="526" y="708"/>
            <a:chExt cx="433" cy="340"/>
          </a:xfrm>
          <a:solidFill>
            <a:schemeClr val="accent1"/>
          </a:solidFill>
        </p:grpSpPr>
        <p:sp>
          <p:nvSpPr>
            <p:cNvPr id="219" name="Freeform 5">
              <a:extLst>
                <a:ext uri="{FF2B5EF4-FFF2-40B4-BE49-F238E27FC236}">
                  <a16:creationId xmlns:a16="http://schemas.microsoft.com/office/drawing/2014/main" id="{2E8CDAC4-7731-2447-B17D-B9E13B8CEA82}"/>
                </a:ext>
              </a:extLst>
            </p:cNvPr>
            <p:cNvSpPr>
              <a:spLocks/>
            </p:cNvSpPr>
            <p:nvPr/>
          </p:nvSpPr>
          <p:spPr bwMode="auto">
            <a:xfrm>
              <a:off x="724" y="760"/>
              <a:ext cx="19" cy="288"/>
            </a:xfrm>
            <a:custGeom>
              <a:avLst/>
              <a:gdLst>
                <a:gd name="T0" fmla="*/ 6 w 12"/>
                <a:gd name="T1" fmla="*/ 193 h 193"/>
                <a:gd name="T2" fmla="*/ 0 w 12"/>
                <a:gd name="T3" fmla="*/ 187 h 193"/>
                <a:gd name="T4" fmla="*/ 0 w 12"/>
                <a:gd name="T5" fmla="*/ 6 h 193"/>
                <a:gd name="T6" fmla="*/ 6 w 12"/>
                <a:gd name="T7" fmla="*/ 0 h 193"/>
                <a:gd name="T8" fmla="*/ 12 w 12"/>
                <a:gd name="T9" fmla="*/ 6 h 193"/>
                <a:gd name="T10" fmla="*/ 12 w 12"/>
                <a:gd name="T11" fmla="*/ 187 h 193"/>
                <a:gd name="T12" fmla="*/ 6 w 12"/>
                <a:gd name="T13" fmla="*/ 193 h 193"/>
              </a:gdLst>
              <a:ahLst/>
              <a:cxnLst>
                <a:cxn ang="0">
                  <a:pos x="T0" y="T1"/>
                </a:cxn>
                <a:cxn ang="0">
                  <a:pos x="T2" y="T3"/>
                </a:cxn>
                <a:cxn ang="0">
                  <a:pos x="T4" y="T5"/>
                </a:cxn>
                <a:cxn ang="0">
                  <a:pos x="T6" y="T7"/>
                </a:cxn>
                <a:cxn ang="0">
                  <a:pos x="T8" y="T9"/>
                </a:cxn>
                <a:cxn ang="0">
                  <a:pos x="T10" y="T11"/>
                </a:cxn>
                <a:cxn ang="0">
                  <a:pos x="T12" y="T13"/>
                </a:cxn>
              </a:cxnLst>
              <a:rect l="0" t="0" r="r" b="b"/>
              <a:pathLst>
                <a:path w="12" h="193">
                  <a:moveTo>
                    <a:pt x="6" y="193"/>
                  </a:moveTo>
                  <a:cubicBezTo>
                    <a:pt x="3" y="193"/>
                    <a:pt x="0" y="191"/>
                    <a:pt x="0" y="187"/>
                  </a:cubicBezTo>
                  <a:cubicBezTo>
                    <a:pt x="0" y="6"/>
                    <a:pt x="0" y="6"/>
                    <a:pt x="0" y="6"/>
                  </a:cubicBezTo>
                  <a:cubicBezTo>
                    <a:pt x="0" y="3"/>
                    <a:pt x="3" y="0"/>
                    <a:pt x="6" y="0"/>
                  </a:cubicBezTo>
                  <a:cubicBezTo>
                    <a:pt x="9" y="0"/>
                    <a:pt x="12" y="3"/>
                    <a:pt x="12" y="6"/>
                  </a:cubicBezTo>
                  <a:cubicBezTo>
                    <a:pt x="12" y="187"/>
                    <a:pt x="12" y="187"/>
                    <a:pt x="12" y="187"/>
                  </a:cubicBezTo>
                  <a:cubicBezTo>
                    <a:pt x="12" y="191"/>
                    <a:pt x="9" y="193"/>
                    <a:pt x="6" y="1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6">
              <a:extLst>
                <a:ext uri="{FF2B5EF4-FFF2-40B4-BE49-F238E27FC236}">
                  <a16:creationId xmlns:a16="http://schemas.microsoft.com/office/drawing/2014/main" id="{A2C94C49-2544-FA47-B321-D1783FB63860}"/>
                </a:ext>
              </a:extLst>
            </p:cNvPr>
            <p:cNvSpPr>
              <a:spLocks/>
            </p:cNvSpPr>
            <p:nvPr/>
          </p:nvSpPr>
          <p:spPr bwMode="auto">
            <a:xfrm>
              <a:off x="670" y="1030"/>
              <a:ext cx="126" cy="18"/>
            </a:xfrm>
            <a:custGeom>
              <a:avLst/>
              <a:gdLst>
                <a:gd name="T0" fmla="*/ 76 w 82"/>
                <a:gd name="T1" fmla="*/ 12 h 12"/>
                <a:gd name="T2" fmla="*/ 6 w 82"/>
                <a:gd name="T3" fmla="*/ 12 h 12"/>
                <a:gd name="T4" fmla="*/ 0 w 82"/>
                <a:gd name="T5" fmla="*/ 6 h 12"/>
                <a:gd name="T6" fmla="*/ 6 w 82"/>
                <a:gd name="T7" fmla="*/ 0 h 12"/>
                <a:gd name="T8" fmla="*/ 76 w 82"/>
                <a:gd name="T9" fmla="*/ 0 h 12"/>
                <a:gd name="T10" fmla="*/ 82 w 82"/>
                <a:gd name="T11" fmla="*/ 6 h 12"/>
                <a:gd name="T12" fmla="*/ 76 w 8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2" h="12">
                  <a:moveTo>
                    <a:pt x="76" y="12"/>
                  </a:moveTo>
                  <a:cubicBezTo>
                    <a:pt x="6" y="12"/>
                    <a:pt x="6" y="12"/>
                    <a:pt x="6" y="12"/>
                  </a:cubicBezTo>
                  <a:cubicBezTo>
                    <a:pt x="3" y="12"/>
                    <a:pt x="0" y="10"/>
                    <a:pt x="0" y="6"/>
                  </a:cubicBezTo>
                  <a:cubicBezTo>
                    <a:pt x="0" y="3"/>
                    <a:pt x="3" y="0"/>
                    <a:pt x="6" y="0"/>
                  </a:cubicBezTo>
                  <a:cubicBezTo>
                    <a:pt x="76" y="0"/>
                    <a:pt x="76" y="0"/>
                    <a:pt x="76" y="0"/>
                  </a:cubicBezTo>
                  <a:cubicBezTo>
                    <a:pt x="79" y="0"/>
                    <a:pt x="82" y="3"/>
                    <a:pt x="82" y="6"/>
                  </a:cubicBezTo>
                  <a:cubicBezTo>
                    <a:pt x="82" y="10"/>
                    <a:pt x="79" y="12"/>
                    <a:pt x="7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7">
              <a:extLst>
                <a:ext uri="{FF2B5EF4-FFF2-40B4-BE49-F238E27FC236}">
                  <a16:creationId xmlns:a16="http://schemas.microsoft.com/office/drawing/2014/main" id="{781D715F-F7E0-F543-B710-788014F086A9}"/>
                </a:ext>
              </a:extLst>
            </p:cNvPr>
            <p:cNvSpPr>
              <a:spLocks/>
            </p:cNvSpPr>
            <p:nvPr/>
          </p:nvSpPr>
          <p:spPr bwMode="auto">
            <a:xfrm>
              <a:off x="526" y="727"/>
              <a:ext cx="146" cy="161"/>
            </a:xfrm>
            <a:custGeom>
              <a:avLst/>
              <a:gdLst>
                <a:gd name="T0" fmla="*/ 88 w 95"/>
                <a:gd name="T1" fmla="*/ 107 h 108"/>
                <a:gd name="T2" fmla="*/ 83 w 95"/>
                <a:gd name="T3" fmla="*/ 104 h 108"/>
                <a:gd name="T4" fmla="*/ 47 w 95"/>
                <a:gd name="T5" fmla="*/ 21 h 108"/>
                <a:gd name="T6" fmla="*/ 12 w 95"/>
                <a:gd name="T7" fmla="*/ 104 h 108"/>
                <a:gd name="T8" fmla="*/ 4 w 95"/>
                <a:gd name="T9" fmla="*/ 107 h 108"/>
                <a:gd name="T10" fmla="*/ 1 w 95"/>
                <a:gd name="T11" fmla="*/ 99 h 108"/>
                <a:gd name="T12" fmla="*/ 42 w 95"/>
                <a:gd name="T13" fmla="*/ 3 h 108"/>
                <a:gd name="T14" fmla="*/ 47 w 95"/>
                <a:gd name="T15" fmla="*/ 0 h 108"/>
                <a:gd name="T16" fmla="*/ 47 w 95"/>
                <a:gd name="T17" fmla="*/ 0 h 108"/>
                <a:gd name="T18" fmla="*/ 53 w 95"/>
                <a:gd name="T19" fmla="*/ 3 h 108"/>
                <a:gd name="T20" fmla="*/ 94 w 95"/>
                <a:gd name="T21" fmla="*/ 99 h 108"/>
                <a:gd name="T22" fmla="*/ 90 w 95"/>
                <a:gd name="T23" fmla="*/ 107 h 108"/>
                <a:gd name="T24" fmla="*/ 88 w 95"/>
                <a:gd name="T25" fmla="*/ 10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8">
                  <a:moveTo>
                    <a:pt x="88" y="107"/>
                  </a:moveTo>
                  <a:cubicBezTo>
                    <a:pt x="86" y="107"/>
                    <a:pt x="84" y="106"/>
                    <a:pt x="83" y="104"/>
                  </a:cubicBezTo>
                  <a:cubicBezTo>
                    <a:pt x="47" y="21"/>
                    <a:pt x="47" y="21"/>
                    <a:pt x="47" y="21"/>
                  </a:cubicBezTo>
                  <a:cubicBezTo>
                    <a:pt x="12" y="104"/>
                    <a:pt x="12" y="104"/>
                    <a:pt x="12" y="104"/>
                  </a:cubicBezTo>
                  <a:cubicBezTo>
                    <a:pt x="11" y="107"/>
                    <a:pt x="7" y="108"/>
                    <a:pt x="4" y="107"/>
                  </a:cubicBezTo>
                  <a:cubicBezTo>
                    <a:pt x="1" y="105"/>
                    <a:pt x="0" y="102"/>
                    <a:pt x="1" y="99"/>
                  </a:cubicBezTo>
                  <a:cubicBezTo>
                    <a:pt x="42" y="3"/>
                    <a:pt x="42" y="3"/>
                    <a:pt x="42" y="3"/>
                  </a:cubicBezTo>
                  <a:cubicBezTo>
                    <a:pt x="43" y="1"/>
                    <a:pt x="45" y="0"/>
                    <a:pt x="47" y="0"/>
                  </a:cubicBezTo>
                  <a:cubicBezTo>
                    <a:pt x="47" y="0"/>
                    <a:pt x="47" y="0"/>
                    <a:pt x="47" y="0"/>
                  </a:cubicBezTo>
                  <a:cubicBezTo>
                    <a:pt x="50" y="0"/>
                    <a:pt x="52" y="1"/>
                    <a:pt x="53" y="3"/>
                  </a:cubicBezTo>
                  <a:cubicBezTo>
                    <a:pt x="94" y="99"/>
                    <a:pt x="94" y="99"/>
                    <a:pt x="94" y="99"/>
                  </a:cubicBezTo>
                  <a:cubicBezTo>
                    <a:pt x="95" y="102"/>
                    <a:pt x="94" y="105"/>
                    <a:pt x="90" y="107"/>
                  </a:cubicBezTo>
                  <a:cubicBezTo>
                    <a:pt x="90" y="107"/>
                    <a:pt x="89" y="107"/>
                    <a:pt x="88"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8">
              <a:extLst>
                <a:ext uri="{FF2B5EF4-FFF2-40B4-BE49-F238E27FC236}">
                  <a16:creationId xmlns:a16="http://schemas.microsoft.com/office/drawing/2014/main" id="{0449EDE6-204A-E142-A345-649467F3CCF8}"/>
                </a:ext>
              </a:extLst>
            </p:cNvPr>
            <p:cNvSpPr>
              <a:spLocks noEditPoints="1"/>
            </p:cNvSpPr>
            <p:nvPr/>
          </p:nvSpPr>
          <p:spPr bwMode="auto">
            <a:xfrm>
              <a:off x="697" y="708"/>
              <a:ext cx="73" cy="70"/>
            </a:xfrm>
            <a:custGeom>
              <a:avLst/>
              <a:gdLst>
                <a:gd name="T0" fmla="*/ 24 w 48"/>
                <a:gd name="T1" fmla="*/ 47 h 47"/>
                <a:gd name="T2" fmla="*/ 0 w 48"/>
                <a:gd name="T3" fmla="*/ 24 h 47"/>
                <a:gd name="T4" fmla="*/ 24 w 48"/>
                <a:gd name="T5" fmla="*/ 0 h 47"/>
                <a:gd name="T6" fmla="*/ 48 w 48"/>
                <a:gd name="T7" fmla="*/ 24 h 47"/>
                <a:gd name="T8" fmla="*/ 24 w 48"/>
                <a:gd name="T9" fmla="*/ 47 h 47"/>
                <a:gd name="T10" fmla="*/ 24 w 48"/>
                <a:gd name="T11" fmla="*/ 12 h 47"/>
                <a:gd name="T12" fmla="*/ 12 w 48"/>
                <a:gd name="T13" fmla="*/ 24 h 47"/>
                <a:gd name="T14" fmla="*/ 24 w 48"/>
                <a:gd name="T15" fmla="*/ 35 h 47"/>
                <a:gd name="T16" fmla="*/ 36 w 48"/>
                <a:gd name="T17" fmla="*/ 24 h 47"/>
                <a:gd name="T18" fmla="*/ 24 w 48"/>
                <a:gd name="T19" fmla="*/ 1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47"/>
                  </a:moveTo>
                  <a:cubicBezTo>
                    <a:pt x="11" y="47"/>
                    <a:pt x="0" y="37"/>
                    <a:pt x="0" y="24"/>
                  </a:cubicBezTo>
                  <a:cubicBezTo>
                    <a:pt x="0" y="11"/>
                    <a:pt x="11" y="0"/>
                    <a:pt x="24" y="0"/>
                  </a:cubicBezTo>
                  <a:cubicBezTo>
                    <a:pt x="37" y="0"/>
                    <a:pt x="48" y="11"/>
                    <a:pt x="48" y="24"/>
                  </a:cubicBezTo>
                  <a:cubicBezTo>
                    <a:pt x="48" y="37"/>
                    <a:pt x="37" y="47"/>
                    <a:pt x="24" y="47"/>
                  </a:cubicBezTo>
                  <a:close/>
                  <a:moveTo>
                    <a:pt x="24" y="12"/>
                  </a:moveTo>
                  <a:cubicBezTo>
                    <a:pt x="18" y="12"/>
                    <a:pt x="12" y="17"/>
                    <a:pt x="12" y="24"/>
                  </a:cubicBezTo>
                  <a:cubicBezTo>
                    <a:pt x="12" y="30"/>
                    <a:pt x="18" y="35"/>
                    <a:pt x="24" y="35"/>
                  </a:cubicBezTo>
                  <a:cubicBezTo>
                    <a:pt x="30" y="35"/>
                    <a:pt x="36" y="30"/>
                    <a:pt x="36" y="24"/>
                  </a:cubicBezTo>
                  <a:cubicBezTo>
                    <a:pt x="36" y="17"/>
                    <a:pt x="30"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9">
              <a:extLst>
                <a:ext uri="{FF2B5EF4-FFF2-40B4-BE49-F238E27FC236}">
                  <a16:creationId xmlns:a16="http://schemas.microsoft.com/office/drawing/2014/main" id="{E4CF1E8A-68D5-C344-B526-2ACB3B2BED2F}"/>
                </a:ext>
              </a:extLst>
            </p:cNvPr>
            <p:cNvSpPr>
              <a:spLocks noEditPoints="1"/>
            </p:cNvSpPr>
            <p:nvPr/>
          </p:nvSpPr>
          <p:spPr bwMode="auto">
            <a:xfrm>
              <a:off x="528" y="869"/>
              <a:ext cx="142" cy="84"/>
            </a:xfrm>
            <a:custGeom>
              <a:avLst/>
              <a:gdLst>
                <a:gd name="T0" fmla="*/ 46 w 93"/>
                <a:gd name="T1" fmla="*/ 56 h 56"/>
                <a:gd name="T2" fmla="*/ 0 w 93"/>
                <a:gd name="T3" fmla="*/ 6 h 56"/>
                <a:gd name="T4" fmla="*/ 6 w 93"/>
                <a:gd name="T5" fmla="*/ 0 h 56"/>
                <a:gd name="T6" fmla="*/ 87 w 93"/>
                <a:gd name="T7" fmla="*/ 0 h 56"/>
                <a:gd name="T8" fmla="*/ 93 w 93"/>
                <a:gd name="T9" fmla="*/ 6 h 56"/>
                <a:gd name="T10" fmla="*/ 46 w 93"/>
                <a:gd name="T11" fmla="*/ 56 h 56"/>
                <a:gd name="T12" fmla="*/ 12 w 93"/>
                <a:gd name="T13" fmla="*/ 12 h 56"/>
                <a:gd name="T14" fmla="*/ 46 w 93"/>
                <a:gd name="T15" fmla="*/ 44 h 56"/>
                <a:gd name="T16" fmla="*/ 81 w 93"/>
                <a:gd name="T17" fmla="*/ 12 h 56"/>
                <a:gd name="T18" fmla="*/ 12 w 93"/>
                <a:gd name="T19"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56">
                  <a:moveTo>
                    <a:pt x="46" y="56"/>
                  </a:moveTo>
                  <a:cubicBezTo>
                    <a:pt x="20" y="56"/>
                    <a:pt x="0" y="35"/>
                    <a:pt x="0" y="6"/>
                  </a:cubicBezTo>
                  <a:cubicBezTo>
                    <a:pt x="0" y="3"/>
                    <a:pt x="2" y="0"/>
                    <a:pt x="6" y="0"/>
                  </a:cubicBezTo>
                  <a:cubicBezTo>
                    <a:pt x="87" y="0"/>
                    <a:pt x="87" y="0"/>
                    <a:pt x="87" y="0"/>
                  </a:cubicBezTo>
                  <a:cubicBezTo>
                    <a:pt x="91" y="0"/>
                    <a:pt x="93" y="3"/>
                    <a:pt x="93" y="6"/>
                  </a:cubicBezTo>
                  <a:cubicBezTo>
                    <a:pt x="93" y="35"/>
                    <a:pt x="73" y="56"/>
                    <a:pt x="46" y="56"/>
                  </a:cubicBezTo>
                  <a:close/>
                  <a:moveTo>
                    <a:pt x="12" y="12"/>
                  </a:moveTo>
                  <a:cubicBezTo>
                    <a:pt x="14" y="31"/>
                    <a:pt x="28" y="44"/>
                    <a:pt x="46" y="44"/>
                  </a:cubicBezTo>
                  <a:cubicBezTo>
                    <a:pt x="64" y="44"/>
                    <a:pt x="78" y="31"/>
                    <a:pt x="81"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10">
              <a:extLst>
                <a:ext uri="{FF2B5EF4-FFF2-40B4-BE49-F238E27FC236}">
                  <a16:creationId xmlns:a16="http://schemas.microsoft.com/office/drawing/2014/main" id="{58AF212D-5CEA-A842-96AF-38B282583057}"/>
                </a:ext>
              </a:extLst>
            </p:cNvPr>
            <p:cNvSpPr>
              <a:spLocks/>
            </p:cNvSpPr>
            <p:nvPr/>
          </p:nvSpPr>
          <p:spPr bwMode="auto">
            <a:xfrm>
              <a:off x="813" y="726"/>
              <a:ext cx="146" cy="162"/>
            </a:xfrm>
            <a:custGeom>
              <a:avLst/>
              <a:gdLst>
                <a:gd name="T0" fmla="*/ 6 w 95"/>
                <a:gd name="T1" fmla="*/ 108 h 109"/>
                <a:gd name="T2" fmla="*/ 4 w 95"/>
                <a:gd name="T3" fmla="*/ 108 h 109"/>
                <a:gd name="T4" fmla="*/ 1 w 95"/>
                <a:gd name="T5" fmla="*/ 100 h 109"/>
                <a:gd name="T6" fmla="*/ 42 w 95"/>
                <a:gd name="T7" fmla="*/ 4 h 109"/>
                <a:gd name="T8" fmla="*/ 47 w 95"/>
                <a:gd name="T9" fmla="*/ 0 h 109"/>
                <a:gd name="T10" fmla="*/ 47 w 95"/>
                <a:gd name="T11" fmla="*/ 0 h 109"/>
                <a:gd name="T12" fmla="*/ 53 w 95"/>
                <a:gd name="T13" fmla="*/ 4 h 109"/>
                <a:gd name="T14" fmla="*/ 94 w 95"/>
                <a:gd name="T15" fmla="*/ 100 h 109"/>
                <a:gd name="T16" fmla="*/ 90 w 95"/>
                <a:gd name="T17" fmla="*/ 108 h 109"/>
                <a:gd name="T18" fmla="*/ 83 w 95"/>
                <a:gd name="T19" fmla="*/ 105 h 109"/>
                <a:gd name="T20" fmla="*/ 47 w 95"/>
                <a:gd name="T21" fmla="*/ 22 h 109"/>
                <a:gd name="T22" fmla="*/ 12 w 95"/>
                <a:gd name="T23" fmla="*/ 105 h 109"/>
                <a:gd name="T24" fmla="*/ 6 w 95"/>
                <a:gd name="T25" fmla="*/ 10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9">
                  <a:moveTo>
                    <a:pt x="6" y="108"/>
                  </a:moveTo>
                  <a:cubicBezTo>
                    <a:pt x="6" y="108"/>
                    <a:pt x="5" y="108"/>
                    <a:pt x="4" y="108"/>
                  </a:cubicBezTo>
                  <a:cubicBezTo>
                    <a:pt x="1" y="106"/>
                    <a:pt x="0" y="103"/>
                    <a:pt x="1" y="100"/>
                  </a:cubicBezTo>
                  <a:cubicBezTo>
                    <a:pt x="42" y="4"/>
                    <a:pt x="42" y="4"/>
                    <a:pt x="42" y="4"/>
                  </a:cubicBezTo>
                  <a:cubicBezTo>
                    <a:pt x="43" y="2"/>
                    <a:pt x="45" y="0"/>
                    <a:pt x="47" y="0"/>
                  </a:cubicBezTo>
                  <a:cubicBezTo>
                    <a:pt x="47" y="0"/>
                    <a:pt x="47" y="0"/>
                    <a:pt x="47" y="0"/>
                  </a:cubicBezTo>
                  <a:cubicBezTo>
                    <a:pt x="50" y="0"/>
                    <a:pt x="52" y="2"/>
                    <a:pt x="53" y="4"/>
                  </a:cubicBezTo>
                  <a:cubicBezTo>
                    <a:pt x="94" y="100"/>
                    <a:pt x="94" y="100"/>
                    <a:pt x="94" y="100"/>
                  </a:cubicBezTo>
                  <a:cubicBezTo>
                    <a:pt x="95" y="103"/>
                    <a:pt x="93" y="106"/>
                    <a:pt x="90" y="108"/>
                  </a:cubicBezTo>
                  <a:cubicBezTo>
                    <a:pt x="87" y="109"/>
                    <a:pt x="84" y="108"/>
                    <a:pt x="83" y="105"/>
                  </a:cubicBezTo>
                  <a:cubicBezTo>
                    <a:pt x="47" y="22"/>
                    <a:pt x="47" y="22"/>
                    <a:pt x="47" y="22"/>
                  </a:cubicBezTo>
                  <a:cubicBezTo>
                    <a:pt x="12" y="105"/>
                    <a:pt x="12" y="105"/>
                    <a:pt x="12" y="105"/>
                  </a:cubicBezTo>
                  <a:cubicBezTo>
                    <a:pt x="11" y="107"/>
                    <a:pt x="9" y="108"/>
                    <a:pt x="6"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11">
              <a:extLst>
                <a:ext uri="{FF2B5EF4-FFF2-40B4-BE49-F238E27FC236}">
                  <a16:creationId xmlns:a16="http://schemas.microsoft.com/office/drawing/2014/main" id="{9067C848-4E37-864F-8284-E48FC9AB4158}"/>
                </a:ext>
              </a:extLst>
            </p:cNvPr>
            <p:cNvSpPr>
              <a:spLocks noEditPoints="1"/>
            </p:cNvSpPr>
            <p:nvPr/>
          </p:nvSpPr>
          <p:spPr bwMode="auto">
            <a:xfrm>
              <a:off x="813" y="869"/>
              <a:ext cx="144" cy="84"/>
            </a:xfrm>
            <a:custGeom>
              <a:avLst/>
              <a:gdLst>
                <a:gd name="T0" fmla="*/ 47 w 94"/>
                <a:gd name="T1" fmla="*/ 56 h 56"/>
                <a:gd name="T2" fmla="*/ 0 w 94"/>
                <a:gd name="T3" fmla="*/ 6 h 56"/>
                <a:gd name="T4" fmla="*/ 6 w 94"/>
                <a:gd name="T5" fmla="*/ 0 h 56"/>
                <a:gd name="T6" fmla="*/ 88 w 94"/>
                <a:gd name="T7" fmla="*/ 0 h 56"/>
                <a:gd name="T8" fmla="*/ 92 w 94"/>
                <a:gd name="T9" fmla="*/ 2 h 56"/>
                <a:gd name="T10" fmla="*/ 94 w 94"/>
                <a:gd name="T11" fmla="*/ 6 h 56"/>
                <a:gd name="T12" fmla="*/ 47 w 94"/>
                <a:gd name="T13" fmla="*/ 56 h 56"/>
                <a:gd name="T14" fmla="*/ 13 w 94"/>
                <a:gd name="T15" fmla="*/ 12 h 56"/>
                <a:gd name="T16" fmla="*/ 47 w 94"/>
                <a:gd name="T17" fmla="*/ 44 h 56"/>
                <a:gd name="T18" fmla="*/ 82 w 94"/>
                <a:gd name="T19" fmla="*/ 12 h 56"/>
                <a:gd name="T20" fmla="*/ 13 w 94"/>
                <a:gd name="T21"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56">
                  <a:moveTo>
                    <a:pt x="47" y="56"/>
                  </a:moveTo>
                  <a:cubicBezTo>
                    <a:pt x="21" y="56"/>
                    <a:pt x="0" y="35"/>
                    <a:pt x="0" y="6"/>
                  </a:cubicBezTo>
                  <a:cubicBezTo>
                    <a:pt x="0" y="3"/>
                    <a:pt x="3" y="0"/>
                    <a:pt x="6" y="0"/>
                  </a:cubicBezTo>
                  <a:cubicBezTo>
                    <a:pt x="88" y="0"/>
                    <a:pt x="88" y="0"/>
                    <a:pt x="88" y="0"/>
                  </a:cubicBezTo>
                  <a:cubicBezTo>
                    <a:pt x="90" y="0"/>
                    <a:pt x="91" y="1"/>
                    <a:pt x="92" y="2"/>
                  </a:cubicBezTo>
                  <a:cubicBezTo>
                    <a:pt x="93" y="3"/>
                    <a:pt x="94" y="5"/>
                    <a:pt x="94" y="6"/>
                  </a:cubicBezTo>
                  <a:cubicBezTo>
                    <a:pt x="94" y="34"/>
                    <a:pt x="74" y="56"/>
                    <a:pt x="47" y="56"/>
                  </a:cubicBezTo>
                  <a:close/>
                  <a:moveTo>
                    <a:pt x="13" y="12"/>
                  </a:moveTo>
                  <a:cubicBezTo>
                    <a:pt x="15" y="31"/>
                    <a:pt x="29" y="44"/>
                    <a:pt x="47" y="44"/>
                  </a:cubicBezTo>
                  <a:cubicBezTo>
                    <a:pt x="65" y="44"/>
                    <a:pt x="79" y="31"/>
                    <a:pt x="82" y="12"/>
                  </a:cubicBezTo>
                  <a:lnTo>
                    <a:pt x="1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12">
              <a:extLst>
                <a:ext uri="{FF2B5EF4-FFF2-40B4-BE49-F238E27FC236}">
                  <a16:creationId xmlns:a16="http://schemas.microsoft.com/office/drawing/2014/main" id="{9A7B4980-F4B3-A149-A900-28415FEB81F6}"/>
                </a:ext>
              </a:extLst>
            </p:cNvPr>
            <p:cNvSpPr>
              <a:spLocks/>
            </p:cNvSpPr>
            <p:nvPr/>
          </p:nvSpPr>
          <p:spPr bwMode="auto">
            <a:xfrm>
              <a:off x="563" y="726"/>
              <a:ext cx="153" cy="18"/>
            </a:xfrm>
            <a:custGeom>
              <a:avLst/>
              <a:gdLst>
                <a:gd name="T0" fmla="*/ 94 w 100"/>
                <a:gd name="T1" fmla="*/ 12 h 12"/>
                <a:gd name="T2" fmla="*/ 6 w 100"/>
                <a:gd name="T3" fmla="*/ 12 h 12"/>
                <a:gd name="T4" fmla="*/ 0 w 100"/>
                <a:gd name="T5" fmla="*/ 6 h 12"/>
                <a:gd name="T6" fmla="*/ 6 w 100"/>
                <a:gd name="T7" fmla="*/ 0 h 12"/>
                <a:gd name="T8" fmla="*/ 94 w 100"/>
                <a:gd name="T9" fmla="*/ 0 h 12"/>
                <a:gd name="T10" fmla="*/ 100 w 100"/>
                <a:gd name="T11" fmla="*/ 6 h 12"/>
                <a:gd name="T12" fmla="*/ 94 w 10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00" h="12">
                  <a:moveTo>
                    <a:pt x="94" y="12"/>
                  </a:moveTo>
                  <a:cubicBezTo>
                    <a:pt x="6" y="12"/>
                    <a:pt x="6" y="12"/>
                    <a:pt x="6" y="12"/>
                  </a:cubicBezTo>
                  <a:cubicBezTo>
                    <a:pt x="2" y="12"/>
                    <a:pt x="0" y="10"/>
                    <a:pt x="0" y="6"/>
                  </a:cubicBezTo>
                  <a:cubicBezTo>
                    <a:pt x="0" y="3"/>
                    <a:pt x="2" y="0"/>
                    <a:pt x="6" y="0"/>
                  </a:cubicBezTo>
                  <a:cubicBezTo>
                    <a:pt x="94" y="0"/>
                    <a:pt x="94" y="0"/>
                    <a:pt x="94" y="0"/>
                  </a:cubicBezTo>
                  <a:cubicBezTo>
                    <a:pt x="98" y="0"/>
                    <a:pt x="100" y="3"/>
                    <a:pt x="100" y="6"/>
                  </a:cubicBezTo>
                  <a:cubicBezTo>
                    <a:pt x="100" y="10"/>
                    <a:pt x="98"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13">
              <a:extLst>
                <a:ext uri="{FF2B5EF4-FFF2-40B4-BE49-F238E27FC236}">
                  <a16:creationId xmlns:a16="http://schemas.microsoft.com/office/drawing/2014/main" id="{CD6B0A6B-597F-4E4C-A0FC-EFC38B204DD0}"/>
                </a:ext>
              </a:extLst>
            </p:cNvPr>
            <p:cNvSpPr>
              <a:spLocks/>
            </p:cNvSpPr>
            <p:nvPr/>
          </p:nvSpPr>
          <p:spPr bwMode="auto">
            <a:xfrm>
              <a:off x="750" y="726"/>
              <a:ext cx="172" cy="18"/>
            </a:xfrm>
            <a:custGeom>
              <a:avLst/>
              <a:gdLst>
                <a:gd name="T0" fmla="*/ 106 w 112"/>
                <a:gd name="T1" fmla="*/ 12 h 12"/>
                <a:gd name="T2" fmla="*/ 6 w 112"/>
                <a:gd name="T3" fmla="*/ 12 h 12"/>
                <a:gd name="T4" fmla="*/ 0 w 112"/>
                <a:gd name="T5" fmla="*/ 6 h 12"/>
                <a:gd name="T6" fmla="*/ 6 w 112"/>
                <a:gd name="T7" fmla="*/ 0 h 12"/>
                <a:gd name="T8" fmla="*/ 106 w 112"/>
                <a:gd name="T9" fmla="*/ 0 h 12"/>
                <a:gd name="T10" fmla="*/ 112 w 112"/>
                <a:gd name="T11" fmla="*/ 6 h 12"/>
                <a:gd name="T12" fmla="*/ 106 w 11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2" h="12">
                  <a:moveTo>
                    <a:pt x="106" y="12"/>
                  </a:moveTo>
                  <a:cubicBezTo>
                    <a:pt x="6" y="12"/>
                    <a:pt x="6" y="12"/>
                    <a:pt x="6" y="12"/>
                  </a:cubicBezTo>
                  <a:cubicBezTo>
                    <a:pt x="2" y="12"/>
                    <a:pt x="0" y="9"/>
                    <a:pt x="0" y="6"/>
                  </a:cubicBezTo>
                  <a:cubicBezTo>
                    <a:pt x="0" y="3"/>
                    <a:pt x="2" y="0"/>
                    <a:pt x="6" y="0"/>
                  </a:cubicBezTo>
                  <a:cubicBezTo>
                    <a:pt x="106" y="0"/>
                    <a:pt x="106" y="0"/>
                    <a:pt x="106" y="0"/>
                  </a:cubicBezTo>
                  <a:cubicBezTo>
                    <a:pt x="109" y="0"/>
                    <a:pt x="112" y="3"/>
                    <a:pt x="112" y="6"/>
                  </a:cubicBezTo>
                  <a:cubicBezTo>
                    <a:pt x="112" y="9"/>
                    <a:pt x="109" y="12"/>
                    <a:pt x="10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34" name="Group 127">
            <a:extLst>
              <a:ext uri="{FF2B5EF4-FFF2-40B4-BE49-F238E27FC236}">
                <a16:creationId xmlns:a16="http://schemas.microsoft.com/office/drawing/2014/main" id="{26DA099A-68DD-4F43-8FC7-141CAF6D1F91}"/>
              </a:ext>
            </a:extLst>
          </p:cNvPr>
          <p:cNvGrpSpPr>
            <a:grpSpLocks noChangeAspect="1"/>
          </p:cNvGrpSpPr>
          <p:nvPr/>
        </p:nvGrpSpPr>
        <p:grpSpPr bwMode="auto">
          <a:xfrm>
            <a:off x="7145733" y="3130536"/>
            <a:ext cx="464916" cy="454373"/>
            <a:chOff x="4656" y="1821"/>
            <a:chExt cx="441" cy="431"/>
          </a:xfrm>
          <a:solidFill>
            <a:schemeClr val="accent1"/>
          </a:solidFill>
        </p:grpSpPr>
        <p:sp>
          <p:nvSpPr>
            <p:cNvPr id="235" name="Freeform 128">
              <a:extLst>
                <a:ext uri="{FF2B5EF4-FFF2-40B4-BE49-F238E27FC236}">
                  <a16:creationId xmlns:a16="http://schemas.microsoft.com/office/drawing/2014/main" id="{78927280-4152-A345-AA5D-215134AE8360}"/>
                </a:ext>
              </a:extLst>
            </p:cNvPr>
            <p:cNvSpPr>
              <a:spLocks/>
            </p:cNvSpPr>
            <p:nvPr/>
          </p:nvSpPr>
          <p:spPr bwMode="auto">
            <a:xfrm>
              <a:off x="4682" y="2037"/>
              <a:ext cx="415" cy="215"/>
            </a:xfrm>
            <a:custGeom>
              <a:avLst/>
              <a:gdLst>
                <a:gd name="T0" fmla="*/ 7 w 271"/>
                <a:gd name="T1" fmla="*/ 144 h 144"/>
                <a:gd name="T2" fmla="*/ 2 w 271"/>
                <a:gd name="T3" fmla="*/ 142 h 144"/>
                <a:gd name="T4" fmla="*/ 3 w 271"/>
                <a:gd name="T5" fmla="*/ 134 h 144"/>
                <a:gd name="T6" fmla="*/ 111 w 271"/>
                <a:gd name="T7" fmla="*/ 38 h 144"/>
                <a:gd name="T8" fmla="*/ 119 w 271"/>
                <a:gd name="T9" fmla="*/ 38 h 144"/>
                <a:gd name="T10" fmla="*/ 175 w 271"/>
                <a:gd name="T11" fmla="*/ 83 h 144"/>
                <a:gd name="T12" fmla="*/ 261 w 271"/>
                <a:gd name="T13" fmla="*/ 2 h 144"/>
                <a:gd name="T14" fmla="*/ 269 w 271"/>
                <a:gd name="T15" fmla="*/ 3 h 144"/>
                <a:gd name="T16" fmla="*/ 269 w 271"/>
                <a:gd name="T17" fmla="*/ 11 h 144"/>
                <a:gd name="T18" fmla="*/ 179 w 271"/>
                <a:gd name="T19" fmla="*/ 95 h 144"/>
                <a:gd name="T20" fmla="*/ 171 w 271"/>
                <a:gd name="T21" fmla="*/ 95 h 144"/>
                <a:gd name="T22" fmla="*/ 115 w 271"/>
                <a:gd name="T23" fmla="*/ 50 h 144"/>
                <a:gd name="T24" fmla="*/ 11 w 271"/>
                <a:gd name="T25" fmla="*/ 143 h 144"/>
                <a:gd name="T26" fmla="*/ 7 w 271"/>
                <a:gd name="T2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44">
                  <a:moveTo>
                    <a:pt x="7" y="144"/>
                  </a:moveTo>
                  <a:cubicBezTo>
                    <a:pt x="5" y="144"/>
                    <a:pt x="4" y="144"/>
                    <a:pt x="2" y="142"/>
                  </a:cubicBezTo>
                  <a:cubicBezTo>
                    <a:pt x="0" y="140"/>
                    <a:pt x="0" y="136"/>
                    <a:pt x="3" y="134"/>
                  </a:cubicBezTo>
                  <a:cubicBezTo>
                    <a:pt x="111" y="38"/>
                    <a:pt x="111" y="38"/>
                    <a:pt x="111" y="38"/>
                  </a:cubicBezTo>
                  <a:cubicBezTo>
                    <a:pt x="113" y="36"/>
                    <a:pt x="116" y="36"/>
                    <a:pt x="119" y="38"/>
                  </a:cubicBezTo>
                  <a:cubicBezTo>
                    <a:pt x="175" y="83"/>
                    <a:pt x="175" y="83"/>
                    <a:pt x="175" y="83"/>
                  </a:cubicBezTo>
                  <a:cubicBezTo>
                    <a:pt x="261" y="2"/>
                    <a:pt x="261" y="2"/>
                    <a:pt x="261" y="2"/>
                  </a:cubicBezTo>
                  <a:cubicBezTo>
                    <a:pt x="263" y="0"/>
                    <a:pt x="267" y="0"/>
                    <a:pt x="269" y="3"/>
                  </a:cubicBezTo>
                  <a:cubicBezTo>
                    <a:pt x="271" y="5"/>
                    <a:pt x="271" y="9"/>
                    <a:pt x="269" y="11"/>
                  </a:cubicBezTo>
                  <a:cubicBezTo>
                    <a:pt x="179" y="95"/>
                    <a:pt x="179" y="95"/>
                    <a:pt x="179" y="95"/>
                  </a:cubicBezTo>
                  <a:cubicBezTo>
                    <a:pt x="177" y="97"/>
                    <a:pt x="173" y="97"/>
                    <a:pt x="171" y="95"/>
                  </a:cubicBezTo>
                  <a:cubicBezTo>
                    <a:pt x="115" y="50"/>
                    <a:pt x="115" y="50"/>
                    <a:pt x="115" y="50"/>
                  </a:cubicBezTo>
                  <a:cubicBezTo>
                    <a:pt x="11" y="143"/>
                    <a:pt x="11" y="143"/>
                    <a:pt x="11" y="143"/>
                  </a:cubicBezTo>
                  <a:cubicBezTo>
                    <a:pt x="10" y="144"/>
                    <a:pt x="8" y="144"/>
                    <a:pt x="7"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6" name="Freeform 129">
              <a:extLst>
                <a:ext uri="{FF2B5EF4-FFF2-40B4-BE49-F238E27FC236}">
                  <a16:creationId xmlns:a16="http://schemas.microsoft.com/office/drawing/2014/main" id="{7096CC96-16F5-7E42-AA31-AC96F5CDDF98}"/>
                </a:ext>
              </a:extLst>
            </p:cNvPr>
            <p:cNvSpPr>
              <a:spLocks/>
            </p:cNvSpPr>
            <p:nvPr/>
          </p:nvSpPr>
          <p:spPr bwMode="auto">
            <a:xfrm>
              <a:off x="5007" y="2038"/>
              <a:ext cx="90" cy="90"/>
            </a:xfrm>
            <a:custGeom>
              <a:avLst/>
              <a:gdLst>
                <a:gd name="T0" fmla="*/ 53 w 59"/>
                <a:gd name="T1" fmla="*/ 60 h 60"/>
                <a:gd name="T2" fmla="*/ 47 w 59"/>
                <a:gd name="T3" fmla="*/ 54 h 60"/>
                <a:gd name="T4" fmla="*/ 47 w 59"/>
                <a:gd name="T5" fmla="*/ 12 h 60"/>
                <a:gd name="T6" fmla="*/ 6 w 59"/>
                <a:gd name="T7" fmla="*/ 12 h 60"/>
                <a:gd name="T8" fmla="*/ 0 w 59"/>
                <a:gd name="T9" fmla="*/ 6 h 60"/>
                <a:gd name="T10" fmla="*/ 6 w 59"/>
                <a:gd name="T11" fmla="*/ 0 h 60"/>
                <a:gd name="T12" fmla="*/ 53 w 59"/>
                <a:gd name="T13" fmla="*/ 0 h 60"/>
                <a:gd name="T14" fmla="*/ 59 w 59"/>
                <a:gd name="T15" fmla="*/ 6 h 60"/>
                <a:gd name="T16" fmla="*/ 59 w 59"/>
                <a:gd name="T17" fmla="*/ 54 h 60"/>
                <a:gd name="T18" fmla="*/ 53 w 59"/>
                <a:gd name="T1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0">
                  <a:moveTo>
                    <a:pt x="53" y="60"/>
                  </a:moveTo>
                  <a:cubicBezTo>
                    <a:pt x="50" y="60"/>
                    <a:pt x="47" y="57"/>
                    <a:pt x="47" y="54"/>
                  </a:cubicBezTo>
                  <a:cubicBezTo>
                    <a:pt x="47" y="12"/>
                    <a:pt x="47" y="12"/>
                    <a:pt x="47" y="12"/>
                  </a:cubicBezTo>
                  <a:cubicBezTo>
                    <a:pt x="6" y="12"/>
                    <a:pt x="6" y="12"/>
                    <a:pt x="6" y="12"/>
                  </a:cubicBezTo>
                  <a:cubicBezTo>
                    <a:pt x="2" y="12"/>
                    <a:pt x="0" y="9"/>
                    <a:pt x="0" y="6"/>
                  </a:cubicBezTo>
                  <a:cubicBezTo>
                    <a:pt x="0" y="2"/>
                    <a:pt x="2" y="0"/>
                    <a:pt x="6" y="0"/>
                  </a:cubicBezTo>
                  <a:cubicBezTo>
                    <a:pt x="53" y="0"/>
                    <a:pt x="53" y="0"/>
                    <a:pt x="53" y="0"/>
                  </a:cubicBezTo>
                  <a:cubicBezTo>
                    <a:pt x="56" y="0"/>
                    <a:pt x="59" y="2"/>
                    <a:pt x="59" y="6"/>
                  </a:cubicBezTo>
                  <a:cubicBezTo>
                    <a:pt x="59" y="54"/>
                    <a:pt x="59" y="54"/>
                    <a:pt x="59" y="54"/>
                  </a:cubicBezTo>
                  <a:cubicBezTo>
                    <a:pt x="59" y="57"/>
                    <a:pt x="56" y="60"/>
                    <a:pt x="53"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7" name="Freeform 130">
              <a:extLst>
                <a:ext uri="{FF2B5EF4-FFF2-40B4-BE49-F238E27FC236}">
                  <a16:creationId xmlns:a16="http://schemas.microsoft.com/office/drawing/2014/main" id="{8C889260-9971-2F40-8AA7-F1A4FF7B8A74}"/>
                </a:ext>
              </a:extLst>
            </p:cNvPr>
            <p:cNvSpPr>
              <a:spLocks/>
            </p:cNvSpPr>
            <p:nvPr/>
          </p:nvSpPr>
          <p:spPr bwMode="auto">
            <a:xfrm>
              <a:off x="4656" y="1821"/>
              <a:ext cx="331" cy="307"/>
            </a:xfrm>
            <a:custGeom>
              <a:avLst/>
              <a:gdLst>
                <a:gd name="T0" fmla="*/ 60 w 216"/>
                <a:gd name="T1" fmla="*/ 205 h 205"/>
                <a:gd name="T2" fmla="*/ 57 w 216"/>
                <a:gd name="T3" fmla="*/ 204 h 205"/>
                <a:gd name="T4" fmla="*/ 0 w 216"/>
                <a:gd name="T5" fmla="*/ 108 h 205"/>
                <a:gd name="T6" fmla="*/ 108 w 216"/>
                <a:gd name="T7" fmla="*/ 0 h 205"/>
                <a:gd name="T8" fmla="*/ 216 w 216"/>
                <a:gd name="T9" fmla="*/ 108 h 205"/>
                <a:gd name="T10" fmla="*/ 196 w 216"/>
                <a:gd name="T11" fmla="*/ 171 h 205"/>
                <a:gd name="T12" fmla="*/ 188 w 216"/>
                <a:gd name="T13" fmla="*/ 172 h 205"/>
                <a:gd name="T14" fmla="*/ 186 w 216"/>
                <a:gd name="T15" fmla="*/ 164 h 205"/>
                <a:gd name="T16" fmla="*/ 204 w 216"/>
                <a:gd name="T17" fmla="*/ 108 h 205"/>
                <a:gd name="T18" fmla="*/ 108 w 216"/>
                <a:gd name="T19" fmla="*/ 12 h 205"/>
                <a:gd name="T20" fmla="*/ 12 w 216"/>
                <a:gd name="T21" fmla="*/ 108 h 205"/>
                <a:gd name="T22" fmla="*/ 63 w 216"/>
                <a:gd name="T23" fmla="*/ 193 h 205"/>
                <a:gd name="T24" fmla="*/ 65 w 216"/>
                <a:gd name="T25" fmla="*/ 201 h 205"/>
                <a:gd name="T26" fmla="*/ 60 w 216"/>
                <a:gd name="T27"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205">
                  <a:moveTo>
                    <a:pt x="60" y="205"/>
                  </a:moveTo>
                  <a:cubicBezTo>
                    <a:pt x="59" y="205"/>
                    <a:pt x="58" y="204"/>
                    <a:pt x="57" y="204"/>
                  </a:cubicBezTo>
                  <a:cubicBezTo>
                    <a:pt x="22" y="185"/>
                    <a:pt x="0" y="148"/>
                    <a:pt x="0" y="108"/>
                  </a:cubicBezTo>
                  <a:cubicBezTo>
                    <a:pt x="0" y="49"/>
                    <a:pt x="48" y="0"/>
                    <a:pt x="108" y="0"/>
                  </a:cubicBezTo>
                  <a:cubicBezTo>
                    <a:pt x="167" y="0"/>
                    <a:pt x="216" y="49"/>
                    <a:pt x="216" y="108"/>
                  </a:cubicBezTo>
                  <a:cubicBezTo>
                    <a:pt x="216" y="131"/>
                    <a:pt x="209" y="153"/>
                    <a:pt x="196" y="171"/>
                  </a:cubicBezTo>
                  <a:cubicBezTo>
                    <a:pt x="194" y="173"/>
                    <a:pt x="190" y="174"/>
                    <a:pt x="188" y="172"/>
                  </a:cubicBezTo>
                  <a:cubicBezTo>
                    <a:pt x="185" y="170"/>
                    <a:pt x="184" y="167"/>
                    <a:pt x="186" y="164"/>
                  </a:cubicBezTo>
                  <a:cubicBezTo>
                    <a:pt x="198" y="148"/>
                    <a:pt x="204" y="128"/>
                    <a:pt x="204" y="108"/>
                  </a:cubicBezTo>
                  <a:cubicBezTo>
                    <a:pt x="204" y="56"/>
                    <a:pt x="161" y="12"/>
                    <a:pt x="108" y="12"/>
                  </a:cubicBezTo>
                  <a:cubicBezTo>
                    <a:pt x="55" y="12"/>
                    <a:pt x="12" y="56"/>
                    <a:pt x="12" y="108"/>
                  </a:cubicBezTo>
                  <a:cubicBezTo>
                    <a:pt x="12" y="144"/>
                    <a:pt x="31" y="177"/>
                    <a:pt x="63" y="193"/>
                  </a:cubicBezTo>
                  <a:cubicBezTo>
                    <a:pt x="66" y="195"/>
                    <a:pt x="67" y="198"/>
                    <a:pt x="65" y="201"/>
                  </a:cubicBezTo>
                  <a:cubicBezTo>
                    <a:pt x="64" y="203"/>
                    <a:pt x="62" y="205"/>
                    <a:pt x="60" y="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8" name="Freeform 131">
              <a:extLst>
                <a:ext uri="{FF2B5EF4-FFF2-40B4-BE49-F238E27FC236}">
                  <a16:creationId xmlns:a16="http://schemas.microsoft.com/office/drawing/2014/main" id="{A5D47A1B-2141-4945-9F0E-589BB8088B6D}"/>
                </a:ext>
              </a:extLst>
            </p:cNvPr>
            <p:cNvSpPr>
              <a:spLocks/>
            </p:cNvSpPr>
            <p:nvPr/>
          </p:nvSpPr>
          <p:spPr bwMode="auto">
            <a:xfrm>
              <a:off x="4812" y="2035"/>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9" name="Freeform 132">
              <a:extLst>
                <a:ext uri="{FF2B5EF4-FFF2-40B4-BE49-F238E27FC236}">
                  <a16:creationId xmlns:a16="http://schemas.microsoft.com/office/drawing/2014/main" id="{C5C6BBAC-F34B-7C43-9879-1B7567B25FFB}"/>
                </a:ext>
              </a:extLst>
            </p:cNvPr>
            <p:cNvSpPr>
              <a:spLocks/>
            </p:cNvSpPr>
            <p:nvPr/>
          </p:nvSpPr>
          <p:spPr bwMode="auto">
            <a:xfrm>
              <a:off x="4812" y="1893"/>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0" name="Freeform 133">
              <a:extLst>
                <a:ext uri="{FF2B5EF4-FFF2-40B4-BE49-F238E27FC236}">
                  <a16:creationId xmlns:a16="http://schemas.microsoft.com/office/drawing/2014/main" id="{0E22282C-227B-014F-891F-C55AF7AEC82D}"/>
                </a:ext>
              </a:extLst>
            </p:cNvPr>
            <p:cNvSpPr>
              <a:spLocks/>
            </p:cNvSpPr>
            <p:nvPr/>
          </p:nvSpPr>
          <p:spPr bwMode="auto">
            <a:xfrm>
              <a:off x="4780" y="1914"/>
              <a:ext cx="81" cy="139"/>
            </a:xfrm>
            <a:custGeom>
              <a:avLst/>
              <a:gdLst>
                <a:gd name="T0" fmla="*/ 27 w 53"/>
                <a:gd name="T1" fmla="*/ 93 h 93"/>
                <a:gd name="T2" fmla="*/ 0 w 53"/>
                <a:gd name="T3" fmla="*/ 67 h 93"/>
                <a:gd name="T4" fmla="*/ 6 w 53"/>
                <a:gd name="T5" fmla="*/ 61 h 93"/>
                <a:gd name="T6" fmla="*/ 12 w 53"/>
                <a:gd name="T7" fmla="*/ 67 h 93"/>
                <a:gd name="T8" fmla="*/ 27 w 53"/>
                <a:gd name="T9" fmla="*/ 81 h 93"/>
                <a:gd name="T10" fmla="*/ 41 w 53"/>
                <a:gd name="T11" fmla="*/ 67 h 93"/>
                <a:gd name="T12" fmla="*/ 27 w 53"/>
                <a:gd name="T13" fmla="*/ 52 h 93"/>
                <a:gd name="T14" fmla="*/ 0 w 53"/>
                <a:gd name="T15" fmla="*/ 26 h 93"/>
                <a:gd name="T16" fmla="*/ 27 w 53"/>
                <a:gd name="T17" fmla="*/ 0 h 93"/>
                <a:gd name="T18" fmla="*/ 53 w 53"/>
                <a:gd name="T19" fmla="*/ 26 h 93"/>
                <a:gd name="T20" fmla="*/ 47 w 53"/>
                <a:gd name="T21" fmla="*/ 32 h 93"/>
                <a:gd name="T22" fmla="*/ 41 w 53"/>
                <a:gd name="T23" fmla="*/ 26 h 93"/>
                <a:gd name="T24" fmla="*/ 27 w 53"/>
                <a:gd name="T25" fmla="*/ 12 h 93"/>
                <a:gd name="T26" fmla="*/ 12 w 53"/>
                <a:gd name="T27" fmla="*/ 26 h 93"/>
                <a:gd name="T28" fmla="*/ 27 w 53"/>
                <a:gd name="T29" fmla="*/ 40 h 93"/>
                <a:gd name="T30" fmla="*/ 53 w 53"/>
                <a:gd name="T31" fmla="*/ 67 h 93"/>
                <a:gd name="T32" fmla="*/ 27 w 53"/>
                <a:gd name="T33"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93">
                  <a:moveTo>
                    <a:pt x="27" y="93"/>
                  </a:moveTo>
                  <a:cubicBezTo>
                    <a:pt x="12" y="93"/>
                    <a:pt x="0" y="81"/>
                    <a:pt x="0" y="67"/>
                  </a:cubicBezTo>
                  <a:cubicBezTo>
                    <a:pt x="0" y="64"/>
                    <a:pt x="3" y="61"/>
                    <a:pt x="6" y="61"/>
                  </a:cubicBezTo>
                  <a:cubicBezTo>
                    <a:pt x="10" y="61"/>
                    <a:pt x="12" y="64"/>
                    <a:pt x="12" y="67"/>
                  </a:cubicBezTo>
                  <a:cubicBezTo>
                    <a:pt x="12" y="75"/>
                    <a:pt x="19" y="81"/>
                    <a:pt x="27" y="81"/>
                  </a:cubicBezTo>
                  <a:cubicBezTo>
                    <a:pt x="35" y="81"/>
                    <a:pt x="41" y="75"/>
                    <a:pt x="41" y="67"/>
                  </a:cubicBezTo>
                  <a:cubicBezTo>
                    <a:pt x="41" y="59"/>
                    <a:pt x="35" y="52"/>
                    <a:pt x="27" y="52"/>
                  </a:cubicBezTo>
                  <a:cubicBezTo>
                    <a:pt x="12" y="52"/>
                    <a:pt x="0" y="41"/>
                    <a:pt x="0" y="26"/>
                  </a:cubicBezTo>
                  <a:cubicBezTo>
                    <a:pt x="0" y="12"/>
                    <a:pt x="12" y="0"/>
                    <a:pt x="27" y="0"/>
                  </a:cubicBezTo>
                  <a:cubicBezTo>
                    <a:pt x="41" y="0"/>
                    <a:pt x="53" y="12"/>
                    <a:pt x="53" y="26"/>
                  </a:cubicBezTo>
                  <a:cubicBezTo>
                    <a:pt x="53" y="29"/>
                    <a:pt x="51" y="32"/>
                    <a:pt x="47" y="32"/>
                  </a:cubicBezTo>
                  <a:cubicBezTo>
                    <a:pt x="44" y="32"/>
                    <a:pt x="41" y="29"/>
                    <a:pt x="41" y="26"/>
                  </a:cubicBezTo>
                  <a:cubicBezTo>
                    <a:pt x="41" y="18"/>
                    <a:pt x="35" y="12"/>
                    <a:pt x="27" y="12"/>
                  </a:cubicBezTo>
                  <a:cubicBezTo>
                    <a:pt x="19" y="12"/>
                    <a:pt x="12" y="18"/>
                    <a:pt x="12" y="26"/>
                  </a:cubicBezTo>
                  <a:cubicBezTo>
                    <a:pt x="12" y="34"/>
                    <a:pt x="19" y="40"/>
                    <a:pt x="27" y="40"/>
                  </a:cubicBezTo>
                  <a:cubicBezTo>
                    <a:pt x="41" y="40"/>
                    <a:pt x="53" y="52"/>
                    <a:pt x="53" y="67"/>
                  </a:cubicBezTo>
                  <a:cubicBezTo>
                    <a:pt x="53" y="81"/>
                    <a:pt x="41" y="93"/>
                    <a:pt x="27"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41" name="Group 21">
            <a:extLst>
              <a:ext uri="{FF2B5EF4-FFF2-40B4-BE49-F238E27FC236}">
                <a16:creationId xmlns:a16="http://schemas.microsoft.com/office/drawing/2014/main" id="{DF8633A8-0907-CE44-BEF9-83365247F289}"/>
              </a:ext>
            </a:extLst>
          </p:cNvPr>
          <p:cNvGrpSpPr>
            <a:grpSpLocks noChangeAspect="1"/>
          </p:cNvGrpSpPr>
          <p:nvPr/>
        </p:nvGrpSpPr>
        <p:grpSpPr bwMode="auto">
          <a:xfrm>
            <a:off x="8420433" y="3170602"/>
            <a:ext cx="473118" cy="374241"/>
            <a:chOff x="526" y="695"/>
            <a:chExt cx="445" cy="352"/>
          </a:xfrm>
          <a:solidFill>
            <a:schemeClr val="accent1"/>
          </a:solidFill>
        </p:grpSpPr>
        <p:sp>
          <p:nvSpPr>
            <p:cNvPr id="242" name="Freeform 241">
              <a:extLst>
                <a:ext uri="{FF2B5EF4-FFF2-40B4-BE49-F238E27FC236}">
                  <a16:creationId xmlns:a16="http://schemas.microsoft.com/office/drawing/2014/main" id="{0AA12124-D907-9A4D-80E8-82D0A9B109B0}"/>
                </a:ext>
              </a:extLst>
            </p:cNvPr>
            <p:cNvSpPr>
              <a:spLocks/>
            </p:cNvSpPr>
            <p:nvPr/>
          </p:nvSpPr>
          <p:spPr bwMode="auto">
            <a:xfrm>
              <a:off x="526" y="741"/>
              <a:ext cx="382" cy="306"/>
            </a:xfrm>
            <a:custGeom>
              <a:avLst/>
              <a:gdLst>
                <a:gd name="T0" fmla="*/ 243 w 250"/>
                <a:gd name="T1" fmla="*/ 191 h 204"/>
                <a:gd name="T2" fmla="*/ 13 w 250"/>
                <a:gd name="T3" fmla="*/ 191 h 204"/>
                <a:gd name="T4" fmla="*/ 13 w 250"/>
                <a:gd name="T5" fmla="*/ 8 h 204"/>
                <a:gd name="T6" fmla="*/ 7 w 250"/>
                <a:gd name="T7" fmla="*/ 0 h 204"/>
                <a:gd name="T8" fmla="*/ 0 w 250"/>
                <a:gd name="T9" fmla="*/ 8 h 204"/>
                <a:gd name="T10" fmla="*/ 0 w 250"/>
                <a:gd name="T11" fmla="*/ 198 h 204"/>
                <a:gd name="T12" fmla="*/ 7 w 250"/>
                <a:gd name="T13" fmla="*/ 204 h 204"/>
                <a:gd name="T14" fmla="*/ 243 w 250"/>
                <a:gd name="T15" fmla="*/ 204 h 204"/>
                <a:gd name="T16" fmla="*/ 250 w 250"/>
                <a:gd name="T17" fmla="*/ 198 h 204"/>
                <a:gd name="T18" fmla="*/ 243 w 250"/>
                <a:gd name="T19" fmla="*/ 19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04">
                  <a:moveTo>
                    <a:pt x="243" y="191"/>
                  </a:moveTo>
                  <a:cubicBezTo>
                    <a:pt x="13" y="191"/>
                    <a:pt x="13" y="191"/>
                    <a:pt x="13" y="191"/>
                  </a:cubicBezTo>
                  <a:cubicBezTo>
                    <a:pt x="13" y="8"/>
                    <a:pt x="13" y="8"/>
                    <a:pt x="13" y="8"/>
                  </a:cubicBezTo>
                  <a:cubicBezTo>
                    <a:pt x="13" y="4"/>
                    <a:pt x="10" y="0"/>
                    <a:pt x="7" y="0"/>
                  </a:cubicBezTo>
                  <a:cubicBezTo>
                    <a:pt x="3" y="0"/>
                    <a:pt x="0" y="4"/>
                    <a:pt x="0" y="8"/>
                  </a:cubicBezTo>
                  <a:cubicBezTo>
                    <a:pt x="0" y="198"/>
                    <a:pt x="0" y="198"/>
                    <a:pt x="0" y="198"/>
                  </a:cubicBezTo>
                  <a:cubicBezTo>
                    <a:pt x="0" y="201"/>
                    <a:pt x="3" y="204"/>
                    <a:pt x="7" y="204"/>
                  </a:cubicBezTo>
                  <a:cubicBezTo>
                    <a:pt x="243" y="204"/>
                    <a:pt x="243" y="204"/>
                    <a:pt x="243" y="204"/>
                  </a:cubicBezTo>
                  <a:cubicBezTo>
                    <a:pt x="247" y="204"/>
                    <a:pt x="250" y="201"/>
                    <a:pt x="250" y="198"/>
                  </a:cubicBezTo>
                  <a:cubicBezTo>
                    <a:pt x="250" y="194"/>
                    <a:pt x="247" y="191"/>
                    <a:pt x="243"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242">
              <a:extLst>
                <a:ext uri="{FF2B5EF4-FFF2-40B4-BE49-F238E27FC236}">
                  <a16:creationId xmlns:a16="http://schemas.microsoft.com/office/drawing/2014/main" id="{F4562066-1535-0A41-9AF3-02D89DD896A2}"/>
                </a:ext>
              </a:extLst>
            </p:cNvPr>
            <p:cNvSpPr>
              <a:spLocks noEditPoints="1"/>
            </p:cNvSpPr>
            <p:nvPr/>
          </p:nvSpPr>
          <p:spPr bwMode="auto">
            <a:xfrm>
              <a:off x="573" y="695"/>
              <a:ext cx="398" cy="284"/>
            </a:xfrm>
            <a:custGeom>
              <a:avLst/>
              <a:gdLst>
                <a:gd name="T0" fmla="*/ 208 w 260"/>
                <a:gd name="T1" fmla="*/ 0 h 190"/>
                <a:gd name="T2" fmla="*/ 157 w 260"/>
                <a:gd name="T3" fmla="*/ 51 h 190"/>
                <a:gd name="T4" fmla="*/ 173 w 260"/>
                <a:gd name="T5" fmla="*/ 89 h 190"/>
                <a:gd name="T6" fmla="*/ 149 w 260"/>
                <a:gd name="T7" fmla="*/ 122 h 190"/>
                <a:gd name="T8" fmla="*/ 139 w 260"/>
                <a:gd name="T9" fmla="*/ 120 h 190"/>
                <a:gd name="T10" fmla="*/ 122 w 260"/>
                <a:gd name="T11" fmla="*/ 126 h 190"/>
                <a:gd name="T12" fmla="*/ 104 w 260"/>
                <a:gd name="T13" fmla="*/ 113 h 190"/>
                <a:gd name="T14" fmla="*/ 106 w 260"/>
                <a:gd name="T15" fmla="*/ 104 h 190"/>
                <a:gd name="T16" fmla="*/ 80 w 260"/>
                <a:gd name="T17" fmla="*/ 78 h 190"/>
                <a:gd name="T18" fmla="*/ 55 w 260"/>
                <a:gd name="T19" fmla="*/ 104 h 190"/>
                <a:gd name="T20" fmla="*/ 59 w 260"/>
                <a:gd name="T21" fmla="*/ 118 h 190"/>
                <a:gd name="T22" fmla="*/ 37 w 260"/>
                <a:gd name="T23" fmla="*/ 141 h 190"/>
                <a:gd name="T24" fmla="*/ 26 w 260"/>
                <a:gd name="T25" fmla="*/ 139 h 190"/>
                <a:gd name="T26" fmla="*/ 0 w 260"/>
                <a:gd name="T27" fmla="*/ 164 h 190"/>
                <a:gd name="T28" fmla="*/ 26 w 260"/>
                <a:gd name="T29" fmla="*/ 190 h 190"/>
                <a:gd name="T30" fmla="*/ 52 w 260"/>
                <a:gd name="T31" fmla="*/ 164 h 190"/>
                <a:gd name="T32" fmla="*/ 47 w 260"/>
                <a:gd name="T33" fmla="*/ 150 h 190"/>
                <a:gd name="T34" fmla="*/ 69 w 260"/>
                <a:gd name="T35" fmla="*/ 127 h 190"/>
                <a:gd name="T36" fmla="*/ 80 w 260"/>
                <a:gd name="T37" fmla="*/ 130 h 190"/>
                <a:gd name="T38" fmla="*/ 97 w 260"/>
                <a:gd name="T39" fmla="*/ 123 h 190"/>
                <a:gd name="T40" fmla="*/ 115 w 260"/>
                <a:gd name="T41" fmla="*/ 137 h 190"/>
                <a:gd name="T42" fmla="*/ 113 w 260"/>
                <a:gd name="T43" fmla="*/ 146 h 190"/>
                <a:gd name="T44" fmla="*/ 139 w 260"/>
                <a:gd name="T45" fmla="*/ 171 h 190"/>
                <a:gd name="T46" fmla="*/ 165 w 260"/>
                <a:gd name="T47" fmla="*/ 146 h 190"/>
                <a:gd name="T48" fmla="*/ 159 w 260"/>
                <a:gd name="T49" fmla="*/ 130 h 190"/>
                <a:gd name="T50" fmla="*/ 183 w 260"/>
                <a:gd name="T51" fmla="*/ 97 h 190"/>
                <a:gd name="T52" fmla="*/ 208 w 260"/>
                <a:gd name="T53" fmla="*/ 103 h 190"/>
                <a:gd name="T54" fmla="*/ 260 w 260"/>
                <a:gd name="T55" fmla="*/ 51 h 190"/>
                <a:gd name="T56" fmla="*/ 208 w 260"/>
                <a:gd name="T57" fmla="*/ 0 h 190"/>
                <a:gd name="T58" fmla="*/ 38 w 260"/>
                <a:gd name="T59" fmla="*/ 164 h 190"/>
                <a:gd name="T60" fmla="*/ 26 w 260"/>
                <a:gd name="T61" fmla="*/ 177 h 190"/>
                <a:gd name="T62" fmla="*/ 13 w 260"/>
                <a:gd name="T63" fmla="*/ 164 h 190"/>
                <a:gd name="T64" fmla="*/ 26 w 260"/>
                <a:gd name="T65" fmla="*/ 152 h 190"/>
                <a:gd name="T66" fmla="*/ 28 w 260"/>
                <a:gd name="T67" fmla="*/ 152 h 190"/>
                <a:gd name="T68" fmla="*/ 37 w 260"/>
                <a:gd name="T69" fmla="*/ 161 h 190"/>
                <a:gd name="T70" fmla="*/ 38 w 260"/>
                <a:gd name="T71" fmla="*/ 164 h 190"/>
                <a:gd name="T72" fmla="*/ 80 w 260"/>
                <a:gd name="T73" fmla="*/ 116 h 190"/>
                <a:gd name="T74" fmla="*/ 78 w 260"/>
                <a:gd name="T75" fmla="*/ 116 h 190"/>
                <a:gd name="T76" fmla="*/ 69 w 260"/>
                <a:gd name="T77" fmla="*/ 107 h 190"/>
                <a:gd name="T78" fmla="*/ 69 w 260"/>
                <a:gd name="T79" fmla="*/ 104 h 190"/>
                <a:gd name="T80" fmla="*/ 80 w 260"/>
                <a:gd name="T81" fmla="*/ 91 h 190"/>
                <a:gd name="T82" fmla="*/ 93 w 260"/>
                <a:gd name="T83" fmla="*/ 104 h 190"/>
                <a:gd name="T84" fmla="*/ 93 w 260"/>
                <a:gd name="T85" fmla="*/ 105 h 190"/>
                <a:gd name="T86" fmla="*/ 85 w 260"/>
                <a:gd name="T87" fmla="*/ 115 h 190"/>
                <a:gd name="T88" fmla="*/ 80 w 260"/>
                <a:gd name="T89" fmla="*/ 116 h 190"/>
                <a:gd name="T90" fmla="*/ 151 w 260"/>
                <a:gd name="T91" fmla="*/ 146 h 190"/>
                <a:gd name="T92" fmla="*/ 139 w 260"/>
                <a:gd name="T93" fmla="*/ 158 h 190"/>
                <a:gd name="T94" fmla="*/ 126 w 260"/>
                <a:gd name="T95" fmla="*/ 146 h 190"/>
                <a:gd name="T96" fmla="*/ 126 w 260"/>
                <a:gd name="T97" fmla="*/ 145 h 190"/>
                <a:gd name="T98" fmla="*/ 134 w 260"/>
                <a:gd name="T99" fmla="*/ 134 h 190"/>
                <a:gd name="T100" fmla="*/ 139 w 260"/>
                <a:gd name="T101" fmla="*/ 133 h 190"/>
                <a:gd name="T102" fmla="*/ 140 w 260"/>
                <a:gd name="T103" fmla="*/ 133 h 190"/>
                <a:gd name="T104" fmla="*/ 151 w 260"/>
                <a:gd name="T105" fmla="*/ 141 h 190"/>
                <a:gd name="T106" fmla="*/ 151 w 260"/>
                <a:gd name="T107" fmla="*/ 146 h 190"/>
                <a:gd name="T108" fmla="*/ 208 w 260"/>
                <a:gd name="T109" fmla="*/ 90 h 190"/>
                <a:gd name="T110" fmla="*/ 191 w 260"/>
                <a:gd name="T111" fmla="*/ 86 h 190"/>
                <a:gd name="T112" fmla="*/ 181 w 260"/>
                <a:gd name="T113" fmla="*/ 78 h 190"/>
                <a:gd name="T114" fmla="*/ 170 w 260"/>
                <a:gd name="T115" fmla="*/ 51 h 190"/>
                <a:gd name="T116" fmla="*/ 208 w 260"/>
                <a:gd name="T117" fmla="*/ 13 h 190"/>
                <a:gd name="T118" fmla="*/ 247 w 260"/>
                <a:gd name="T119" fmla="*/ 51 h 190"/>
                <a:gd name="T120" fmla="*/ 208 w 260"/>
                <a:gd name="T121" fmla="*/ 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0" h="190">
                  <a:moveTo>
                    <a:pt x="208" y="0"/>
                  </a:moveTo>
                  <a:cubicBezTo>
                    <a:pt x="180" y="0"/>
                    <a:pt x="157" y="23"/>
                    <a:pt x="157" y="51"/>
                  </a:cubicBezTo>
                  <a:cubicBezTo>
                    <a:pt x="157" y="66"/>
                    <a:pt x="163" y="80"/>
                    <a:pt x="173" y="89"/>
                  </a:cubicBezTo>
                  <a:cubicBezTo>
                    <a:pt x="149" y="122"/>
                    <a:pt x="149" y="122"/>
                    <a:pt x="149" y="122"/>
                  </a:cubicBezTo>
                  <a:cubicBezTo>
                    <a:pt x="145" y="121"/>
                    <a:pt x="142" y="120"/>
                    <a:pt x="139" y="120"/>
                  </a:cubicBezTo>
                  <a:cubicBezTo>
                    <a:pt x="133" y="120"/>
                    <a:pt x="126" y="122"/>
                    <a:pt x="122" y="126"/>
                  </a:cubicBezTo>
                  <a:cubicBezTo>
                    <a:pt x="104" y="113"/>
                    <a:pt x="104" y="113"/>
                    <a:pt x="104" y="113"/>
                  </a:cubicBezTo>
                  <a:cubicBezTo>
                    <a:pt x="106" y="110"/>
                    <a:pt x="106" y="107"/>
                    <a:pt x="106" y="104"/>
                  </a:cubicBezTo>
                  <a:cubicBezTo>
                    <a:pt x="106" y="90"/>
                    <a:pt x="94" y="78"/>
                    <a:pt x="80" y="78"/>
                  </a:cubicBezTo>
                  <a:cubicBezTo>
                    <a:pt x="67" y="78"/>
                    <a:pt x="55" y="90"/>
                    <a:pt x="55" y="104"/>
                  </a:cubicBezTo>
                  <a:cubicBezTo>
                    <a:pt x="55" y="109"/>
                    <a:pt x="56" y="114"/>
                    <a:pt x="59" y="118"/>
                  </a:cubicBezTo>
                  <a:cubicBezTo>
                    <a:pt x="37" y="141"/>
                    <a:pt x="37" y="141"/>
                    <a:pt x="37" y="141"/>
                  </a:cubicBezTo>
                  <a:cubicBezTo>
                    <a:pt x="34" y="139"/>
                    <a:pt x="30" y="139"/>
                    <a:pt x="26" y="139"/>
                  </a:cubicBezTo>
                  <a:cubicBezTo>
                    <a:pt x="12" y="139"/>
                    <a:pt x="0" y="150"/>
                    <a:pt x="0" y="164"/>
                  </a:cubicBezTo>
                  <a:cubicBezTo>
                    <a:pt x="0" y="179"/>
                    <a:pt x="12" y="190"/>
                    <a:pt x="26" y="190"/>
                  </a:cubicBezTo>
                  <a:cubicBezTo>
                    <a:pt x="40" y="190"/>
                    <a:pt x="52" y="179"/>
                    <a:pt x="52" y="164"/>
                  </a:cubicBezTo>
                  <a:cubicBezTo>
                    <a:pt x="52" y="159"/>
                    <a:pt x="50" y="155"/>
                    <a:pt x="47" y="150"/>
                  </a:cubicBezTo>
                  <a:cubicBezTo>
                    <a:pt x="69" y="127"/>
                    <a:pt x="69" y="127"/>
                    <a:pt x="69" y="127"/>
                  </a:cubicBezTo>
                  <a:cubicBezTo>
                    <a:pt x="72" y="129"/>
                    <a:pt x="77" y="130"/>
                    <a:pt x="80" y="130"/>
                  </a:cubicBezTo>
                  <a:cubicBezTo>
                    <a:pt x="86" y="130"/>
                    <a:pt x="93" y="127"/>
                    <a:pt x="97" y="123"/>
                  </a:cubicBezTo>
                  <a:cubicBezTo>
                    <a:pt x="115" y="137"/>
                    <a:pt x="115" y="137"/>
                    <a:pt x="115" y="137"/>
                  </a:cubicBezTo>
                  <a:cubicBezTo>
                    <a:pt x="114" y="139"/>
                    <a:pt x="113" y="142"/>
                    <a:pt x="113" y="146"/>
                  </a:cubicBezTo>
                  <a:cubicBezTo>
                    <a:pt x="113" y="159"/>
                    <a:pt x="125" y="171"/>
                    <a:pt x="139" y="171"/>
                  </a:cubicBezTo>
                  <a:cubicBezTo>
                    <a:pt x="153" y="171"/>
                    <a:pt x="165" y="159"/>
                    <a:pt x="165" y="146"/>
                  </a:cubicBezTo>
                  <a:cubicBezTo>
                    <a:pt x="165" y="139"/>
                    <a:pt x="162" y="134"/>
                    <a:pt x="159" y="130"/>
                  </a:cubicBezTo>
                  <a:cubicBezTo>
                    <a:pt x="183" y="97"/>
                    <a:pt x="183" y="97"/>
                    <a:pt x="183" y="97"/>
                  </a:cubicBezTo>
                  <a:cubicBezTo>
                    <a:pt x="191" y="101"/>
                    <a:pt x="199" y="103"/>
                    <a:pt x="208" y="103"/>
                  </a:cubicBezTo>
                  <a:cubicBezTo>
                    <a:pt x="237" y="103"/>
                    <a:pt x="260" y="80"/>
                    <a:pt x="260" y="51"/>
                  </a:cubicBezTo>
                  <a:cubicBezTo>
                    <a:pt x="260" y="23"/>
                    <a:pt x="237" y="0"/>
                    <a:pt x="208" y="0"/>
                  </a:cubicBezTo>
                  <a:close/>
                  <a:moveTo>
                    <a:pt x="38" y="164"/>
                  </a:moveTo>
                  <a:cubicBezTo>
                    <a:pt x="38" y="172"/>
                    <a:pt x="33" y="177"/>
                    <a:pt x="26" y="177"/>
                  </a:cubicBezTo>
                  <a:cubicBezTo>
                    <a:pt x="19" y="177"/>
                    <a:pt x="13" y="172"/>
                    <a:pt x="13" y="164"/>
                  </a:cubicBezTo>
                  <a:cubicBezTo>
                    <a:pt x="13" y="157"/>
                    <a:pt x="19" y="152"/>
                    <a:pt x="26" y="152"/>
                  </a:cubicBezTo>
                  <a:cubicBezTo>
                    <a:pt x="27" y="152"/>
                    <a:pt x="28" y="152"/>
                    <a:pt x="28" y="152"/>
                  </a:cubicBezTo>
                  <a:cubicBezTo>
                    <a:pt x="33" y="153"/>
                    <a:pt x="37" y="156"/>
                    <a:pt x="37" y="161"/>
                  </a:cubicBezTo>
                  <a:cubicBezTo>
                    <a:pt x="38" y="162"/>
                    <a:pt x="38" y="164"/>
                    <a:pt x="38" y="164"/>
                  </a:cubicBezTo>
                  <a:close/>
                  <a:moveTo>
                    <a:pt x="80" y="116"/>
                  </a:moveTo>
                  <a:cubicBezTo>
                    <a:pt x="80" y="116"/>
                    <a:pt x="79" y="116"/>
                    <a:pt x="78" y="116"/>
                  </a:cubicBezTo>
                  <a:cubicBezTo>
                    <a:pt x="74" y="115"/>
                    <a:pt x="69" y="112"/>
                    <a:pt x="69" y="107"/>
                  </a:cubicBezTo>
                  <a:cubicBezTo>
                    <a:pt x="69" y="106"/>
                    <a:pt x="69" y="105"/>
                    <a:pt x="69" y="104"/>
                  </a:cubicBezTo>
                  <a:cubicBezTo>
                    <a:pt x="69" y="97"/>
                    <a:pt x="74" y="91"/>
                    <a:pt x="80" y="91"/>
                  </a:cubicBezTo>
                  <a:cubicBezTo>
                    <a:pt x="87" y="91"/>
                    <a:pt x="93" y="97"/>
                    <a:pt x="93" y="104"/>
                  </a:cubicBezTo>
                  <a:cubicBezTo>
                    <a:pt x="93" y="105"/>
                    <a:pt x="93" y="105"/>
                    <a:pt x="93" y="105"/>
                  </a:cubicBezTo>
                  <a:cubicBezTo>
                    <a:pt x="93" y="109"/>
                    <a:pt x="90" y="114"/>
                    <a:pt x="85" y="115"/>
                  </a:cubicBezTo>
                  <a:cubicBezTo>
                    <a:pt x="84" y="116"/>
                    <a:pt x="82" y="116"/>
                    <a:pt x="80" y="116"/>
                  </a:cubicBezTo>
                  <a:close/>
                  <a:moveTo>
                    <a:pt x="151" y="146"/>
                  </a:moveTo>
                  <a:cubicBezTo>
                    <a:pt x="151" y="152"/>
                    <a:pt x="145" y="158"/>
                    <a:pt x="139" y="158"/>
                  </a:cubicBezTo>
                  <a:cubicBezTo>
                    <a:pt x="132" y="158"/>
                    <a:pt x="126" y="152"/>
                    <a:pt x="126" y="146"/>
                  </a:cubicBezTo>
                  <a:cubicBezTo>
                    <a:pt x="126" y="145"/>
                    <a:pt x="126" y="145"/>
                    <a:pt x="126" y="145"/>
                  </a:cubicBezTo>
                  <a:cubicBezTo>
                    <a:pt x="126" y="139"/>
                    <a:pt x="130" y="136"/>
                    <a:pt x="134" y="134"/>
                  </a:cubicBezTo>
                  <a:cubicBezTo>
                    <a:pt x="135" y="133"/>
                    <a:pt x="137" y="133"/>
                    <a:pt x="139" y="133"/>
                  </a:cubicBezTo>
                  <a:cubicBezTo>
                    <a:pt x="140" y="133"/>
                    <a:pt x="140" y="133"/>
                    <a:pt x="140" y="133"/>
                  </a:cubicBezTo>
                  <a:cubicBezTo>
                    <a:pt x="144" y="133"/>
                    <a:pt x="149" y="137"/>
                    <a:pt x="151" y="141"/>
                  </a:cubicBezTo>
                  <a:cubicBezTo>
                    <a:pt x="151" y="142"/>
                    <a:pt x="151" y="144"/>
                    <a:pt x="151" y="146"/>
                  </a:cubicBezTo>
                  <a:close/>
                  <a:moveTo>
                    <a:pt x="208" y="90"/>
                  </a:moveTo>
                  <a:cubicBezTo>
                    <a:pt x="202" y="90"/>
                    <a:pt x="197" y="89"/>
                    <a:pt x="191" y="86"/>
                  </a:cubicBezTo>
                  <a:cubicBezTo>
                    <a:pt x="188" y="84"/>
                    <a:pt x="184" y="82"/>
                    <a:pt x="181" y="78"/>
                  </a:cubicBezTo>
                  <a:cubicBezTo>
                    <a:pt x="175" y="72"/>
                    <a:pt x="170" y="62"/>
                    <a:pt x="170" y="51"/>
                  </a:cubicBezTo>
                  <a:cubicBezTo>
                    <a:pt x="170" y="30"/>
                    <a:pt x="187" y="13"/>
                    <a:pt x="208" y="13"/>
                  </a:cubicBezTo>
                  <a:cubicBezTo>
                    <a:pt x="230" y="13"/>
                    <a:pt x="247" y="30"/>
                    <a:pt x="247" y="51"/>
                  </a:cubicBezTo>
                  <a:cubicBezTo>
                    <a:pt x="247" y="73"/>
                    <a:pt x="230" y="90"/>
                    <a:pt x="208"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243">
              <a:extLst>
                <a:ext uri="{FF2B5EF4-FFF2-40B4-BE49-F238E27FC236}">
                  <a16:creationId xmlns:a16="http://schemas.microsoft.com/office/drawing/2014/main" id="{B9353C7F-D73E-B741-B879-7A160E097286}"/>
                </a:ext>
              </a:extLst>
            </p:cNvPr>
            <p:cNvSpPr>
              <a:spLocks/>
            </p:cNvSpPr>
            <p:nvPr/>
          </p:nvSpPr>
          <p:spPr bwMode="auto">
            <a:xfrm>
              <a:off x="885" y="800"/>
              <a:ext cx="17" cy="16"/>
            </a:xfrm>
            <a:custGeom>
              <a:avLst/>
              <a:gdLst>
                <a:gd name="T0" fmla="*/ 0 w 17"/>
                <a:gd name="T1" fmla="*/ 0 h 16"/>
                <a:gd name="T2" fmla="*/ 17 w 17"/>
                <a:gd name="T3" fmla="*/ 0 h 16"/>
                <a:gd name="T4" fmla="*/ 17 w 17"/>
                <a:gd name="T5" fmla="*/ 16 h 16"/>
                <a:gd name="T6" fmla="*/ 0 w 17"/>
                <a:gd name="T7" fmla="*/ 16 h 16"/>
                <a:gd name="T8" fmla="*/ 0 w 17"/>
                <a:gd name="T9" fmla="*/ 0 h 16"/>
                <a:gd name="T10" fmla="*/ 0 w 17"/>
                <a:gd name="T11" fmla="*/ 0 h 16"/>
              </a:gdLst>
              <a:ahLst/>
              <a:cxnLst>
                <a:cxn ang="0">
                  <a:pos x="T0" y="T1"/>
                </a:cxn>
                <a:cxn ang="0">
                  <a:pos x="T2" y="T3"/>
                </a:cxn>
                <a:cxn ang="0">
                  <a:pos x="T4" y="T5"/>
                </a:cxn>
                <a:cxn ang="0">
                  <a:pos x="T6" y="T7"/>
                </a:cxn>
                <a:cxn ang="0">
                  <a:pos x="T8" y="T9"/>
                </a:cxn>
                <a:cxn ang="0">
                  <a:pos x="T10" y="T11"/>
                </a:cxn>
              </a:cxnLst>
              <a:rect l="0" t="0" r="r" b="b"/>
              <a:pathLst>
                <a:path w="17" h="16">
                  <a:moveTo>
                    <a:pt x="0" y="0"/>
                  </a:moveTo>
                  <a:lnTo>
                    <a:pt x="17" y="0"/>
                  </a:lnTo>
                  <a:lnTo>
                    <a:pt x="17" y="16"/>
                  </a:lnTo>
                  <a:lnTo>
                    <a:pt x="0" y="1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244">
              <a:extLst>
                <a:ext uri="{FF2B5EF4-FFF2-40B4-BE49-F238E27FC236}">
                  <a16:creationId xmlns:a16="http://schemas.microsoft.com/office/drawing/2014/main" id="{6486A7B7-4FAD-3449-8DAB-F23DCD605F83}"/>
                </a:ext>
              </a:extLst>
            </p:cNvPr>
            <p:cNvSpPr>
              <a:spLocks/>
            </p:cNvSpPr>
            <p:nvPr/>
          </p:nvSpPr>
          <p:spPr bwMode="auto">
            <a:xfrm>
              <a:off x="861" y="725"/>
              <a:ext cx="65" cy="67"/>
            </a:xfrm>
            <a:custGeom>
              <a:avLst/>
              <a:gdLst>
                <a:gd name="T0" fmla="*/ 21 w 43"/>
                <a:gd name="T1" fmla="*/ 0 h 45"/>
                <a:gd name="T2" fmla="*/ 6 w 43"/>
                <a:gd name="T3" fmla="*/ 6 h 45"/>
                <a:gd name="T4" fmla="*/ 0 w 43"/>
                <a:gd name="T5" fmla="*/ 18 h 45"/>
                <a:gd name="T6" fmla="*/ 10 w 43"/>
                <a:gd name="T7" fmla="*/ 19 h 45"/>
                <a:gd name="T8" fmla="*/ 14 w 43"/>
                <a:gd name="T9" fmla="*/ 12 h 45"/>
                <a:gd name="T10" fmla="*/ 21 w 43"/>
                <a:gd name="T11" fmla="*/ 9 h 45"/>
                <a:gd name="T12" fmla="*/ 28 w 43"/>
                <a:gd name="T13" fmla="*/ 11 h 45"/>
                <a:gd name="T14" fmla="*/ 31 w 43"/>
                <a:gd name="T15" fmla="*/ 17 h 45"/>
                <a:gd name="T16" fmla="*/ 29 w 43"/>
                <a:gd name="T17" fmla="*/ 22 h 45"/>
                <a:gd name="T18" fmla="*/ 24 w 43"/>
                <a:gd name="T19" fmla="*/ 27 h 45"/>
                <a:gd name="T20" fmla="*/ 17 w 43"/>
                <a:gd name="T21" fmla="*/ 35 h 45"/>
                <a:gd name="T22" fmla="*/ 15 w 43"/>
                <a:gd name="T23" fmla="*/ 43 h 45"/>
                <a:gd name="T24" fmla="*/ 16 w 43"/>
                <a:gd name="T25" fmla="*/ 45 h 45"/>
                <a:gd name="T26" fmla="*/ 26 w 43"/>
                <a:gd name="T27" fmla="*/ 45 h 45"/>
                <a:gd name="T28" fmla="*/ 27 w 43"/>
                <a:gd name="T29" fmla="*/ 39 h 45"/>
                <a:gd name="T30" fmla="*/ 31 w 43"/>
                <a:gd name="T31" fmla="*/ 34 h 45"/>
                <a:gd name="T32" fmla="*/ 40 w 43"/>
                <a:gd name="T33" fmla="*/ 25 h 45"/>
                <a:gd name="T34" fmla="*/ 43 w 43"/>
                <a:gd name="T35" fmla="*/ 17 h 45"/>
                <a:gd name="T36" fmla="*/ 36 w 43"/>
                <a:gd name="T37" fmla="*/ 6 h 45"/>
                <a:gd name="T38" fmla="*/ 21 w 43"/>
                <a:gd name="T3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 h="45">
                  <a:moveTo>
                    <a:pt x="21" y="0"/>
                  </a:moveTo>
                  <a:cubicBezTo>
                    <a:pt x="15" y="0"/>
                    <a:pt x="10" y="2"/>
                    <a:pt x="6" y="6"/>
                  </a:cubicBezTo>
                  <a:cubicBezTo>
                    <a:pt x="2" y="9"/>
                    <a:pt x="0" y="13"/>
                    <a:pt x="0" y="18"/>
                  </a:cubicBezTo>
                  <a:cubicBezTo>
                    <a:pt x="10" y="19"/>
                    <a:pt x="10" y="19"/>
                    <a:pt x="10" y="19"/>
                  </a:cubicBezTo>
                  <a:cubicBezTo>
                    <a:pt x="11" y="16"/>
                    <a:pt x="12" y="13"/>
                    <a:pt x="14" y="12"/>
                  </a:cubicBezTo>
                  <a:cubicBezTo>
                    <a:pt x="16" y="10"/>
                    <a:pt x="19" y="9"/>
                    <a:pt x="21" y="9"/>
                  </a:cubicBezTo>
                  <a:cubicBezTo>
                    <a:pt x="25" y="9"/>
                    <a:pt x="27" y="10"/>
                    <a:pt x="28" y="11"/>
                  </a:cubicBezTo>
                  <a:cubicBezTo>
                    <a:pt x="30" y="13"/>
                    <a:pt x="31" y="15"/>
                    <a:pt x="31" y="17"/>
                  </a:cubicBezTo>
                  <a:cubicBezTo>
                    <a:pt x="31" y="19"/>
                    <a:pt x="31" y="20"/>
                    <a:pt x="29" y="22"/>
                  </a:cubicBezTo>
                  <a:cubicBezTo>
                    <a:pt x="29" y="23"/>
                    <a:pt x="27" y="25"/>
                    <a:pt x="24" y="27"/>
                  </a:cubicBezTo>
                  <a:cubicBezTo>
                    <a:pt x="20" y="30"/>
                    <a:pt x="19" y="32"/>
                    <a:pt x="17" y="35"/>
                  </a:cubicBezTo>
                  <a:cubicBezTo>
                    <a:pt x="16" y="36"/>
                    <a:pt x="15" y="39"/>
                    <a:pt x="15" y="43"/>
                  </a:cubicBezTo>
                  <a:cubicBezTo>
                    <a:pt x="15" y="43"/>
                    <a:pt x="15" y="44"/>
                    <a:pt x="16" y="45"/>
                  </a:cubicBezTo>
                  <a:cubicBezTo>
                    <a:pt x="26" y="45"/>
                    <a:pt x="26" y="45"/>
                    <a:pt x="26" y="45"/>
                  </a:cubicBezTo>
                  <a:cubicBezTo>
                    <a:pt x="26" y="43"/>
                    <a:pt x="26" y="40"/>
                    <a:pt x="27" y="39"/>
                  </a:cubicBezTo>
                  <a:cubicBezTo>
                    <a:pt x="27" y="38"/>
                    <a:pt x="28" y="36"/>
                    <a:pt x="31" y="34"/>
                  </a:cubicBezTo>
                  <a:cubicBezTo>
                    <a:pt x="36" y="30"/>
                    <a:pt x="39" y="27"/>
                    <a:pt x="40" y="25"/>
                  </a:cubicBezTo>
                  <a:cubicBezTo>
                    <a:pt x="42" y="23"/>
                    <a:pt x="43" y="20"/>
                    <a:pt x="43" y="17"/>
                  </a:cubicBezTo>
                  <a:cubicBezTo>
                    <a:pt x="43" y="13"/>
                    <a:pt x="40" y="9"/>
                    <a:pt x="36" y="6"/>
                  </a:cubicBezTo>
                  <a:cubicBezTo>
                    <a:pt x="33" y="2"/>
                    <a:pt x="27" y="0"/>
                    <a:pt x="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6" name="Group 71">
            <a:extLst>
              <a:ext uri="{FF2B5EF4-FFF2-40B4-BE49-F238E27FC236}">
                <a16:creationId xmlns:a16="http://schemas.microsoft.com/office/drawing/2014/main" id="{812AA5DC-A4DD-534D-91AC-87DD09713D05}"/>
              </a:ext>
            </a:extLst>
          </p:cNvPr>
          <p:cNvGrpSpPr>
            <a:grpSpLocks noChangeAspect="1"/>
          </p:cNvGrpSpPr>
          <p:nvPr/>
        </p:nvGrpSpPr>
        <p:grpSpPr bwMode="auto">
          <a:xfrm>
            <a:off x="9667337" y="3111955"/>
            <a:ext cx="516168" cy="491534"/>
            <a:chOff x="6721" y="1874"/>
            <a:chExt cx="440" cy="419"/>
          </a:xfrm>
          <a:solidFill>
            <a:schemeClr val="accent1"/>
          </a:solidFill>
        </p:grpSpPr>
        <p:sp>
          <p:nvSpPr>
            <p:cNvPr id="247" name="Freeform 72">
              <a:extLst>
                <a:ext uri="{FF2B5EF4-FFF2-40B4-BE49-F238E27FC236}">
                  <a16:creationId xmlns:a16="http://schemas.microsoft.com/office/drawing/2014/main" id="{1D7E026E-1643-2347-9166-545F7A08B43D}"/>
                </a:ext>
              </a:extLst>
            </p:cNvPr>
            <p:cNvSpPr>
              <a:spLocks noEditPoints="1"/>
            </p:cNvSpPr>
            <p:nvPr/>
          </p:nvSpPr>
          <p:spPr bwMode="auto">
            <a:xfrm>
              <a:off x="7033" y="1952"/>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8" name="Freeform 73">
              <a:extLst>
                <a:ext uri="{FF2B5EF4-FFF2-40B4-BE49-F238E27FC236}">
                  <a16:creationId xmlns:a16="http://schemas.microsoft.com/office/drawing/2014/main" id="{5351C73B-0BA7-0241-A5BE-40597F228322}"/>
                </a:ext>
              </a:extLst>
            </p:cNvPr>
            <p:cNvSpPr>
              <a:spLocks noEditPoints="1"/>
            </p:cNvSpPr>
            <p:nvPr/>
          </p:nvSpPr>
          <p:spPr bwMode="auto">
            <a:xfrm>
              <a:off x="6979" y="1898"/>
              <a:ext cx="182" cy="180"/>
            </a:xfrm>
            <a:custGeom>
              <a:avLst/>
              <a:gdLst>
                <a:gd name="T0" fmla="*/ 48 w 119"/>
                <a:gd name="T1" fmla="*/ 120 h 120"/>
                <a:gd name="T2" fmla="*/ 42 w 119"/>
                <a:gd name="T3" fmla="*/ 104 h 120"/>
                <a:gd name="T4" fmla="*/ 22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15 w 119"/>
                <a:gd name="T31" fmla="*/ 48 h 120"/>
                <a:gd name="T32" fmla="*/ 107 w 119"/>
                <a:gd name="T33" fmla="*/ 60 h 120"/>
                <a:gd name="T34" fmla="*/ 115 w 119"/>
                <a:gd name="T35" fmla="*/ 71 h 120"/>
                <a:gd name="T36" fmla="*/ 106 w 119"/>
                <a:gd name="T37" fmla="*/ 100 h 120"/>
                <a:gd name="T38" fmla="*/ 97 w 119"/>
                <a:gd name="T39" fmla="*/ 102 h 120"/>
                <a:gd name="T40" fmla="*/ 78 w 119"/>
                <a:gd name="T41" fmla="*/ 104 h 120"/>
                <a:gd name="T42" fmla="*/ 72 w 119"/>
                <a:gd name="T43" fmla="*/ 120 h 120"/>
                <a:gd name="T44" fmla="*/ 66 w 119"/>
                <a:gd name="T45" fmla="*/ 108 h 120"/>
                <a:gd name="T46" fmla="*/ 71 w 119"/>
                <a:gd name="T47" fmla="*/ 94 h 120"/>
                <a:gd name="T48" fmla="*/ 92 w 119"/>
                <a:gd name="T49" fmla="*/ 85 h 120"/>
                <a:gd name="T50" fmla="*/ 104 w 119"/>
                <a:gd name="T51" fmla="*/ 78 h 120"/>
                <a:gd name="T52" fmla="*/ 95 w 119"/>
                <a:gd name="T53" fmla="*/ 68 h 120"/>
                <a:gd name="T54" fmla="*/ 94 w 119"/>
                <a:gd name="T55" fmla="*/ 51 h 120"/>
                <a:gd name="T56" fmla="*/ 104 w 119"/>
                <a:gd name="T57" fmla="*/ 41 h 120"/>
                <a:gd name="T58" fmla="*/ 92 w 119"/>
                <a:gd name="T59" fmla="*/ 34 h 120"/>
                <a:gd name="T60" fmla="*/ 70 w 119"/>
                <a:gd name="T61" fmla="*/ 25 h 120"/>
                <a:gd name="T62" fmla="*/ 66 w 119"/>
                <a:gd name="T63" fmla="*/ 12 h 120"/>
                <a:gd name="T64" fmla="*/ 54 w 119"/>
                <a:gd name="T65" fmla="*/ 19 h 120"/>
                <a:gd name="T66" fmla="*/ 35 w 119"/>
                <a:gd name="T67" fmla="*/ 33 h 120"/>
                <a:gd name="T68" fmla="*/ 21 w 119"/>
                <a:gd name="T69" fmla="*/ 30 h 120"/>
                <a:gd name="T70" fmla="*/ 22 w 119"/>
                <a:gd name="T71" fmla="*/ 45 h 120"/>
                <a:gd name="T72" fmla="*/ 23 w 119"/>
                <a:gd name="T73" fmla="*/ 60 h 120"/>
                <a:gd name="T74" fmla="*/ 22 w 119"/>
                <a:gd name="T75" fmla="*/ 74 h 120"/>
                <a:gd name="T76" fmla="*/ 21 w 119"/>
                <a:gd name="T77" fmla="*/ 89 h 120"/>
                <a:gd name="T78" fmla="*/ 35 w 119"/>
                <a:gd name="T79" fmla="*/ 86 h 120"/>
                <a:gd name="T80" fmla="*/ 54 w 119"/>
                <a:gd name="T81" fmla="*/ 10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2" y="102"/>
                    <a:pt x="22" y="102"/>
                    <a:pt x="22"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4"/>
                  </a:cubicBezTo>
                  <a:cubicBezTo>
                    <a:pt x="1"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9" y="16"/>
                    <a:pt x="100" y="16"/>
                    <a:pt x="102" y="16"/>
                  </a:cubicBezTo>
                  <a:cubicBezTo>
                    <a:pt x="103" y="17"/>
                    <a:pt x="105" y="18"/>
                    <a:pt x="105" y="19"/>
                  </a:cubicBezTo>
                  <a:cubicBezTo>
                    <a:pt x="117" y="40"/>
                    <a:pt x="117" y="40"/>
                    <a:pt x="117" y="40"/>
                  </a:cubicBezTo>
                  <a:cubicBezTo>
                    <a:pt x="118" y="41"/>
                    <a:pt x="118" y="43"/>
                    <a:pt x="118" y="44"/>
                  </a:cubicBezTo>
                  <a:cubicBezTo>
                    <a:pt x="118" y="46"/>
                    <a:pt x="117"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8" y="79"/>
                  </a:cubicBezTo>
                  <a:cubicBezTo>
                    <a:pt x="106" y="100"/>
                    <a:pt x="106" y="100"/>
                    <a:pt x="106" y="100"/>
                  </a:cubicBezTo>
                  <a:cubicBezTo>
                    <a:pt x="105" y="101"/>
                    <a:pt x="104"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1" y="94"/>
                  </a:cubicBezTo>
                  <a:cubicBezTo>
                    <a:pt x="76" y="92"/>
                    <a:pt x="81" y="90"/>
                    <a:pt x="85" y="86"/>
                  </a:cubicBezTo>
                  <a:cubicBezTo>
                    <a:pt x="87" y="84"/>
                    <a:pt x="89" y="83"/>
                    <a:pt x="92" y="85"/>
                  </a:cubicBezTo>
                  <a:cubicBezTo>
                    <a:pt x="98" y="89"/>
                    <a:pt x="98" y="89"/>
                    <a:pt x="98" y="89"/>
                  </a:cubicBezTo>
                  <a:cubicBezTo>
                    <a:pt x="104" y="78"/>
                    <a:pt x="104" y="78"/>
                    <a:pt x="104" y="78"/>
                  </a:cubicBezTo>
                  <a:cubicBezTo>
                    <a:pt x="97" y="74"/>
                    <a:pt x="97" y="74"/>
                    <a:pt x="97" y="74"/>
                  </a:cubicBezTo>
                  <a:cubicBezTo>
                    <a:pt x="95" y="73"/>
                    <a:pt x="94" y="70"/>
                    <a:pt x="95"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0"/>
                    <a:pt x="98" y="30"/>
                    <a:pt x="98" y="30"/>
                  </a:cubicBezTo>
                  <a:cubicBezTo>
                    <a:pt x="92" y="34"/>
                    <a:pt x="92" y="34"/>
                    <a:pt x="92" y="34"/>
                  </a:cubicBezTo>
                  <a:cubicBezTo>
                    <a:pt x="89" y="36"/>
                    <a:pt x="87" y="35"/>
                    <a:pt x="85" y="33"/>
                  </a:cubicBezTo>
                  <a:cubicBezTo>
                    <a:pt x="81"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3"/>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5" y="51"/>
                  </a:cubicBezTo>
                  <a:cubicBezTo>
                    <a:pt x="24" y="54"/>
                    <a:pt x="23" y="57"/>
                    <a:pt x="23" y="60"/>
                  </a:cubicBezTo>
                  <a:cubicBezTo>
                    <a:pt x="23" y="62"/>
                    <a:pt x="24" y="65"/>
                    <a:pt x="24" y="68"/>
                  </a:cubicBezTo>
                  <a:cubicBezTo>
                    <a:pt x="25" y="70"/>
                    <a:pt x="24" y="73"/>
                    <a:pt x="22" y="74"/>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9" name="Freeform 74">
              <a:extLst>
                <a:ext uri="{FF2B5EF4-FFF2-40B4-BE49-F238E27FC236}">
                  <a16:creationId xmlns:a16="http://schemas.microsoft.com/office/drawing/2014/main" id="{D0E469F3-B678-D945-AFB3-6BFFD229CAFC}"/>
                </a:ext>
              </a:extLst>
            </p:cNvPr>
            <p:cNvSpPr>
              <a:spLocks noEditPoints="1"/>
            </p:cNvSpPr>
            <p:nvPr/>
          </p:nvSpPr>
          <p:spPr bwMode="auto">
            <a:xfrm>
              <a:off x="6776" y="2095"/>
              <a:ext cx="330" cy="198"/>
            </a:xfrm>
            <a:custGeom>
              <a:avLst/>
              <a:gdLst>
                <a:gd name="T0" fmla="*/ 210 w 216"/>
                <a:gd name="T1" fmla="*/ 132 h 132"/>
                <a:gd name="T2" fmla="*/ 6 w 216"/>
                <a:gd name="T3" fmla="*/ 132 h 132"/>
                <a:gd name="T4" fmla="*/ 0 w 216"/>
                <a:gd name="T5" fmla="*/ 126 h 132"/>
                <a:gd name="T6" fmla="*/ 0 w 216"/>
                <a:gd name="T7" fmla="*/ 6 h 132"/>
                <a:gd name="T8" fmla="*/ 6 w 216"/>
                <a:gd name="T9" fmla="*/ 0 h 132"/>
                <a:gd name="T10" fmla="*/ 210 w 216"/>
                <a:gd name="T11" fmla="*/ 0 h 132"/>
                <a:gd name="T12" fmla="*/ 216 w 216"/>
                <a:gd name="T13" fmla="*/ 6 h 132"/>
                <a:gd name="T14" fmla="*/ 216 w 216"/>
                <a:gd name="T15" fmla="*/ 126 h 132"/>
                <a:gd name="T16" fmla="*/ 210 w 216"/>
                <a:gd name="T17" fmla="*/ 132 h 132"/>
                <a:gd name="T18" fmla="*/ 12 w 216"/>
                <a:gd name="T19" fmla="*/ 120 h 132"/>
                <a:gd name="T20" fmla="*/ 204 w 216"/>
                <a:gd name="T21" fmla="*/ 120 h 132"/>
                <a:gd name="T22" fmla="*/ 204 w 216"/>
                <a:gd name="T23" fmla="*/ 12 h 132"/>
                <a:gd name="T24" fmla="*/ 12 w 216"/>
                <a:gd name="T25" fmla="*/ 12 h 132"/>
                <a:gd name="T26" fmla="*/ 12 w 216"/>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132">
                  <a:moveTo>
                    <a:pt x="210" y="132"/>
                  </a:moveTo>
                  <a:cubicBezTo>
                    <a:pt x="6" y="132"/>
                    <a:pt x="6" y="132"/>
                    <a:pt x="6" y="132"/>
                  </a:cubicBezTo>
                  <a:cubicBezTo>
                    <a:pt x="3" y="132"/>
                    <a:pt x="0" y="129"/>
                    <a:pt x="0" y="126"/>
                  </a:cubicBezTo>
                  <a:cubicBezTo>
                    <a:pt x="0" y="6"/>
                    <a:pt x="0" y="6"/>
                    <a:pt x="0" y="6"/>
                  </a:cubicBezTo>
                  <a:cubicBezTo>
                    <a:pt x="0" y="2"/>
                    <a:pt x="3" y="0"/>
                    <a:pt x="6" y="0"/>
                  </a:cubicBezTo>
                  <a:cubicBezTo>
                    <a:pt x="210" y="0"/>
                    <a:pt x="210" y="0"/>
                    <a:pt x="210" y="0"/>
                  </a:cubicBezTo>
                  <a:cubicBezTo>
                    <a:pt x="214" y="0"/>
                    <a:pt x="216" y="2"/>
                    <a:pt x="216" y="6"/>
                  </a:cubicBezTo>
                  <a:cubicBezTo>
                    <a:pt x="216" y="126"/>
                    <a:pt x="216" y="126"/>
                    <a:pt x="216" y="126"/>
                  </a:cubicBezTo>
                  <a:cubicBezTo>
                    <a:pt x="216" y="129"/>
                    <a:pt x="214" y="132"/>
                    <a:pt x="210" y="132"/>
                  </a:cubicBezTo>
                  <a:close/>
                  <a:moveTo>
                    <a:pt x="12" y="120"/>
                  </a:moveTo>
                  <a:cubicBezTo>
                    <a:pt x="204" y="120"/>
                    <a:pt x="204" y="120"/>
                    <a:pt x="204" y="120"/>
                  </a:cubicBezTo>
                  <a:cubicBezTo>
                    <a:pt x="204" y="12"/>
                    <a:pt x="204" y="12"/>
                    <a:pt x="204"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0" name="Freeform 75">
              <a:extLst>
                <a:ext uri="{FF2B5EF4-FFF2-40B4-BE49-F238E27FC236}">
                  <a16:creationId xmlns:a16="http://schemas.microsoft.com/office/drawing/2014/main" id="{B77FEEF7-7A7C-6643-BD56-5BEB58280FD6}"/>
                </a:ext>
              </a:extLst>
            </p:cNvPr>
            <p:cNvSpPr>
              <a:spLocks/>
            </p:cNvSpPr>
            <p:nvPr/>
          </p:nvSpPr>
          <p:spPr bwMode="auto">
            <a:xfrm>
              <a:off x="6776" y="2049"/>
              <a:ext cx="330" cy="64"/>
            </a:xfrm>
            <a:custGeom>
              <a:avLst/>
              <a:gdLst>
                <a:gd name="T0" fmla="*/ 210 w 216"/>
                <a:gd name="T1" fmla="*/ 43 h 43"/>
                <a:gd name="T2" fmla="*/ 6 w 216"/>
                <a:gd name="T3" fmla="*/ 43 h 43"/>
                <a:gd name="T4" fmla="*/ 1 w 216"/>
                <a:gd name="T5" fmla="*/ 40 h 43"/>
                <a:gd name="T6" fmla="*/ 1 w 216"/>
                <a:gd name="T7" fmla="*/ 35 h 43"/>
                <a:gd name="T8" fmla="*/ 11 w 216"/>
                <a:gd name="T9" fmla="*/ 5 h 43"/>
                <a:gd name="T10" fmla="*/ 18 w 216"/>
                <a:gd name="T11" fmla="*/ 1 h 43"/>
                <a:gd name="T12" fmla="*/ 22 w 216"/>
                <a:gd name="T13" fmla="*/ 8 h 43"/>
                <a:gd name="T14" fmla="*/ 15 w 216"/>
                <a:gd name="T15" fmla="*/ 31 h 43"/>
                <a:gd name="T16" fmla="*/ 210 w 216"/>
                <a:gd name="T17" fmla="*/ 31 h 43"/>
                <a:gd name="T18" fmla="*/ 216 w 216"/>
                <a:gd name="T19" fmla="*/ 37 h 43"/>
                <a:gd name="T20" fmla="*/ 210 w 216"/>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43">
                  <a:moveTo>
                    <a:pt x="210" y="43"/>
                  </a:moveTo>
                  <a:cubicBezTo>
                    <a:pt x="6" y="43"/>
                    <a:pt x="6" y="43"/>
                    <a:pt x="6" y="43"/>
                  </a:cubicBezTo>
                  <a:cubicBezTo>
                    <a:pt x="4" y="43"/>
                    <a:pt x="3" y="42"/>
                    <a:pt x="1" y="40"/>
                  </a:cubicBezTo>
                  <a:cubicBezTo>
                    <a:pt x="0" y="38"/>
                    <a:pt x="0" y="36"/>
                    <a:pt x="1" y="35"/>
                  </a:cubicBezTo>
                  <a:cubicBezTo>
                    <a:pt x="11" y="5"/>
                    <a:pt x="11" y="5"/>
                    <a:pt x="11" y="5"/>
                  </a:cubicBezTo>
                  <a:cubicBezTo>
                    <a:pt x="12" y="2"/>
                    <a:pt x="15" y="0"/>
                    <a:pt x="18" y="1"/>
                  </a:cubicBezTo>
                  <a:cubicBezTo>
                    <a:pt x="21" y="2"/>
                    <a:pt x="23" y="5"/>
                    <a:pt x="22" y="8"/>
                  </a:cubicBezTo>
                  <a:cubicBezTo>
                    <a:pt x="15" y="31"/>
                    <a:pt x="15" y="31"/>
                    <a:pt x="15" y="31"/>
                  </a:cubicBezTo>
                  <a:cubicBezTo>
                    <a:pt x="210" y="31"/>
                    <a:pt x="210" y="31"/>
                    <a:pt x="210" y="31"/>
                  </a:cubicBezTo>
                  <a:cubicBezTo>
                    <a:pt x="214" y="31"/>
                    <a:pt x="216" y="33"/>
                    <a:pt x="216" y="37"/>
                  </a:cubicBezTo>
                  <a:cubicBezTo>
                    <a:pt x="216" y="40"/>
                    <a:pt x="214" y="43"/>
                    <a:pt x="210"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1" name="Freeform 76">
              <a:extLst>
                <a:ext uri="{FF2B5EF4-FFF2-40B4-BE49-F238E27FC236}">
                  <a16:creationId xmlns:a16="http://schemas.microsoft.com/office/drawing/2014/main" id="{3B035025-AC90-7E49-BF74-FB46A87DC5B1}"/>
                </a:ext>
              </a:extLst>
            </p:cNvPr>
            <p:cNvSpPr>
              <a:spLocks/>
            </p:cNvSpPr>
            <p:nvPr/>
          </p:nvSpPr>
          <p:spPr bwMode="auto">
            <a:xfrm>
              <a:off x="6897" y="1988"/>
              <a:ext cx="72" cy="18"/>
            </a:xfrm>
            <a:custGeom>
              <a:avLst/>
              <a:gdLst>
                <a:gd name="T0" fmla="*/ 41 w 47"/>
                <a:gd name="T1" fmla="*/ 12 h 12"/>
                <a:gd name="T2" fmla="*/ 6 w 47"/>
                <a:gd name="T3" fmla="*/ 12 h 12"/>
                <a:gd name="T4" fmla="*/ 0 w 47"/>
                <a:gd name="T5" fmla="*/ 6 h 12"/>
                <a:gd name="T6" fmla="*/ 6 w 47"/>
                <a:gd name="T7" fmla="*/ 0 h 12"/>
                <a:gd name="T8" fmla="*/ 41 w 47"/>
                <a:gd name="T9" fmla="*/ 0 h 12"/>
                <a:gd name="T10" fmla="*/ 47 w 47"/>
                <a:gd name="T11" fmla="*/ 6 h 12"/>
                <a:gd name="T12" fmla="*/ 41 w 4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7" h="12">
                  <a:moveTo>
                    <a:pt x="41" y="12"/>
                  </a:moveTo>
                  <a:cubicBezTo>
                    <a:pt x="6" y="12"/>
                    <a:pt x="6" y="12"/>
                    <a:pt x="6" y="12"/>
                  </a:cubicBezTo>
                  <a:cubicBezTo>
                    <a:pt x="2" y="12"/>
                    <a:pt x="0" y="9"/>
                    <a:pt x="0" y="6"/>
                  </a:cubicBezTo>
                  <a:cubicBezTo>
                    <a:pt x="0" y="2"/>
                    <a:pt x="2" y="0"/>
                    <a:pt x="6" y="0"/>
                  </a:cubicBezTo>
                  <a:cubicBezTo>
                    <a:pt x="41" y="0"/>
                    <a:pt x="41" y="0"/>
                    <a:pt x="41" y="0"/>
                  </a:cubicBezTo>
                  <a:cubicBezTo>
                    <a:pt x="45" y="0"/>
                    <a:pt x="47" y="2"/>
                    <a:pt x="47" y="6"/>
                  </a:cubicBezTo>
                  <a:cubicBezTo>
                    <a:pt x="47" y="9"/>
                    <a:pt x="45" y="12"/>
                    <a:pt x="4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2" name="Freeform 77">
              <a:extLst>
                <a:ext uri="{FF2B5EF4-FFF2-40B4-BE49-F238E27FC236}">
                  <a16:creationId xmlns:a16="http://schemas.microsoft.com/office/drawing/2014/main" id="{4B9EEDFD-B5F6-5942-AA55-8425057F8DD4}"/>
                </a:ext>
              </a:extLst>
            </p:cNvPr>
            <p:cNvSpPr>
              <a:spLocks/>
            </p:cNvSpPr>
            <p:nvPr/>
          </p:nvSpPr>
          <p:spPr bwMode="auto">
            <a:xfrm>
              <a:off x="6846" y="1995"/>
              <a:ext cx="78" cy="77"/>
            </a:xfrm>
            <a:custGeom>
              <a:avLst/>
              <a:gdLst>
                <a:gd name="T0" fmla="*/ 44 w 51"/>
                <a:gd name="T1" fmla="*/ 51 h 51"/>
                <a:gd name="T2" fmla="*/ 40 w 51"/>
                <a:gd name="T3" fmla="*/ 49 h 51"/>
                <a:gd name="T4" fmla="*/ 2 w 51"/>
                <a:gd name="T5" fmla="*/ 11 h 51"/>
                <a:gd name="T6" fmla="*/ 2 w 51"/>
                <a:gd name="T7" fmla="*/ 2 h 51"/>
                <a:gd name="T8" fmla="*/ 11 w 51"/>
                <a:gd name="T9" fmla="*/ 2 h 51"/>
                <a:gd name="T10" fmla="*/ 48 w 51"/>
                <a:gd name="T11" fmla="*/ 40 h 51"/>
                <a:gd name="T12" fmla="*/ 48 w 51"/>
                <a:gd name="T13" fmla="*/ 49 h 51"/>
                <a:gd name="T14" fmla="*/ 44 w 51"/>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1">
                  <a:moveTo>
                    <a:pt x="44" y="51"/>
                  </a:moveTo>
                  <a:cubicBezTo>
                    <a:pt x="43" y="51"/>
                    <a:pt x="41" y="50"/>
                    <a:pt x="40" y="49"/>
                  </a:cubicBezTo>
                  <a:cubicBezTo>
                    <a:pt x="2" y="11"/>
                    <a:pt x="2" y="11"/>
                    <a:pt x="2" y="11"/>
                  </a:cubicBezTo>
                  <a:cubicBezTo>
                    <a:pt x="0" y="9"/>
                    <a:pt x="0" y="5"/>
                    <a:pt x="2" y="2"/>
                  </a:cubicBezTo>
                  <a:cubicBezTo>
                    <a:pt x="4" y="0"/>
                    <a:pt x="8" y="0"/>
                    <a:pt x="11" y="2"/>
                  </a:cubicBezTo>
                  <a:cubicBezTo>
                    <a:pt x="48" y="40"/>
                    <a:pt x="48" y="40"/>
                    <a:pt x="48" y="40"/>
                  </a:cubicBezTo>
                  <a:cubicBezTo>
                    <a:pt x="51" y="43"/>
                    <a:pt x="51" y="47"/>
                    <a:pt x="48" y="49"/>
                  </a:cubicBezTo>
                  <a:cubicBezTo>
                    <a:pt x="47" y="50"/>
                    <a:pt x="46" y="51"/>
                    <a:pt x="44"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3" name="Freeform 78">
              <a:extLst>
                <a:ext uri="{FF2B5EF4-FFF2-40B4-BE49-F238E27FC236}">
                  <a16:creationId xmlns:a16="http://schemas.microsoft.com/office/drawing/2014/main" id="{8B50B4AE-2180-ED47-B4DC-A8F6FCB2FDBB}"/>
                </a:ext>
              </a:extLst>
            </p:cNvPr>
            <p:cNvSpPr>
              <a:spLocks noEditPoints="1"/>
            </p:cNvSpPr>
            <p:nvPr/>
          </p:nvSpPr>
          <p:spPr bwMode="auto">
            <a:xfrm>
              <a:off x="6721" y="1874"/>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5" y="108"/>
                    <a:pt x="0" y="84"/>
                    <a:pt x="0" y="54"/>
                  </a:cubicBezTo>
                  <a:cubicBezTo>
                    <a:pt x="0" y="24"/>
                    <a:pt x="25"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8" y="96"/>
                    <a:pt x="96" y="77"/>
                    <a:pt x="96" y="54"/>
                  </a:cubicBezTo>
                  <a:cubicBezTo>
                    <a:pt x="96" y="31"/>
                    <a:pt x="7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4" name="Freeform 79">
              <a:extLst>
                <a:ext uri="{FF2B5EF4-FFF2-40B4-BE49-F238E27FC236}">
                  <a16:creationId xmlns:a16="http://schemas.microsoft.com/office/drawing/2014/main" id="{3D3213DB-D615-0D43-8639-180B31371C41}"/>
                </a:ext>
              </a:extLst>
            </p:cNvPr>
            <p:cNvSpPr>
              <a:spLocks noEditPoints="1"/>
            </p:cNvSpPr>
            <p:nvPr/>
          </p:nvSpPr>
          <p:spPr bwMode="auto">
            <a:xfrm>
              <a:off x="6941" y="2203"/>
              <a:ext cx="128" cy="54"/>
            </a:xfrm>
            <a:custGeom>
              <a:avLst/>
              <a:gdLst>
                <a:gd name="T0" fmla="*/ 78 w 84"/>
                <a:gd name="T1" fmla="*/ 36 h 36"/>
                <a:gd name="T2" fmla="*/ 6 w 84"/>
                <a:gd name="T3" fmla="*/ 36 h 36"/>
                <a:gd name="T4" fmla="*/ 0 w 84"/>
                <a:gd name="T5" fmla="*/ 30 h 36"/>
                <a:gd name="T6" fmla="*/ 0 w 84"/>
                <a:gd name="T7" fmla="*/ 6 h 36"/>
                <a:gd name="T8" fmla="*/ 6 w 84"/>
                <a:gd name="T9" fmla="*/ 0 h 36"/>
                <a:gd name="T10" fmla="*/ 78 w 84"/>
                <a:gd name="T11" fmla="*/ 0 h 36"/>
                <a:gd name="T12" fmla="*/ 84 w 84"/>
                <a:gd name="T13" fmla="*/ 6 h 36"/>
                <a:gd name="T14" fmla="*/ 84 w 84"/>
                <a:gd name="T15" fmla="*/ 30 h 36"/>
                <a:gd name="T16" fmla="*/ 78 w 84"/>
                <a:gd name="T17" fmla="*/ 36 h 36"/>
                <a:gd name="T18" fmla="*/ 12 w 84"/>
                <a:gd name="T19" fmla="*/ 24 h 36"/>
                <a:gd name="T20" fmla="*/ 72 w 84"/>
                <a:gd name="T21" fmla="*/ 24 h 36"/>
                <a:gd name="T22" fmla="*/ 72 w 84"/>
                <a:gd name="T23" fmla="*/ 12 h 36"/>
                <a:gd name="T24" fmla="*/ 12 w 84"/>
                <a:gd name="T25" fmla="*/ 12 h 36"/>
                <a:gd name="T26" fmla="*/ 12 w 84"/>
                <a:gd name="T27"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36">
                  <a:moveTo>
                    <a:pt x="78" y="36"/>
                  </a:moveTo>
                  <a:cubicBezTo>
                    <a:pt x="6" y="36"/>
                    <a:pt x="6" y="36"/>
                    <a:pt x="6" y="36"/>
                  </a:cubicBezTo>
                  <a:cubicBezTo>
                    <a:pt x="3" y="36"/>
                    <a:pt x="0" y="33"/>
                    <a:pt x="0" y="30"/>
                  </a:cubicBezTo>
                  <a:cubicBezTo>
                    <a:pt x="0" y="6"/>
                    <a:pt x="0" y="6"/>
                    <a:pt x="0" y="6"/>
                  </a:cubicBezTo>
                  <a:cubicBezTo>
                    <a:pt x="0" y="2"/>
                    <a:pt x="3" y="0"/>
                    <a:pt x="6" y="0"/>
                  </a:cubicBezTo>
                  <a:cubicBezTo>
                    <a:pt x="78" y="0"/>
                    <a:pt x="78" y="0"/>
                    <a:pt x="78" y="0"/>
                  </a:cubicBezTo>
                  <a:cubicBezTo>
                    <a:pt x="82" y="0"/>
                    <a:pt x="84" y="2"/>
                    <a:pt x="84" y="6"/>
                  </a:cubicBezTo>
                  <a:cubicBezTo>
                    <a:pt x="84" y="30"/>
                    <a:pt x="84" y="30"/>
                    <a:pt x="84" y="30"/>
                  </a:cubicBezTo>
                  <a:cubicBezTo>
                    <a:pt x="84" y="33"/>
                    <a:pt x="82" y="36"/>
                    <a:pt x="78" y="36"/>
                  </a:cubicBezTo>
                  <a:close/>
                  <a:moveTo>
                    <a:pt x="12" y="24"/>
                  </a:moveTo>
                  <a:cubicBezTo>
                    <a:pt x="72" y="24"/>
                    <a:pt x="72" y="24"/>
                    <a:pt x="72" y="24"/>
                  </a:cubicBezTo>
                  <a:cubicBezTo>
                    <a:pt x="72" y="12"/>
                    <a:pt x="72" y="12"/>
                    <a:pt x="72" y="12"/>
                  </a:cubicBezTo>
                  <a:cubicBezTo>
                    <a:pt x="12" y="12"/>
                    <a:pt x="12" y="12"/>
                    <a:pt x="12" y="12"/>
                  </a:cubicBezTo>
                  <a:lnTo>
                    <a:pt x="1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55" name="Group 83">
            <a:extLst>
              <a:ext uri="{FF2B5EF4-FFF2-40B4-BE49-F238E27FC236}">
                <a16:creationId xmlns:a16="http://schemas.microsoft.com/office/drawing/2014/main" id="{55833B4A-F17D-B241-A9BA-CAA65D15AF3C}"/>
              </a:ext>
            </a:extLst>
          </p:cNvPr>
          <p:cNvGrpSpPr>
            <a:grpSpLocks noChangeAspect="1"/>
          </p:cNvGrpSpPr>
          <p:nvPr/>
        </p:nvGrpSpPr>
        <p:grpSpPr bwMode="auto">
          <a:xfrm>
            <a:off x="5862737" y="4307059"/>
            <a:ext cx="513716" cy="502040"/>
            <a:chOff x="2584" y="1926"/>
            <a:chExt cx="440" cy="430"/>
          </a:xfrm>
          <a:solidFill>
            <a:schemeClr val="accent1"/>
          </a:solidFill>
        </p:grpSpPr>
        <p:sp>
          <p:nvSpPr>
            <p:cNvPr id="256" name="Freeform 84">
              <a:extLst>
                <a:ext uri="{FF2B5EF4-FFF2-40B4-BE49-F238E27FC236}">
                  <a16:creationId xmlns:a16="http://schemas.microsoft.com/office/drawing/2014/main" id="{62D09E4A-E7E8-5A4A-85DE-1B4599C0D0C4}"/>
                </a:ext>
              </a:extLst>
            </p:cNvPr>
            <p:cNvSpPr>
              <a:spLocks noEditPoints="1"/>
            </p:cNvSpPr>
            <p:nvPr/>
          </p:nvSpPr>
          <p:spPr bwMode="auto">
            <a:xfrm>
              <a:off x="2749" y="2033"/>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4" y="108"/>
                    <a:pt x="0" y="84"/>
                    <a:pt x="0" y="54"/>
                  </a:cubicBezTo>
                  <a:cubicBezTo>
                    <a:pt x="0" y="24"/>
                    <a:pt x="24"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7" y="96"/>
                    <a:pt x="96" y="77"/>
                    <a:pt x="96" y="54"/>
                  </a:cubicBezTo>
                  <a:cubicBezTo>
                    <a:pt x="96" y="31"/>
                    <a:pt x="77"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7" name="Freeform 85">
              <a:extLst>
                <a:ext uri="{FF2B5EF4-FFF2-40B4-BE49-F238E27FC236}">
                  <a16:creationId xmlns:a16="http://schemas.microsoft.com/office/drawing/2014/main" id="{B59559F8-B7D8-E64A-9FF8-99BE86B67197}"/>
                </a:ext>
              </a:extLst>
            </p:cNvPr>
            <p:cNvSpPr>
              <a:spLocks noEditPoints="1"/>
            </p:cNvSpPr>
            <p:nvPr/>
          </p:nvSpPr>
          <p:spPr bwMode="auto">
            <a:xfrm>
              <a:off x="2584" y="1989"/>
              <a:ext cx="73"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8" name="Freeform 86">
              <a:extLst>
                <a:ext uri="{FF2B5EF4-FFF2-40B4-BE49-F238E27FC236}">
                  <a16:creationId xmlns:a16="http://schemas.microsoft.com/office/drawing/2014/main" id="{CB47EC8D-F2B8-9F4C-B06A-5E3E2F46DBEF}"/>
                </a:ext>
              </a:extLst>
            </p:cNvPr>
            <p:cNvSpPr>
              <a:spLocks noEditPoints="1"/>
            </p:cNvSpPr>
            <p:nvPr/>
          </p:nvSpPr>
          <p:spPr bwMode="auto">
            <a:xfrm>
              <a:off x="2951" y="1926"/>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9" name="Freeform 87">
              <a:extLst>
                <a:ext uri="{FF2B5EF4-FFF2-40B4-BE49-F238E27FC236}">
                  <a16:creationId xmlns:a16="http://schemas.microsoft.com/office/drawing/2014/main" id="{DFF5E73F-F4A1-184B-8EF1-E99450FD4003}"/>
                </a:ext>
              </a:extLst>
            </p:cNvPr>
            <p:cNvSpPr>
              <a:spLocks noEditPoints="1"/>
            </p:cNvSpPr>
            <p:nvPr/>
          </p:nvSpPr>
          <p:spPr bwMode="auto">
            <a:xfrm>
              <a:off x="2584"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0" name="Freeform 88">
              <a:extLst>
                <a:ext uri="{FF2B5EF4-FFF2-40B4-BE49-F238E27FC236}">
                  <a16:creationId xmlns:a16="http://schemas.microsoft.com/office/drawing/2014/main" id="{4315EC7A-FDF7-B047-92A8-C59FD41F2ACE}"/>
                </a:ext>
              </a:extLst>
            </p:cNvPr>
            <p:cNvSpPr>
              <a:spLocks noEditPoints="1"/>
            </p:cNvSpPr>
            <p:nvPr/>
          </p:nvSpPr>
          <p:spPr bwMode="auto">
            <a:xfrm>
              <a:off x="2795"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1" name="Freeform 89">
              <a:extLst>
                <a:ext uri="{FF2B5EF4-FFF2-40B4-BE49-F238E27FC236}">
                  <a16:creationId xmlns:a16="http://schemas.microsoft.com/office/drawing/2014/main" id="{5CFD3D7D-9ADA-AA40-8FB5-1D7E3F968532}"/>
                </a:ext>
              </a:extLst>
            </p:cNvPr>
            <p:cNvSpPr>
              <a:spLocks/>
            </p:cNvSpPr>
            <p:nvPr/>
          </p:nvSpPr>
          <p:spPr bwMode="auto">
            <a:xfrm>
              <a:off x="2634" y="2159"/>
              <a:ext cx="152" cy="149"/>
            </a:xfrm>
            <a:custGeom>
              <a:avLst/>
              <a:gdLst>
                <a:gd name="T0" fmla="*/ 12 w 152"/>
                <a:gd name="T1" fmla="*/ 149 h 149"/>
                <a:gd name="T2" fmla="*/ 0 w 152"/>
                <a:gd name="T3" fmla="*/ 136 h 149"/>
                <a:gd name="T4" fmla="*/ 139 w 152"/>
                <a:gd name="T5" fmla="*/ 0 h 149"/>
                <a:gd name="T6" fmla="*/ 152 w 152"/>
                <a:gd name="T7" fmla="*/ 13 h 149"/>
                <a:gd name="T8" fmla="*/ 12 w 152"/>
                <a:gd name="T9" fmla="*/ 149 h 149"/>
              </a:gdLst>
              <a:ahLst/>
              <a:cxnLst>
                <a:cxn ang="0">
                  <a:pos x="T0" y="T1"/>
                </a:cxn>
                <a:cxn ang="0">
                  <a:pos x="T2" y="T3"/>
                </a:cxn>
                <a:cxn ang="0">
                  <a:pos x="T4" y="T5"/>
                </a:cxn>
                <a:cxn ang="0">
                  <a:pos x="T6" y="T7"/>
                </a:cxn>
                <a:cxn ang="0">
                  <a:pos x="T8" y="T9"/>
                </a:cxn>
              </a:cxnLst>
              <a:rect l="0" t="0" r="r" b="b"/>
              <a:pathLst>
                <a:path w="152" h="149">
                  <a:moveTo>
                    <a:pt x="12" y="149"/>
                  </a:moveTo>
                  <a:lnTo>
                    <a:pt x="0" y="136"/>
                  </a:lnTo>
                  <a:lnTo>
                    <a:pt x="139" y="0"/>
                  </a:lnTo>
                  <a:lnTo>
                    <a:pt x="152" y="13"/>
                  </a:lnTo>
                  <a:lnTo>
                    <a:pt x="12"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2" name="Freeform 90">
              <a:extLst>
                <a:ext uri="{FF2B5EF4-FFF2-40B4-BE49-F238E27FC236}">
                  <a16:creationId xmlns:a16="http://schemas.microsoft.com/office/drawing/2014/main" id="{BC3144C7-6411-9D4D-B367-CCFF229DB9B8}"/>
                </a:ext>
              </a:extLst>
            </p:cNvPr>
            <p:cNvSpPr>
              <a:spLocks/>
            </p:cNvSpPr>
            <p:nvPr/>
          </p:nvSpPr>
          <p:spPr bwMode="auto">
            <a:xfrm>
              <a:off x="2877" y="1975"/>
              <a:ext cx="98" cy="96"/>
            </a:xfrm>
            <a:custGeom>
              <a:avLst/>
              <a:gdLst>
                <a:gd name="T0" fmla="*/ 13 w 98"/>
                <a:gd name="T1" fmla="*/ 96 h 96"/>
                <a:gd name="T2" fmla="*/ 0 w 98"/>
                <a:gd name="T3" fmla="*/ 82 h 96"/>
                <a:gd name="T4" fmla="*/ 84 w 98"/>
                <a:gd name="T5" fmla="*/ 0 h 96"/>
                <a:gd name="T6" fmla="*/ 98 w 98"/>
                <a:gd name="T7" fmla="*/ 12 h 96"/>
                <a:gd name="T8" fmla="*/ 13 w 98"/>
                <a:gd name="T9" fmla="*/ 96 h 96"/>
              </a:gdLst>
              <a:ahLst/>
              <a:cxnLst>
                <a:cxn ang="0">
                  <a:pos x="T0" y="T1"/>
                </a:cxn>
                <a:cxn ang="0">
                  <a:pos x="T2" y="T3"/>
                </a:cxn>
                <a:cxn ang="0">
                  <a:pos x="T4" y="T5"/>
                </a:cxn>
                <a:cxn ang="0">
                  <a:pos x="T6" y="T7"/>
                </a:cxn>
                <a:cxn ang="0">
                  <a:pos x="T8" y="T9"/>
                </a:cxn>
              </a:cxnLst>
              <a:rect l="0" t="0" r="r" b="b"/>
              <a:pathLst>
                <a:path w="98" h="96">
                  <a:moveTo>
                    <a:pt x="13" y="96"/>
                  </a:moveTo>
                  <a:lnTo>
                    <a:pt x="0" y="82"/>
                  </a:lnTo>
                  <a:lnTo>
                    <a:pt x="84" y="0"/>
                  </a:lnTo>
                  <a:lnTo>
                    <a:pt x="98" y="12"/>
                  </a:lnTo>
                  <a:lnTo>
                    <a:pt x="13"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3" name="Freeform 91">
              <a:extLst>
                <a:ext uri="{FF2B5EF4-FFF2-40B4-BE49-F238E27FC236}">
                  <a16:creationId xmlns:a16="http://schemas.microsoft.com/office/drawing/2014/main" id="{6E2C42D8-3319-674B-8133-E01915A2D52A}"/>
                </a:ext>
              </a:extLst>
            </p:cNvPr>
            <p:cNvSpPr>
              <a:spLocks/>
            </p:cNvSpPr>
            <p:nvPr/>
          </p:nvSpPr>
          <p:spPr bwMode="auto">
            <a:xfrm>
              <a:off x="2642" y="2029"/>
              <a:ext cx="125" cy="66"/>
            </a:xfrm>
            <a:custGeom>
              <a:avLst/>
              <a:gdLst>
                <a:gd name="T0" fmla="*/ 119 w 125"/>
                <a:gd name="T1" fmla="*/ 66 h 66"/>
                <a:gd name="T2" fmla="*/ 0 w 125"/>
                <a:gd name="T3" fmla="*/ 16 h 66"/>
                <a:gd name="T4" fmla="*/ 7 w 125"/>
                <a:gd name="T5" fmla="*/ 0 h 66"/>
                <a:gd name="T6" fmla="*/ 125 w 125"/>
                <a:gd name="T7" fmla="*/ 49 h 66"/>
                <a:gd name="T8" fmla="*/ 119 w 125"/>
                <a:gd name="T9" fmla="*/ 66 h 66"/>
              </a:gdLst>
              <a:ahLst/>
              <a:cxnLst>
                <a:cxn ang="0">
                  <a:pos x="T0" y="T1"/>
                </a:cxn>
                <a:cxn ang="0">
                  <a:pos x="T2" y="T3"/>
                </a:cxn>
                <a:cxn ang="0">
                  <a:pos x="T4" y="T5"/>
                </a:cxn>
                <a:cxn ang="0">
                  <a:pos x="T6" y="T7"/>
                </a:cxn>
                <a:cxn ang="0">
                  <a:pos x="T8" y="T9"/>
                </a:cxn>
              </a:cxnLst>
              <a:rect l="0" t="0" r="r" b="b"/>
              <a:pathLst>
                <a:path w="125" h="66">
                  <a:moveTo>
                    <a:pt x="119" y="66"/>
                  </a:moveTo>
                  <a:lnTo>
                    <a:pt x="0" y="16"/>
                  </a:lnTo>
                  <a:lnTo>
                    <a:pt x="7" y="0"/>
                  </a:lnTo>
                  <a:lnTo>
                    <a:pt x="125" y="49"/>
                  </a:lnTo>
                  <a:lnTo>
                    <a:pt x="1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4" name="Freeform 92">
              <a:extLst>
                <a:ext uri="{FF2B5EF4-FFF2-40B4-BE49-F238E27FC236}">
                  <a16:creationId xmlns:a16="http://schemas.microsoft.com/office/drawing/2014/main" id="{8081C512-E672-CD44-BBE3-358BA6E0D14A}"/>
                </a:ext>
              </a:extLst>
            </p:cNvPr>
            <p:cNvSpPr>
              <a:spLocks/>
            </p:cNvSpPr>
            <p:nvPr/>
          </p:nvSpPr>
          <p:spPr bwMode="auto">
            <a:xfrm>
              <a:off x="2891" y="2142"/>
              <a:ext cx="74" cy="44"/>
            </a:xfrm>
            <a:custGeom>
              <a:avLst/>
              <a:gdLst>
                <a:gd name="T0" fmla="*/ 66 w 74"/>
                <a:gd name="T1" fmla="*/ 44 h 44"/>
                <a:gd name="T2" fmla="*/ 0 w 74"/>
                <a:gd name="T3" fmla="*/ 17 h 44"/>
                <a:gd name="T4" fmla="*/ 8 w 74"/>
                <a:gd name="T5" fmla="*/ 0 h 44"/>
                <a:gd name="T6" fmla="*/ 74 w 74"/>
                <a:gd name="T7" fmla="*/ 27 h 44"/>
                <a:gd name="T8" fmla="*/ 66 w 74"/>
                <a:gd name="T9" fmla="*/ 44 h 44"/>
              </a:gdLst>
              <a:ahLst/>
              <a:cxnLst>
                <a:cxn ang="0">
                  <a:pos x="T0" y="T1"/>
                </a:cxn>
                <a:cxn ang="0">
                  <a:pos x="T2" y="T3"/>
                </a:cxn>
                <a:cxn ang="0">
                  <a:pos x="T4" y="T5"/>
                </a:cxn>
                <a:cxn ang="0">
                  <a:pos x="T6" y="T7"/>
                </a:cxn>
                <a:cxn ang="0">
                  <a:pos x="T8" y="T9"/>
                </a:cxn>
              </a:cxnLst>
              <a:rect l="0" t="0" r="r" b="b"/>
              <a:pathLst>
                <a:path w="74" h="44">
                  <a:moveTo>
                    <a:pt x="66" y="44"/>
                  </a:moveTo>
                  <a:lnTo>
                    <a:pt x="0" y="17"/>
                  </a:lnTo>
                  <a:lnTo>
                    <a:pt x="8" y="0"/>
                  </a:lnTo>
                  <a:lnTo>
                    <a:pt x="74" y="27"/>
                  </a:lnTo>
                  <a:lnTo>
                    <a:pt x="66"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5" name="Rectangle 93">
              <a:extLst>
                <a:ext uri="{FF2B5EF4-FFF2-40B4-BE49-F238E27FC236}">
                  <a16:creationId xmlns:a16="http://schemas.microsoft.com/office/drawing/2014/main" id="{55AC4F32-9438-A14E-8D3B-30633B19540D}"/>
                </a:ext>
              </a:extLst>
            </p:cNvPr>
            <p:cNvSpPr>
              <a:spLocks noChangeArrowheads="1"/>
            </p:cNvSpPr>
            <p:nvPr/>
          </p:nvSpPr>
          <p:spPr bwMode="auto">
            <a:xfrm>
              <a:off x="2822" y="2186"/>
              <a:ext cx="19" cy="1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6" name="Freeform 94">
              <a:extLst>
                <a:ext uri="{FF2B5EF4-FFF2-40B4-BE49-F238E27FC236}">
                  <a16:creationId xmlns:a16="http://schemas.microsoft.com/office/drawing/2014/main" id="{B353D0A6-EF38-0447-A7B3-679682F67888}"/>
                </a:ext>
              </a:extLst>
            </p:cNvPr>
            <p:cNvSpPr>
              <a:spLocks noEditPoints="1"/>
            </p:cNvSpPr>
            <p:nvPr/>
          </p:nvSpPr>
          <p:spPr bwMode="auto">
            <a:xfrm>
              <a:off x="2951" y="2150"/>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67" name="Group 59">
            <a:extLst>
              <a:ext uri="{FF2B5EF4-FFF2-40B4-BE49-F238E27FC236}">
                <a16:creationId xmlns:a16="http://schemas.microsoft.com/office/drawing/2014/main" id="{EF54C6A6-4BD1-DD43-B133-D4D226C9EE9F}"/>
              </a:ext>
            </a:extLst>
          </p:cNvPr>
          <p:cNvGrpSpPr>
            <a:grpSpLocks noChangeAspect="1"/>
          </p:cNvGrpSpPr>
          <p:nvPr/>
        </p:nvGrpSpPr>
        <p:grpSpPr bwMode="auto">
          <a:xfrm>
            <a:off x="7131257" y="4307059"/>
            <a:ext cx="493868" cy="502040"/>
            <a:chOff x="5696" y="644"/>
            <a:chExt cx="423" cy="430"/>
          </a:xfrm>
          <a:solidFill>
            <a:schemeClr val="accent1"/>
          </a:solidFill>
        </p:grpSpPr>
        <p:sp>
          <p:nvSpPr>
            <p:cNvPr id="268" name="Freeform 60">
              <a:extLst>
                <a:ext uri="{FF2B5EF4-FFF2-40B4-BE49-F238E27FC236}">
                  <a16:creationId xmlns:a16="http://schemas.microsoft.com/office/drawing/2014/main" id="{2DF46A1E-62FB-7842-A1DF-1D64EE7FCC0F}"/>
                </a:ext>
              </a:extLst>
            </p:cNvPr>
            <p:cNvSpPr>
              <a:spLocks noEditPoints="1"/>
            </p:cNvSpPr>
            <p:nvPr/>
          </p:nvSpPr>
          <p:spPr bwMode="auto">
            <a:xfrm>
              <a:off x="5852" y="644"/>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61">
              <a:extLst>
                <a:ext uri="{FF2B5EF4-FFF2-40B4-BE49-F238E27FC236}">
                  <a16:creationId xmlns:a16="http://schemas.microsoft.com/office/drawing/2014/main" id="{BCA1753F-E6EB-1940-8BE6-7A70C8DF218E}"/>
                </a:ext>
              </a:extLst>
            </p:cNvPr>
            <p:cNvSpPr>
              <a:spLocks noEditPoints="1"/>
            </p:cNvSpPr>
            <p:nvPr/>
          </p:nvSpPr>
          <p:spPr bwMode="auto">
            <a:xfrm>
              <a:off x="5852"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62">
              <a:extLst>
                <a:ext uri="{FF2B5EF4-FFF2-40B4-BE49-F238E27FC236}">
                  <a16:creationId xmlns:a16="http://schemas.microsoft.com/office/drawing/2014/main" id="{FF51CD50-D176-8646-A186-FB4270CF1C91}"/>
                </a:ext>
              </a:extLst>
            </p:cNvPr>
            <p:cNvSpPr>
              <a:spLocks noEditPoints="1"/>
            </p:cNvSpPr>
            <p:nvPr/>
          </p:nvSpPr>
          <p:spPr bwMode="auto">
            <a:xfrm>
              <a:off x="6008"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63">
              <a:extLst>
                <a:ext uri="{FF2B5EF4-FFF2-40B4-BE49-F238E27FC236}">
                  <a16:creationId xmlns:a16="http://schemas.microsoft.com/office/drawing/2014/main" id="{1DC2FFD3-7641-234A-B73A-9039B77A4C14}"/>
                </a:ext>
              </a:extLst>
            </p:cNvPr>
            <p:cNvSpPr>
              <a:spLocks noEditPoints="1"/>
            </p:cNvSpPr>
            <p:nvPr/>
          </p:nvSpPr>
          <p:spPr bwMode="auto">
            <a:xfrm>
              <a:off x="5696"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Rectangle 64">
              <a:extLst>
                <a:ext uri="{FF2B5EF4-FFF2-40B4-BE49-F238E27FC236}">
                  <a16:creationId xmlns:a16="http://schemas.microsoft.com/office/drawing/2014/main" id="{3900C2DB-FA6B-D741-97DE-59BAC7FFBDBD}"/>
                </a:ext>
              </a:extLst>
            </p:cNvPr>
            <p:cNvSpPr>
              <a:spLocks noChangeArrowheads="1"/>
            </p:cNvSpPr>
            <p:nvPr/>
          </p:nvSpPr>
          <p:spPr bwMode="auto">
            <a:xfrm>
              <a:off x="5898" y="743"/>
              <a:ext cx="19" cy="2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65">
              <a:extLst>
                <a:ext uri="{FF2B5EF4-FFF2-40B4-BE49-F238E27FC236}">
                  <a16:creationId xmlns:a16="http://schemas.microsoft.com/office/drawing/2014/main" id="{3C85F200-5885-C74D-8D1C-4D9CD9852A78}"/>
                </a:ext>
              </a:extLst>
            </p:cNvPr>
            <p:cNvSpPr>
              <a:spLocks/>
            </p:cNvSpPr>
            <p:nvPr/>
          </p:nvSpPr>
          <p:spPr bwMode="auto">
            <a:xfrm>
              <a:off x="5742" y="859"/>
              <a:ext cx="331" cy="116"/>
            </a:xfrm>
            <a:custGeom>
              <a:avLst/>
              <a:gdLst>
                <a:gd name="T0" fmla="*/ 216 w 216"/>
                <a:gd name="T1" fmla="*/ 78 h 78"/>
                <a:gd name="T2" fmla="*/ 204 w 216"/>
                <a:gd name="T3" fmla="*/ 78 h 78"/>
                <a:gd name="T4" fmla="*/ 138 w 216"/>
                <a:gd name="T5" fmla="*/ 12 h 78"/>
                <a:gd name="T6" fmla="*/ 72 w 216"/>
                <a:gd name="T7" fmla="*/ 12 h 78"/>
                <a:gd name="T8" fmla="*/ 12 w 216"/>
                <a:gd name="T9" fmla="*/ 78 h 78"/>
                <a:gd name="T10" fmla="*/ 0 w 216"/>
                <a:gd name="T11" fmla="*/ 78 h 78"/>
                <a:gd name="T12" fmla="*/ 72 w 216"/>
                <a:gd name="T13" fmla="*/ 0 h 78"/>
                <a:gd name="T14" fmla="*/ 138 w 216"/>
                <a:gd name="T15" fmla="*/ 0 h 78"/>
                <a:gd name="T16" fmla="*/ 216 w 216"/>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78">
                  <a:moveTo>
                    <a:pt x="216" y="78"/>
                  </a:moveTo>
                  <a:cubicBezTo>
                    <a:pt x="204" y="78"/>
                    <a:pt x="204" y="78"/>
                    <a:pt x="204" y="78"/>
                  </a:cubicBezTo>
                  <a:cubicBezTo>
                    <a:pt x="204" y="42"/>
                    <a:pt x="175" y="12"/>
                    <a:pt x="138" y="12"/>
                  </a:cubicBezTo>
                  <a:cubicBezTo>
                    <a:pt x="72" y="12"/>
                    <a:pt x="72" y="12"/>
                    <a:pt x="72" y="12"/>
                  </a:cubicBezTo>
                  <a:cubicBezTo>
                    <a:pt x="37" y="12"/>
                    <a:pt x="12" y="40"/>
                    <a:pt x="12" y="78"/>
                  </a:cubicBezTo>
                  <a:cubicBezTo>
                    <a:pt x="0" y="78"/>
                    <a:pt x="0" y="78"/>
                    <a:pt x="0" y="78"/>
                  </a:cubicBezTo>
                  <a:cubicBezTo>
                    <a:pt x="0" y="33"/>
                    <a:pt x="31" y="0"/>
                    <a:pt x="72" y="0"/>
                  </a:cubicBezTo>
                  <a:cubicBezTo>
                    <a:pt x="138" y="0"/>
                    <a:pt x="138" y="0"/>
                    <a:pt x="138" y="0"/>
                  </a:cubicBezTo>
                  <a:cubicBezTo>
                    <a:pt x="181" y="0"/>
                    <a:pt x="216" y="35"/>
                    <a:pt x="21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4" name="Group 40">
            <a:extLst>
              <a:ext uri="{FF2B5EF4-FFF2-40B4-BE49-F238E27FC236}">
                <a16:creationId xmlns:a16="http://schemas.microsoft.com/office/drawing/2014/main" id="{AF2CB69D-CBB7-0741-B4F3-6F052ABCDA2C}"/>
              </a:ext>
            </a:extLst>
          </p:cNvPr>
          <p:cNvGrpSpPr>
            <a:grpSpLocks noChangeAspect="1"/>
          </p:cNvGrpSpPr>
          <p:nvPr/>
        </p:nvGrpSpPr>
        <p:grpSpPr bwMode="auto">
          <a:xfrm>
            <a:off x="8413589" y="4350552"/>
            <a:ext cx="486806" cy="415054"/>
            <a:chOff x="4653" y="690"/>
            <a:chExt cx="441" cy="376"/>
          </a:xfrm>
          <a:solidFill>
            <a:schemeClr val="accent1"/>
          </a:solidFill>
        </p:grpSpPr>
        <p:sp>
          <p:nvSpPr>
            <p:cNvPr id="275" name="Freeform 41">
              <a:extLst>
                <a:ext uri="{FF2B5EF4-FFF2-40B4-BE49-F238E27FC236}">
                  <a16:creationId xmlns:a16="http://schemas.microsoft.com/office/drawing/2014/main" id="{FDCBE251-79E8-114A-B376-CEEF3221D205}"/>
                </a:ext>
              </a:extLst>
            </p:cNvPr>
            <p:cNvSpPr>
              <a:spLocks noEditPoints="1"/>
            </p:cNvSpPr>
            <p:nvPr/>
          </p:nvSpPr>
          <p:spPr bwMode="auto">
            <a:xfrm>
              <a:off x="4653"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6" name="Freeform 42">
              <a:extLst>
                <a:ext uri="{FF2B5EF4-FFF2-40B4-BE49-F238E27FC236}">
                  <a16:creationId xmlns:a16="http://schemas.microsoft.com/office/drawing/2014/main" id="{33EAB03F-1708-934A-9326-DCEC1E3BE1BF}"/>
                </a:ext>
              </a:extLst>
            </p:cNvPr>
            <p:cNvSpPr>
              <a:spLocks noEditPoints="1"/>
            </p:cNvSpPr>
            <p:nvPr/>
          </p:nvSpPr>
          <p:spPr bwMode="auto">
            <a:xfrm>
              <a:off x="4984"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7" name="Freeform 43">
              <a:extLst>
                <a:ext uri="{FF2B5EF4-FFF2-40B4-BE49-F238E27FC236}">
                  <a16:creationId xmlns:a16="http://schemas.microsoft.com/office/drawing/2014/main" id="{0B22C036-1BF3-914B-849D-BDC1213AB0A1}"/>
                </a:ext>
              </a:extLst>
            </p:cNvPr>
            <p:cNvSpPr>
              <a:spLocks noEditPoints="1"/>
            </p:cNvSpPr>
            <p:nvPr/>
          </p:nvSpPr>
          <p:spPr bwMode="auto">
            <a:xfrm>
              <a:off x="4800" y="815"/>
              <a:ext cx="147" cy="251"/>
            </a:xfrm>
            <a:custGeom>
              <a:avLst/>
              <a:gdLst>
                <a:gd name="T0" fmla="*/ 66 w 96"/>
                <a:gd name="T1" fmla="*/ 168 h 168"/>
                <a:gd name="T2" fmla="*/ 30 w 96"/>
                <a:gd name="T3" fmla="*/ 168 h 168"/>
                <a:gd name="T4" fmla="*/ 24 w 96"/>
                <a:gd name="T5" fmla="*/ 162 h 168"/>
                <a:gd name="T6" fmla="*/ 24 w 96"/>
                <a:gd name="T7" fmla="*/ 95 h 168"/>
                <a:gd name="T8" fmla="*/ 0 w 96"/>
                <a:gd name="T9" fmla="*/ 66 h 168"/>
                <a:gd name="T10" fmla="*/ 0 w 96"/>
                <a:gd name="T11" fmla="*/ 6 h 168"/>
                <a:gd name="T12" fmla="*/ 6 w 96"/>
                <a:gd name="T13" fmla="*/ 0 h 168"/>
                <a:gd name="T14" fmla="*/ 90 w 96"/>
                <a:gd name="T15" fmla="*/ 0 h 168"/>
                <a:gd name="T16" fmla="*/ 96 w 96"/>
                <a:gd name="T17" fmla="*/ 6 h 168"/>
                <a:gd name="T18" fmla="*/ 96 w 96"/>
                <a:gd name="T19" fmla="*/ 66 h 168"/>
                <a:gd name="T20" fmla="*/ 72 w 96"/>
                <a:gd name="T21" fmla="*/ 95 h 168"/>
                <a:gd name="T22" fmla="*/ 72 w 96"/>
                <a:gd name="T23" fmla="*/ 162 h 168"/>
                <a:gd name="T24" fmla="*/ 66 w 96"/>
                <a:gd name="T25" fmla="*/ 168 h 168"/>
                <a:gd name="T26" fmla="*/ 36 w 96"/>
                <a:gd name="T27" fmla="*/ 156 h 168"/>
                <a:gd name="T28" fmla="*/ 60 w 96"/>
                <a:gd name="T29" fmla="*/ 156 h 168"/>
                <a:gd name="T30" fmla="*/ 60 w 96"/>
                <a:gd name="T31" fmla="*/ 90 h 168"/>
                <a:gd name="T32" fmla="*/ 66 w 96"/>
                <a:gd name="T33" fmla="*/ 84 h 168"/>
                <a:gd name="T34" fmla="*/ 84 w 96"/>
                <a:gd name="T35" fmla="*/ 66 h 168"/>
                <a:gd name="T36" fmla="*/ 84 w 96"/>
                <a:gd name="T37" fmla="*/ 12 h 168"/>
                <a:gd name="T38" fmla="*/ 12 w 96"/>
                <a:gd name="T39" fmla="*/ 12 h 168"/>
                <a:gd name="T40" fmla="*/ 12 w 96"/>
                <a:gd name="T41" fmla="*/ 66 h 168"/>
                <a:gd name="T42" fmla="*/ 30 w 96"/>
                <a:gd name="T43" fmla="*/ 84 h 168"/>
                <a:gd name="T44" fmla="*/ 36 w 96"/>
                <a:gd name="T45" fmla="*/ 90 h 168"/>
                <a:gd name="T46" fmla="*/ 36 w 96"/>
                <a:gd name="T47"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168">
                  <a:moveTo>
                    <a:pt x="66" y="168"/>
                  </a:moveTo>
                  <a:cubicBezTo>
                    <a:pt x="30" y="168"/>
                    <a:pt x="30" y="168"/>
                    <a:pt x="30" y="168"/>
                  </a:cubicBezTo>
                  <a:cubicBezTo>
                    <a:pt x="27" y="168"/>
                    <a:pt x="24" y="165"/>
                    <a:pt x="24" y="162"/>
                  </a:cubicBezTo>
                  <a:cubicBezTo>
                    <a:pt x="24" y="95"/>
                    <a:pt x="24" y="95"/>
                    <a:pt x="24" y="95"/>
                  </a:cubicBezTo>
                  <a:cubicBezTo>
                    <a:pt x="10" y="92"/>
                    <a:pt x="0" y="80"/>
                    <a:pt x="0" y="66"/>
                  </a:cubicBezTo>
                  <a:cubicBezTo>
                    <a:pt x="0" y="6"/>
                    <a:pt x="0" y="6"/>
                    <a:pt x="0" y="6"/>
                  </a:cubicBezTo>
                  <a:cubicBezTo>
                    <a:pt x="0" y="2"/>
                    <a:pt x="3" y="0"/>
                    <a:pt x="6" y="0"/>
                  </a:cubicBezTo>
                  <a:cubicBezTo>
                    <a:pt x="90" y="0"/>
                    <a:pt x="90" y="0"/>
                    <a:pt x="90" y="0"/>
                  </a:cubicBezTo>
                  <a:cubicBezTo>
                    <a:pt x="93" y="0"/>
                    <a:pt x="96" y="2"/>
                    <a:pt x="96" y="6"/>
                  </a:cubicBezTo>
                  <a:cubicBezTo>
                    <a:pt x="96" y="66"/>
                    <a:pt x="96" y="66"/>
                    <a:pt x="96" y="66"/>
                  </a:cubicBezTo>
                  <a:cubicBezTo>
                    <a:pt x="96" y="80"/>
                    <a:pt x="86" y="92"/>
                    <a:pt x="72" y="95"/>
                  </a:cubicBezTo>
                  <a:cubicBezTo>
                    <a:pt x="72" y="162"/>
                    <a:pt x="72" y="162"/>
                    <a:pt x="72" y="162"/>
                  </a:cubicBezTo>
                  <a:cubicBezTo>
                    <a:pt x="72" y="165"/>
                    <a:pt x="69" y="168"/>
                    <a:pt x="66" y="168"/>
                  </a:cubicBezTo>
                  <a:close/>
                  <a:moveTo>
                    <a:pt x="36" y="156"/>
                  </a:moveTo>
                  <a:cubicBezTo>
                    <a:pt x="60" y="156"/>
                    <a:pt x="60" y="156"/>
                    <a:pt x="60" y="156"/>
                  </a:cubicBezTo>
                  <a:cubicBezTo>
                    <a:pt x="60" y="90"/>
                    <a:pt x="60" y="90"/>
                    <a:pt x="60" y="90"/>
                  </a:cubicBezTo>
                  <a:cubicBezTo>
                    <a:pt x="60" y="86"/>
                    <a:pt x="63" y="84"/>
                    <a:pt x="66" y="84"/>
                  </a:cubicBezTo>
                  <a:cubicBezTo>
                    <a:pt x="76" y="84"/>
                    <a:pt x="84" y="76"/>
                    <a:pt x="84" y="66"/>
                  </a:cubicBezTo>
                  <a:cubicBezTo>
                    <a:pt x="84" y="12"/>
                    <a:pt x="84" y="12"/>
                    <a:pt x="84" y="12"/>
                  </a:cubicBezTo>
                  <a:cubicBezTo>
                    <a:pt x="12" y="12"/>
                    <a:pt x="12" y="12"/>
                    <a:pt x="12" y="12"/>
                  </a:cubicBezTo>
                  <a:cubicBezTo>
                    <a:pt x="12" y="66"/>
                    <a:pt x="12" y="66"/>
                    <a:pt x="12" y="66"/>
                  </a:cubicBezTo>
                  <a:cubicBezTo>
                    <a:pt x="12" y="76"/>
                    <a:pt x="20" y="84"/>
                    <a:pt x="30" y="84"/>
                  </a:cubicBezTo>
                  <a:cubicBezTo>
                    <a:pt x="33" y="84"/>
                    <a:pt x="36" y="86"/>
                    <a:pt x="36" y="90"/>
                  </a:cubicBezTo>
                  <a:lnTo>
                    <a:pt x="36"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8" name="Freeform 44">
              <a:extLst>
                <a:ext uri="{FF2B5EF4-FFF2-40B4-BE49-F238E27FC236}">
                  <a16:creationId xmlns:a16="http://schemas.microsoft.com/office/drawing/2014/main" id="{E8B7DC9C-B6E3-214C-96AB-8281516F4326}"/>
                </a:ext>
              </a:extLst>
            </p:cNvPr>
            <p:cNvSpPr>
              <a:spLocks noEditPoints="1"/>
            </p:cNvSpPr>
            <p:nvPr/>
          </p:nvSpPr>
          <p:spPr bwMode="auto">
            <a:xfrm>
              <a:off x="4671"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9" name="Freeform 45">
              <a:extLst>
                <a:ext uri="{FF2B5EF4-FFF2-40B4-BE49-F238E27FC236}">
                  <a16:creationId xmlns:a16="http://schemas.microsoft.com/office/drawing/2014/main" id="{397E29E0-4660-AC44-AA91-82129C1E3367}"/>
                </a:ext>
              </a:extLst>
            </p:cNvPr>
            <p:cNvSpPr>
              <a:spLocks noEditPoints="1"/>
            </p:cNvSpPr>
            <p:nvPr/>
          </p:nvSpPr>
          <p:spPr bwMode="auto">
            <a:xfrm>
              <a:off x="5002"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0" name="Freeform 46">
              <a:extLst>
                <a:ext uri="{FF2B5EF4-FFF2-40B4-BE49-F238E27FC236}">
                  <a16:creationId xmlns:a16="http://schemas.microsoft.com/office/drawing/2014/main" id="{30250504-C013-FB41-8C0E-CC245995DB46}"/>
                </a:ext>
              </a:extLst>
            </p:cNvPr>
            <p:cNvSpPr>
              <a:spLocks noEditPoints="1"/>
            </p:cNvSpPr>
            <p:nvPr/>
          </p:nvSpPr>
          <p:spPr bwMode="auto">
            <a:xfrm>
              <a:off x="4818" y="690"/>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5"/>
                    <a:pt x="0" y="36"/>
                  </a:cubicBezTo>
                  <a:cubicBezTo>
                    <a:pt x="0" y="16"/>
                    <a:pt x="16" y="0"/>
                    <a:pt x="36" y="0"/>
                  </a:cubicBezTo>
                  <a:cubicBezTo>
                    <a:pt x="56" y="0"/>
                    <a:pt x="72" y="16"/>
                    <a:pt x="72" y="36"/>
                  </a:cubicBezTo>
                  <a:cubicBezTo>
                    <a:pt x="72" y="55"/>
                    <a:pt x="56" y="72"/>
                    <a:pt x="36" y="72"/>
                  </a:cubicBezTo>
                  <a:close/>
                  <a:moveTo>
                    <a:pt x="36" y="12"/>
                  </a:moveTo>
                  <a:cubicBezTo>
                    <a:pt x="23" y="12"/>
                    <a:pt x="12" y="22"/>
                    <a:pt x="12" y="36"/>
                  </a:cubicBezTo>
                  <a:cubicBezTo>
                    <a:pt x="12" y="49"/>
                    <a:pt x="23" y="60"/>
                    <a:pt x="36" y="60"/>
                  </a:cubicBezTo>
                  <a:cubicBezTo>
                    <a:pt x="49" y="60"/>
                    <a:pt x="60" y="49"/>
                    <a:pt x="60" y="36"/>
                  </a:cubicBezTo>
                  <a:cubicBezTo>
                    <a:pt x="60" y="22"/>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81" name="Group 122">
            <a:extLst>
              <a:ext uri="{FF2B5EF4-FFF2-40B4-BE49-F238E27FC236}">
                <a16:creationId xmlns:a16="http://schemas.microsoft.com/office/drawing/2014/main" id="{67283CD5-0255-B34C-BF7E-E084473C74C8}"/>
              </a:ext>
            </a:extLst>
          </p:cNvPr>
          <p:cNvGrpSpPr>
            <a:grpSpLocks noChangeAspect="1"/>
          </p:cNvGrpSpPr>
          <p:nvPr/>
        </p:nvGrpSpPr>
        <p:grpSpPr bwMode="auto">
          <a:xfrm>
            <a:off x="9677138" y="4315989"/>
            <a:ext cx="496566" cy="484180"/>
            <a:chOff x="487" y="3214"/>
            <a:chExt cx="441" cy="430"/>
          </a:xfrm>
          <a:solidFill>
            <a:schemeClr val="accent1"/>
          </a:solidFill>
        </p:grpSpPr>
        <p:sp>
          <p:nvSpPr>
            <p:cNvPr id="282" name="Freeform 123">
              <a:extLst>
                <a:ext uri="{FF2B5EF4-FFF2-40B4-BE49-F238E27FC236}">
                  <a16:creationId xmlns:a16="http://schemas.microsoft.com/office/drawing/2014/main" id="{72773FE5-CE95-0F4A-A086-070B43C2F3E0}"/>
                </a:ext>
              </a:extLst>
            </p:cNvPr>
            <p:cNvSpPr>
              <a:spLocks noEditPoints="1"/>
            </p:cNvSpPr>
            <p:nvPr/>
          </p:nvSpPr>
          <p:spPr bwMode="auto">
            <a:xfrm>
              <a:off x="579" y="3214"/>
              <a:ext cx="257" cy="233"/>
            </a:xfrm>
            <a:custGeom>
              <a:avLst/>
              <a:gdLst>
                <a:gd name="T0" fmla="*/ 66 w 168"/>
                <a:gd name="T1" fmla="*/ 156 h 156"/>
                <a:gd name="T2" fmla="*/ 62 w 168"/>
                <a:gd name="T3" fmla="*/ 154 h 156"/>
                <a:gd name="T4" fmla="*/ 28 w 168"/>
                <a:gd name="T5" fmla="*/ 120 h 156"/>
                <a:gd name="T6" fmla="*/ 18 w 168"/>
                <a:gd name="T7" fmla="*/ 120 h 156"/>
                <a:gd name="T8" fmla="*/ 0 w 168"/>
                <a:gd name="T9" fmla="*/ 102 h 156"/>
                <a:gd name="T10" fmla="*/ 0 w 168"/>
                <a:gd name="T11" fmla="*/ 18 h 156"/>
                <a:gd name="T12" fmla="*/ 18 w 168"/>
                <a:gd name="T13" fmla="*/ 0 h 156"/>
                <a:gd name="T14" fmla="*/ 150 w 168"/>
                <a:gd name="T15" fmla="*/ 0 h 156"/>
                <a:gd name="T16" fmla="*/ 168 w 168"/>
                <a:gd name="T17" fmla="*/ 18 h 156"/>
                <a:gd name="T18" fmla="*/ 168 w 168"/>
                <a:gd name="T19" fmla="*/ 102 h 156"/>
                <a:gd name="T20" fmla="*/ 150 w 168"/>
                <a:gd name="T21" fmla="*/ 120 h 156"/>
                <a:gd name="T22" fmla="*/ 72 w 168"/>
                <a:gd name="T23" fmla="*/ 120 h 156"/>
                <a:gd name="T24" fmla="*/ 72 w 168"/>
                <a:gd name="T25" fmla="*/ 150 h 156"/>
                <a:gd name="T26" fmla="*/ 69 w 168"/>
                <a:gd name="T27" fmla="*/ 156 h 156"/>
                <a:gd name="T28" fmla="*/ 66 w 168"/>
                <a:gd name="T29" fmla="*/ 156 h 156"/>
                <a:gd name="T30" fmla="*/ 18 w 168"/>
                <a:gd name="T31" fmla="*/ 12 h 156"/>
                <a:gd name="T32" fmla="*/ 12 w 168"/>
                <a:gd name="T33" fmla="*/ 18 h 156"/>
                <a:gd name="T34" fmla="*/ 12 w 168"/>
                <a:gd name="T35" fmla="*/ 102 h 156"/>
                <a:gd name="T36" fmla="*/ 18 w 168"/>
                <a:gd name="T37" fmla="*/ 108 h 156"/>
                <a:gd name="T38" fmla="*/ 30 w 168"/>
                <a:gd name="T39" fmla="*/ 108 h 156"/>
                <a:gd name="T40" fmla="*/ 34 w 168"/>
                <a:gd name="T41" fmla="*/ 110 h 156"/>
                <a:gd name="T42" fmla="*/ 60 w 168"/>
                <a:gd name="T43" fmla="*/ 136 h 156"/>
                <a:gd name="T44" fmla="*/ 60 w 168"/>
                <a:gd name="T45" fmla="*/ 114 h 156"/>
                <a:gd name="T46" fmla="*/ 66 w 168"/>
                <a:gd name="T47" fmla="*/ 108 h 156"/>
                <a:gd name="T48" fmla="*/ 150 w 168"/>
                <a:gd name="T49" fmla="*/ 108 h 156"/>
                <a:gd name="T50" fmla="*/ 156 w 168"/>
                <a:gd name="T51" fmla="*/ 102 h 156"/>
                <a:gd name="T52" fmla="*/ 156 w 168"/>
                <a:gd name="T53" fmla="*/ 18 h 156"/>
                <a:gd name="T54" fmla="*/ 150 w 168"/>
                <a:gd name="T55" fmla="*/ 12 h 156"/>
                <a:gd name="T56" fmla="*/ 18 w 168"/>
                <a:gd name="T57" fmla="*/ 1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8" h="156">
                  <a:moveTo>
                    <a:pt x="66" y="156"/>
                  </a:moveTo>
                  <a:cubicBezTo>
                    <a:pt x="65" y="156"/>
                    <a:pt x="63" y="156"/>
                    <a:pt x="62" y="154"/>
                  </a:cubicBezTo>
                  <a:cubicBezTo>
                    <a:pt x="28" y="120"/>
                    <a:pt x="28" y="120"/>
                    <a:pt x="28" y="120"/>
                  </a:cubicBezTo>
                  <a:cubicBezTo>
                    <a:pt x="18" y="120"/>
                    <a:pt x="18" y="120"/>
                    <a:pt x="18" y="120"/>
                  </a:cubicBezTo>
                  <a:cubicBezTo>
                    <a:pt x="8" y="120"/>
                    <a:pt x="0" y="112"/>
                    <a:pt x="0" y="102"/>
                  </a:cubicBezTo>
                  <a:cubicBezTo>
                    <a:pt x="0" y="18"/>
                    <a:pt x="0" y="18"/>
                    <a:pt x="0" y="18"/>
                  </a:cubicBezTo>
                  <a:cubicBezTo>
                    <a:pt x="0" y="8"/>
                    <a:pt x="8" y="0"/>
                    <a:pt x="18" y="0"/>
                  </a:cubicBezTo>
                  <a:cubicBezTo>
                    <a:pt x="150" y="0"/>
                    <a:pt x="150" y="0"/>
                    <a:pt x="150" y="0"/>
                  </a:cubicBezTo>
                  <a:cubicBezTo>
                    <a:pt x="160" y="0"/>
                    <a:pt x="168" y="8"/>
                    <a:pt x="168" y="18"/>
                  </a:cubicBezTo>
                  <a:cubicBezTo>
                    <a:pt x="168" y="102"/>
                    <a:pt x="168" y="102"/>
                    <a:pt x="168" y="102"/>
                  </a:cubicBezTo>
                  <a:cubicBezTo>
                    <a:pt x="168" y="112"/>
                    <a:pt x="160" y="120"/>
                    <a:pt x="150" y="120"/>
                  </a:cubicBezTo>
                  <a:cubicBezTo>
                    <a:pt x="72" y="120"/>
                    <a:pt x="72" y="120"/>
                    <a:pt x="72" y="120"/>
                  </a:cubicBezTo>
                  <a:cubicBezTo>
                    <a:pt x="72" y="150"/>
                    <a:pt x="72" y="150"/>
                    <a:pt x="72" y="150"/>
                  </a:cubicBezTo>
                  <a:cubicBezTo>
                    <a:pt x="72" y="153"/>
                    <a:pt x="71" y="155"/>
                    <a:pt x="69" y="156"/>
                  </a:cubicBezTo>
                  <a:cubicBezTo>
                    <a:pt x="68" y="156"/>
                    <a:pt x="67" y="156"/>
                    <a:pt x="66" y="156"/>
                  </a:cubicBezTo>
                  <a:close/>
                  <a:moveTo>
                    <a:pt x="18" y="12"/>
                  </a:moveTo>
                  <a:cubicBezTo>
                    <a:pt x="15" y="12"/>
                    <a:pt x="12" y="15"/>
                    <a:pt x="12" y="18"/>
                  </a:cubicBezTo>
                  <a:cubicBezTo>
                    <a:pt x="12" y="102"/>
                    <a:pt x="12" y="102"/>
                    <a:pt x="12" y="102"/>
                  </a:cubicBezTo>
                  <a:cubicBezTo>
                    <a:pt x="12" y="105"/>
                    <a:pt x="15" y="108"/>
                    <a:pt x="18" y="108"/>
                  </a:cubicBezTo>
                  <a:cubicBezTo>
                    <a:pt x="30" y="108"/>
                    <a:pt x="30" y="108"/>
                    <a:pt x="30" y="108"/>
                  </a:cubicBezTo>
                  <a:cubicBezTo>
                    <a:pt x="32" y="108"/>
                    <a:pt x="33" y="109"/>
                    <a:pt x="34" y="110"/>
                  </a:cubicBezTo>
                  <a:cubicBezTo>
                    <a:pt x="60" y="136"/>
                    <a:pt x="60" y="136"/>
                    <a:pt x="60" y="136"/>
                  </a:cubicBezTo>
                  <a:cubicBezTo>
                    <a:pt x="60" y="114"/>
                    <a:pt x="60" y="114"/>
                    <a:pt x="60" y="114"/>
                  </a:cubicBezTo>
                  <a:cubicBezTo>
                    <a:pt x="60" y="111"/>
                    <a:pt x="63" y="108"/>
                    <a:pt x="66" y="108"/>
                  </a:cubicBezTo>
                  <a:cubicBezTo>
                    <a:pt x="150" y="108"/>
                    <a:pt x="150" y="108"/>
                    <a:pt x="150" y="108"/>
                  </a:cubicBezTo>
                  <a:cubicBezTo>
                    <a:pt x="154" y="108"/>
                    <a:pt x="156" y="105"/>
                    <a:pt x="156" y="102"/>
                  </a:cubicBezTo>
                  <a:cubicBezTo>
                    <a:pt x="156" y="18"/>
                    <a:pt x="156" y="18"/>
                    <a:pt x="156" y="18"/>
                  </a:cubicBezTo>
                  <a:cubicBezTo>
                    <a:pt x="156" y="15"/>
                    <a:pt x="154" y="12"/>
                    <a:pt x="150" y="12"/>
                  </a:cubicBezTo>
                  <a:lnTo>
                    <a:pt x="1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3" name="Freeform 124">
              <a:extLst>
                <a:ext uri="{FF2B5EF4-FFF2-40B4-BE49-F238E27FC236}">
                  <a16:creationId xmlns:a16="http://schemas.microsoft.com/office/drawing/2014/main" id="{6CDD5E0D-6567-8F41-ADDA-4873270097A1}"/>
                </a:ext>
              </a:extLst>
            </p:cNvPr>
            <p:cNvSpPr>
              <a:spLocks noEditPoints="1"/>
            </p:cNvSpPr>
            <p:nvPr/>
          </p:nvSpPr>
          <p:spPr bwMode="auto">
            <a:xfrm>
              <a:off x="790"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4" name="Freeform 125">
              <a:extLst>
                <a:ext uri="{FF2B5EF4-FFF2-40B4-BE49-F238E27FC236}">
                  <a16:creationId xmlns:a16="http://schemas.microsoft.com/office/drawing/2014/main" id="{5E033DBE-D634-B34B-A4D9-A3AB7C0A517D}"/>
                </a:ext>
              </a:extLst>
            </p:cNvPr>
            <p:cNvSpPr>
              <a:spLocks noEditPoints="1"/>
            </p:cNvSpPr>
            <p:nvPr/>
          </p:nvSpPr>
          <p:spPr bwMode="auto">
            <a:xfrm>
              <a:off x="763"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5" name="Freeform 126">
              <a:extLst>
                <a:ext uri="{FF2B5EF4-FFF2-40B4-BE49-F238E27FC236}">
                  <a16:creationId xmlns:a16="http://schemas.microsoft.com/office/drawing/2014/main" id="{88700ED7-B9BA-B04A-9A1A-F877F79FB300}"/>
                </a:ext>
              </a:extLst>
            </p:cNvPr>
            <p:cNvSpPr>
              <a:spLocks noEditPoints="1"/>
            </p:cNvSpPr>
            <p:nvPr/>
          </p:nvSpPr>
          <p:spPr bwMode="auto">
            <a:xfrm>
              <a:off x="515"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6" name="Freeform 127">
              <a:extLst>
                <a:ext uri="{FF2B5EF4-FFF2-40B4-BE49-F238E27FC236}">
                  <a16:creationId xmlns:a16="http://schemas.microsoft.com/office/drawing/2014/main" id="{BD63F862-ED81-B442-A78A-FA6F5D451E40}"/>
                </a:ext>
              </a:extLst>
            </p:cNvPr>
            <p:cNvSpPr>
              <a:spLocks noEditPoints="1"/>
            </p:cNvSpPr>
            <p:nvPr/>
          </p:nvSpPr>
          <p:spPr bwMode="auto">
            <a:xfrm>
              <a:off x="487"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7" name="Freeform 128">
              <a:extLst>
                <a:ext uri="{FF2B5EF4-FFF2-40B4-BE49-F238E27FC236}">
                  <a16:creationId xmlns:a16="http://schemas.microsoft.com/office/drawing/2014/main" id="{52268FC6-A33C-ED46-9336-05D86CD13697}"/>
                </a:ext>
              </a:extLst>
            </p:cNvPr>
            <p:cNvSpPr>
              <a:spLocks noEditPoints="1"/>
            </p:cNvSpPr>
            <p:nvPr/>
          </p:nvSpPr>
          <p:spPr bwMode="auto">
            <a:xfrm>
              <a:off x="652" y="3465"/>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8" name="Freeform 129">
              <a:extLst>
                <a:ext uri="{FF2B5EF4-FFF2-40B4-BE49-F238E27FC236}">
                  <a16:creationId xmlns:a16="http://schemas.microsoft.com/office/drawing/2014/main" id="{56D30168-2DF4-C24E-A79D-080A99416751}"/>
                </a:ext>
              </a:extLst>
            </p:cNvPr>
            <p:cNvSpPr>
              <a:spLocks noEditPoints="1"/>
            </p:cNvSpPr>
            <p:nvPr/>
          </p:nvSpPr>
          <p:spPr bwMode="auto">
            <a:xfrm>
              <a:off x="625" y="3554"/>
              <a:ext cx="165" cy="90"/>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9" name="Freeform 130">
              <a:extLst>
                <a:ext uri="{FF2B5EF4-FFF2-40B4-BE49-F238E27FC236}">
                  <a16:creationId xmlns:a16="http://schemas.microsoft.com/office/drawing/2014/main" id="{A4CCAC9E-9F1D-7349-BC9A-B1EF22D519BF}"/>
                </a:ext>
              </a:extLst>
            </p:cNvPr>
            <p:cNvSpPr>
              <a:spLocks/>
            </p:cNvSpPr>
            <p:nvPr/>
          </p:nvSpPr>
          <p:spPr bwMode="auto">
            <a:xfrm>
              <a:off x="634" y="3250"/>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90" name="Freeform 131">
              <a:extLst>
                <a:ext uri="{FF2B5EF4-FFF2-40B4-BE49-F238E27FC236}">
                  <a16:creationId xmlns:a16="http://schemas.microsoft.com/office/drawing/2014/main" id="{747CB487-9672-EB4E-BF7A-C18B01144E97}"/>
                </a:ext>
              </a:extLst>
            </p:cNvPr>
            <p:cNvSpPr>
              <a:spLocks/>
            </p:cNvSpPr>
            <p:nvPr/>
          </p:nvSpPr>
          <p:spPr bwMode="auto">
            <a:xfrm>
              <a:off x="634" y="3286"/>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91" name="Freeform 132">
              <a:extLst>
                <a:ext uri="{FF2B5EF4-FFF2-40B4-BE49-F238E27FC236}">
                  <a16:creationId xmlns:a16="http://schemas.microsoft.com/office/drawing/2014/main" id="{5B3A23BE-3A97-9841-A871-547EA51CCD45}"/>
                </a:ext>
              </a:extLst>
            </p:cNvPr>
            <p:cNvSpPr>
              <a:spLocks/>
            </p:cNvSpPr>
            <p:nvPr/>
          </p:nvSpPr>
          <p:spPr bwMode="auto">
            <a:xfrm>
              <a:off x="634" y="3322"/>
              <a:ext cx="147" cy="17"/>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92" name="Group 140">
            <a:extLst>
              <a:ext uri="{FF2B5EF4-FFF2-40B4-BE49-F238E27FC236}">
                <a16:creationId xmlns:a16="http://schemas.microsoft.com/office/drawing/2014/main" id="{AA388C1F-8ED0-A044-89DE-83D0EEEFC80D}"/>
              </a:ext>
            </a:extLst>
          </p:cNvPr>
          <p:cNvGrpSpPr>
            <a:grpSpLocks noChangeAspect="1"/>
          </p:cNvGrpSpPr>
          <p:nvPr/>
        </p:nvGrpSpPr>
        <p:grpSpPr bwMode="auto">
          <a:xfrm>
            <a:off x="10942164" y="1923077"/>
            <a:ext cx="513762" cy="513760"/>
            <a:chOff x="1560" y="3157"/>
            <a:chExt cx="426" cy="426"/>
          </a:xfrm>
          <a:solidFill>
            <a:schemeClr val="accent1"/>
          </a:solidFill>
        </p:grpSpPr>
        <p:sp>
          <p:nvSpPr>
            <p:cNvPr id="293" name="Freeform 141">
              <a:extLst>
                <a:ext uri="{FF2B5EF4-FFF2-40B4-BE49-F238E27FC236}">
                  <a16:creationId xmlns:a16="http://schemas.microsoft.com/office/drawing/2014/main" id="{6DC37675-C2E9-FC4D-97FC-14D1439C69D6}"/>
                </a:ext>
              </a:extLst>
            </p:cNvPr>
            <p:cNvSpPr>
              <a:spLocks noEditPoints="1"/>
            </p:cNvSpPr>
            <p:nvPr/>
          </p:nvSpPr>
          <p:spPr bwMode="auto">
            <a:xfrm>
              <a:off x="1702" y="3211"/>
              <a:ext cx="142" cy="141"/>
            </a:xfrm>
            <a:custGeom>
              <a:avLst/>
              <a:gdLst>
                <a:gd name="T0" fmla="*/ 48 w 96"/>
                <a:gd name="T1" fmla="*/ 96 h 96"/>
                <a:gd name="T2" fmla="*/ 0 w 96"/>
                <a:gd name="T3" fmla="*/ 48 h 96"/>
                <a:gd name="T4" fmla="*/ 48 w 96"/>
                <a:gd name="T5" fmla="*/ 0 h 96"/>
                <a:gd name="T6" fmla="*/ 96 w 96"/>
                <a:gd name="T7" fmla="*/ 48 h 96"/>
                <a:gd name="T8" fmla="*/ 48 w 96"/>
                <a:gd name="T9" fmla="*/ 96 h 96"/>
                <a:gd name="T10" fmla="*/ 48 w 96"/>
                <a:gd name="T11" fmla="*/ 12 h 96"/>
                <a:gd name="T12" fmla="*/ 12 w 96"/>
                <a:gd name="T13" fmla="*/ 48 h 96"/>
                <a:gd name="T14" fmla="*/ 48 w 96"/>
                <a:gd name="T15" fmla="*/ 84 h 96"/>
                <a:gd name="T16" fmla="*/ 84 w 96"/>
                <a:gd name="T17" fmla="*/ 48 h 96"/>
                <a:gd name="T18" fmla="*/ 48 w 96"/>
                <a:gd name="T19" fmla="*/ 1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96"/>
                  </a:moveTo>
                  <a:cubicBezTo>
                    <a:pt x="22" y="96"/>
                    <a:pt x="0" y="75"/>
                    <a:pt x="0" y="48"/>
                  </a:cubicBezTo>
                  <a:cubicBezTo>
                    <a:pt x="0" y="22"/>
                    <a:pt x="22" y="0"/>
                    <a:pt x="48" y="0"/>
                  </a:cubicBezTo>
                  <a:cubicBezTo>
                    <a:pt x="75" y="0"/>
                    <a:pt x="96" y="22"/>
                    <a:pt x="96" y="48"/>
                  </a:cubicBezTo>
                  <a:cubicBezTo>
                    <a:pt x="96" y="75"/>
                    <a:pt x="75" y="96"/>
                    <a:pt x="48" y="96"/>
                  </a:cubicBezTo>
                  <a:close/>
                  <a:moveTo>
                    <a:pt x="48" y="12"/>
                  </a:moveTo>
                  <a:cubicBezTo>
                    <a:pt x="28" y="12"/>
                    <a:pt x="12" y="29"/>
                    <a:pt x="12" y="48"/>
                  </a:cubicBezTo>
                  <a:cubicBezTo>
                    <a:pt x="12" y="68"/>
                    <a:pt x="28" y="84"/>
                    <a:pt x="48" y="84"/>
                  </a:cubicBezTo>
                  <a:cubicBezTo>
                    <a:pt x="68" y="84"/>
                    <a:pt x="84" y="68"/>
                    <a:pt x="84" y="48"/>
                  </a:cubicBezTo>
                  <a:cubicBezTo>
                    <a:pt x="84" y="29"/>
                    <a:pt x="68" y="12"/>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4" name="Freeform 142">
              <a:extLst>
                <a:ext uri="{FF2B5EF4-FFF2-40B4-BE49-F238E27FC236}">
                  <a16:creationId xmlns:a16="http://schemas.microsoft.com/office/drawing/2014/main" id="{4F2931D0-0ECD-044F-B8D7-5EE83E53FC2A}"/>
                </a:ext>
              </a:extLst>
            </p:cNvPr>
            <p:cNvSpPr>
              <a:spLocks noEditPoints="1"/>
            </p:cNvSpPr>
            <p:nvPr/>
          </p:nvSpPr>
          <p:spPr bwMode="auto">
            <a:xfrm>
              <a:off x="1643" y="3157"/>
              <a:ext cx="262" cy="392"/>
            </a:xfrm>
            <a:custGeom>
              <a:avLst/>
              <a:gdLst>
                <a:gd name="T0" fmla="*/ 88 w 177"/>
                <a:gd name="T1" fmla="*/ 265 h 265"/>
                <a:gd name="T2" fmla="*/ 88 w 177"/>
                <a:gd name="T3" fmla="*/ 265 h 265"/>
                <a:gd name="T4" fmla="*/ 83 w 177"/>
                <a:gd name="T5" fmla="*/ 262 h 265"/>
                <a:gd name="T6" fmla="*/ 0 w 177"/>
                <a:gd name="T7" fmla="*/ 89 h 265"/>
                <a:gd name="T8" fmla="*/ 88 w 177"/>
                <a:gd name="T9" fmla="*/ 0 h 265"/>
                <a:gd name="T10" fmla="*/ 177 w 177"/>
                <a:gd name="T11" fmla="*/ 89 h 265"/>
                <a:gd name="T12" fmla="*/ 93 w 177"/>
                <a:gd name="T13" fmla="*/ 262 h 265"/>
                <a:gd name="T14" fmla="*/ 88 w 177"/>
                <a:gd name="T15" fmla="*/ 265 h 265"/>
                <a:gd name="T16" fmla="*/ 88 w 177"/>
                <a:gd name="T17" fmla="*/ 12 h 265"/>
                <a:gd name="T18" fmla="*/ 12 w 177"/>
                <a:gd name="T19" fmla="*/ 89 h 265"/>
                <a:gd name="T20" fmla="*/ 88 w 177"/>
                <a:gd name="T21" fmla="*/ 248 h 265"/>
                <a:gd name="T22" fmla="*/ 165 w 177"/>
                <a:gd name="T23" fmla="*/ 89 h 265"/>
                <a:gd name="T24" fmla="*/ 88 w 177"/>
                <a:gd name="T25" fmla="*/ 1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265">
                  <a:moveTo>
                    <a:pt x="88" y="265"/>
                  </a:moveTo>
                  <a:cubicBezTo>
                    <a:pt x="88" y="265"/>
                    <a:pt x="88" y="265"/>
                    <a:pt x="88" y="265"/>
                  </a:cubicBezTo>
                  <a:cubicBezTo>
                    <a:pt x="86" y="265"/>
                    <a:pt x="84" y="264"/>
                    <a:pt x="83" y="262"/>
                  </a:cubicBezTo>
                  <a:cubicBezTo>
                    <a:pt x="80" y="257"/>
                    <a:pt x="0" y="135"/>
                    <a:pt x="0" y="89"/>
                  </a:cubicBezTo>
                  <a:cubicBezTo>
                    <a:pt x="0" y="40"/>
                    <a:pt x="40" y="0"/>
                    <a:pt x="88" y="0"/>
                  </a:cubicBezTo>
                  <a:cubicBezTo>
                    <a:pt x="137" y="0"/>
                    <a:pt x="177" y="40"/>
                    <a:pt x="177" y="89"/>
                  </a:cubicBezTo>
                  <a:cubicBezTo>
                    <a:pt x="177" y="135"/>
                    <a:pt x="97" y="257"/>
                    <a:pt x="93" y="262"/>
                  </a:cubicBezTo>
                  <a:cubicBezTo>
                    <a:pt x="92" y="264"/>
                    <a:pt x="90" y="265"/>
                    <a:pt x="88" y="265"/>
                  </a:cubicBezTo>
                  <a:close/>
                  <a:moveTo>
                    <a:pt x="88" y="12"/>
                  </a:moveTo>
                  <a:cubicBezTo>
                    <a:pt x="46" y="12"/>
                    <a:pt x="12" y="47"/>
                    <a:pt x="12" y="89"/>
                  </a:cubicBezTo>
                  <a:cubicBezTo>
                    <a:pt x="12" y="126"/>
                    <a:pt x="71" y="220"/>
                    <a:pt x="88" y="248"/>
                  </a:cubicBezTo>
                  <a:cubicBezTo>
                    <a:pt x="106" y="220"/>
                    <a:pt x="165" y="126"/>
                    <a:pt x="165" y="89"/>
                  </a:cubicBezTo>
                  <a:cubicBezTo>
                    <a:pt x="165" y="47"/>
                    <a:pt x="130" y="12"/>
                    <a:pt x="8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5" name="Freeform 143">
              <a:extLst>
                <a:ext uri="{FF2B5EF4-FFF2-40B4-BE49-F238E27FC236}">
                  <a16:creationId xmlns:a16="http://schemas.microsoft.com/office/drawing/2014/main" id="{2A0F5EEC-4050-F048-8AF4-786AD6520BE2}"/>
                </a:ext>
              </a:extLst>
            </p:cNvPr>
            <p:cNvSpPr>
              <a:spLocks noEditPoints="1"/>
            </p:cNvSpPr>
            <p:nvPr/>
          </p:nvSpPr>
          <p:spPr bwMode="auto">
            <a:xfrm>
              <a:off x="1560" y="3499"/>
              <a:ext cx="426" cy="84"/>
            </a:xfrm>
            <a:custGeom>
              <a:avLst/>
              <a:gdLst>
                <a:gd name="T0" fmla="*/ 144 w 288"/>
                <a:gd name="T1" fmla="*/ 57 h 57"/>
                <a:gd name="T2" fmla="*/ 0 w 288"/>
                <a:gd name="T3" fmla="*/ 27 h 57"/>
                <a:gd name="T4" fmla="*/ 83 w 288"/>
                <a:gd name="T5" fmla="*/ 0 h 57"/>
                <a:gd name="T6" fmla="*/ 90 w 288"/>
                <a:gd name="T7" fmla="*/ 5 h 57"/>
                <a:gd name="T8" fmla="*/ 84 w 288"/>
                <a:gd name="T9" fmla="*/ 12 h 57"/>
                <a:gd name="T10" fmla="*/ 13 w 288"/>
                <a:gd name="T11" fmla="*/ 27 h 57"/>
                <a:gd name="T12" fmla="*/ 144 w 288"/>
                <a:gd name="T13" fmla="*/ 45 h 57"/>
                <a:gd name="T14" fmla="*/ 276 w 288"/>
                <a:gd name="T15" fmla="*/ 27 h 57"/>
                <a:gd name="T16" fmla="*/ 204 w 288"/>
                <a:gd name="T17" fmla="*/ 12 h 57"/>
                <a:gd name="T18" fmla="*/ 198 w 288"/>
                <a:gd name="T19" fmla="*/ 5 h 57"/>
                <a:gd name="T20" fmla="*/ 205 w 288"/>
                <a:gd name="T21" fmla="*/ 0 h 57"/>
                <a:gd name="T22" fmla="*/ 288 w 288"/>
                <a:gd name="T23" fmla="*/ 27 h 57"/>
                <a:gd name="T24" fmla="*/ 144 w 288"/>
                <a:gd name="T25" fmla="*/ 57 h 57"/>
                <a:gd name="T26" fmla="*/ 276 w 288"/>
                <a:gd name="T27" fmla="*/ 28 h 57"/>
                <a:gd name="T28" fmla="*/ 276 w 288"/>
                <a:gd name="T29"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57">
                  <a:moveTo>
                    <a:pt x="144" y="57"/>
                  </a:moveTo>
                  <a:cubicBezTo>
                    <a:pt x="130" y="57"/>
                    <a:pt x="0" y="57"/>
                    <a:pt x="0" y="27"/>
                  </a:cubicBezTo>
                  <a:cubicBezTo>
                    <a:pt x="0" y="14"/>
                    <a:pt x="28" y="5"/>
                    <a:pt x="83" y="0"/>
                  </a:cubicBezTo>
                  <a:cubicBezTo>
                    <a:pt x="87" y="0"/>
                    <a:pt x="89" y="2"/>
                    <a:pt x="90" y="5"/>
                  </a:cubicBezTo>
                  <a:cubicBezTo>
                    <a:pt x="90" y="9"/>
                    <a:pt x="88" y="12"/>
                    <a:pt x="84" y="12"/>
                  </a:cubicBezTo>
                  <a:cubicBezTo>
                    <a:pt x="33" y="16"/>
                    <a:pt x="16" y="24"/>
                    <a:pt x="13" y="27"/>
                  </a:cubicBezTo>
                  <a:cubicBezTo>
                    <a:pt x="18" y="34"/>
                    <a:pt x="65" y="45"/>
                    <a:pt x="144" y="45"/>
                  </a:cubicBezTo>
                  <a:cubicBezTo>
                    <a:pt x="223" y="45"/>
                    <a:pt x="270" y="34"/>
                    <a:pt x="276" y="27"/>
                  </a:cubicBezTo>
                  <a:cubicBezTo>
                    <a:pt x="273" y="24"/>
                    <a:pt x="255" y="16"/>
                    <a:pt x="204" y="12"/>
                  </a:cubicBezTo>
                  <a:cubicBezTo>
                    <a:pt x="200" y="12"/>
                    <a:pt x="198" y="9"/>
                    <a:pt x="198" y="5"/>
                  </a:cubicBezTo>
                  <a:cubicBezTo>
                    <a:pt x="199" y="2"/>
                    <a:pt x="201" y="0"/>
                    <a:pt x="205" y="0"/>
                  </a:cubicBezTo>
                  <a:cubicBezTo>
                    <a:pt x="260" y="5"/>
                    <a:pt x="288" y="14"/>
                    <a:pt x="288" y="27"/>
                  </a:cubicBezTo>
                  <a:cubicBezTo>
                    <a:pt x="288" y="57"/>
                    <a:pt x="159" y="57"/>
                    <a:pt x="144" y="57"/>
                  </a:cubicBezTo>
                  <a:close/>
                  <a:moveTo>
                    <a:pt x="276" y="28"/>
                  </a:moveTo>
                  <a:cubicBezTo>
                    <a:pt x="276" y="28"/>
                    <a:pt x="276" y="28"/>
                    <a:pt x="27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96" name="Group 265">
            <a:extLst>
              <a:ext uri="{FF2B5EF4-FFF2-40B4-BE49-F238E27FC236}">
                <a16:creationId xmlns:a16="http://schemas.microsoft.com/office/drawing/2014/main" id="{DB574722-631E-164E-AF27-0911A2FEC321}"/>
              </a:ext>
            </a:extLst>
          </p:cNvPr>
          <p:cNvGrpSpPr>
            <a:grpSpLocks noChangeAspect="1"/>
          </p:cNvGrpSpPr>
          <p:nvPr/>
        </p:nvGrpSpPr>
        <p:grpSpPr bwMode="auto">
          <a:xfrm>
            <a:off x="9686502" y="1940477"/>
            <a:ext cx="477838" cy="478960"/>
            <a:chOff x="4480" y="2998"/>
            <a:chExt cx="426" cy="427"/>
          </a:xfrm>
          <a:solidFill>
            <a:schemeClr val="accent1"/>
          </a:solidFill>
        </p:grpSpPr>
        <p:sp>
          <p:nvSpPr>
            <p:cNvPr id="297" name="Freeform 266">
              <a:extLst>
                <a:ext uri="{FF2B5EF4-FFF2-40B4-BE49-F238E27FC236}">
                  <a16:creationId xmlns:a16="http://schemas.microsoft.com/office/drawing/2014/main" id="{B9360F8F-35A5-2948-A337-3FA5820849CE}"/>
                </a:ext>
              </a:extLst>
            </p:cNvPr>
            <p:cNvSpPr>
              <a:spLocks noEditPoints="1"/>
            </p:cNvSpPr>
            <p:nvPr/>
          </p:nvSpPr>
          <p:spPr bwMode="auto">
            <a:xfrm>
              <a:off x="4480" y="2998"/>
              <a:ext cx="426" cy="427"/>
            </a:xfrm>
            <a:custGeom>
              <a:avLst/>
              <a:gdLst>
                <a:gd name="T0" fmla="*/ 144 w 288"/>
                <a:gd name="T1" fmla="*/ 288 h 288"/>
                <a:gd name="T2" fmla="*/ 0 w 288"/>
                <a:gd name="T3" fmla="*/ 141 h 288"/>
                <a:gd name="T4" fmla="*/ 138 w 288"/>
                <a:gd name="T5" fmla="*/ 0 h 288"/>
                <a:gd name="T6" fmla="*/ 144 w 288"/>
                <a:gd name="T7" fmla="*/ 0 h 288"/>
                <a:gd name="T8" fmla="*/ 288 w 288"/>
                <a:gd name="T9" fmla="*/ 143 h 288"/>
                <a:gd name="T10" fmla="*/ 144 w 288"/>
                <a:gd name="T11" fmla="*/ 288 h 288"/>
                <a:gd name="T12" fmla="*/ 144 w 288"/>
                <a:gd name="T13" fmla="*/ 12 h 288"/>
                <a:gd name="T14" fmla="*/ 139 w 288"/>
                <a:gd name="T15" fmla="*/ 12 h 288"/>
                <a:gd name="T16" fmla="*/ 12 w 288"/>
                <a:gd name="T17" fmla="*/ 141 h 288"/>
                <a:gd name="T18" fmla="*/ 144 w 288"/>
                <a:gd name="T19" fmla="*/ 276 h 288"/>
                <a:gd name="T20" fmla="*/ 276 w 288"/>
                <a:gd name="T21" fmla="*/ 143 h 288"/>
                <a:gd name="T22" fmla="*/ 144 w 288"/>
                <a:gd name="T23"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288">
                  <a:moveTo>
                    <a:pt x="144" y="288"/>
                  </a:moveTo>
                  <a:cubicBezTo>
                    <a:pt x="65" y="288"/>
                    <a:pt x="0" y="222"/>
                    <a:pt x="0" y="141"/>
                  </a:cubicBezTo>
                  <a:cubicBezTo>
                    <a:pt x="0" y="64"/>
                    <a:pt x="60" y="3"/>
                    <a:pt x="138" y="0"/>
                  </a:cubicBezTo>
                  <a:cubicBezTo>
                    <a:pt x="140" y="0"/>
                    <a:pt x="142" y="0"/>
                    <a:pt x="144" y="0"/>
                  </a:cubicBezTo>
                  <a:cubicBezTo>
                    <a:pt x="224" y="0"/>
                    <a:pt x="288" y="64"/>
                    <a:pt x="288" y="143"/>
                  </a:cubicBezTo>
                  <a:cubicBezTo>
                    <a:pt x="288" y="223"/>
                    <a:pt x="224" y="288"/>
                    <a:pt x="144" y="288"/>
                  </a:cubicBezTo>
                  <a:close/>
                  <a:moveTo>
                    <a:pt x="144" y="12"/>
                  </a:moveTo>
                  <a:cubicBezTo>
                    <a:pt x="143" y="12"/>
                    <a:pt x="141" y="12"/>
                    <a:pt x="139" y="12"/>
                  </a:cubicBezTo>
                  <a:cubicBezTo>
                    <a:pt x="67" y="15"/>
                    <a:pt x="12" y="70"/>
                    <a:pt x="12" y="141"/>
                  </a:cubicBezTo>
                  <a:cubicBezTo>
                    <a:pt x="12" y="215"/>
                    <a:pt x="71" y="276"/>
                    <a:pt x="144" y="276"/>
                  </a:cubicBezTo>
                  <a:cubicBezTo>
                    <a:pt x="217" y="276"/>
                    <a:pt x="276" y="216"/>
                    <a:pt x="276" y="143"/>
                  </a:cubicBezTo>
                  <a:cubicBezTo>
                    <a:pt x="276" y="71"/>
                    <a:pt x="217"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8" name="Freeform 267">
              <a:extLst>
                <a:ext uri="{FF2B5EF4-FFF2-40B4-BE49-F238E27FC236}">
                  <a16:creationId xmlns:a16="http://schemas.microsoft.com/office/drawing/2014/main" id="{D12E7AA0-6D6F-1C44-A651-D3A086359C5B}"/>
                </a:ext>
              </a:extLst>
            </p:cNvPr>
            <p:cNvSpPr>
              <a:spLocks/>
            </p:cNvSpPr>
            <p:nvPr/>
          </p:nvSpPr>
          <p:spPr bwMode="auto">
            <a:xfrm>
              <a:off x="4569" y="3001"/>
              <a:ext cx="123" cy="419"/>
            </a:xfrm>
            <a:custGeom>
              <a:avLst/>
              <a:gdLst>
                <a:gd name="T0" fmla="*/ 74 w 83"/>
                <a:gd name="T1" fmla="*/ 283 h 283"/>
                <a:gd name="T2" fmla="*/ 74 w 83"/>
                <a:gd name="T3" fmla="*/ 0 h 283"/>
                <a:gd name="T4" fmla="*/ 83 w 83"/>
                <a:gd name="T5" fmla="*/ 8 h 283"/>
                <a:gd name="T6" fmla="*/ 83 w 83"/>
                <a:gd name="T7" fmla="*/ 276 h 283"/>
                <a:gd name="T8" fmla="*/ 74 w 83"/>
                <a:gd name="T9" fmla="*/ 283 h 283"/>
              </a:gdLst>
              <a:ahLst/>
              <a:cxnLst>
                <a:cxn ang="0">
                  <a:pos x="T0" y="T1"/>
                </a:cxn>
                <a:cxn ang="0">
                  <a:pos x="T2" y="T3"/>
                </a:cxn>
                <a:cxn ang="0">
                  <a:pos x="T4" y="T5"/>
                </a:cxn>
                <a:cxn ang="0">
                  <a:pos x="T6" y="T7"/>
                </a:cxn>
                <a:cxn ang="0">
                  <a:pos x="T8" y="T9"/>
                </a:cxn>
              </a:cxnLst>
              <a:rect l="0" t="0" r="r" b="b"/>
              <a:pathLst>
                <a:path w="83" h="283">
                  <a:moveTo>
                    <a:pt x="74" y="283"/>
                  </a:moveTo>
                  <a:cubicBezTo>
                    <a:pt x="0" y="186"/>
                    <a:pt x="1" y="80"/>
                    <a:pt x="74" y="0"/>
                  </a:cubicBezTo>
                  <a:cubicBezTo>
                    <a:pt x="83" y="8"/>
                    <a:pt x="83" y="8"/>
                    <a:pt x="83" y="8"/>
                  </a:cubicBezTo>
                  <a:cubicBezTo>
                    <a:pt x="13" y="84"/>
                    <a:pt x="13" y="182"/>
                    <a:pt x="83" y="276"/>
                  </a:cubicBezTo>
                  <a:lnTo>
                    <a:pt x="74" y="2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9" name="Freeform 268">
              <a:extLst>
                <a:ext uri="{FF2B5EF4-FFF2-40B4-BE49-F238E27FC236}">
                  <a16:creationId xmlns:a16="http://schemas.microsoft.com/office/drawing/2014/main" id="{106A933E-5559-2E41-A345-731A2E0F8E12}"/>
                </a:ext>
              </a:extLst>
            </p:cNvPr>
            <p:cNvSpPr>
              <a:spLocks/>
            </p:cNvSpPr>
            <p:nvPr/>
          </p:nvSpPr>
          <p:spPr bwMode="auto">
            <a:xfrm>
              <a:off x="4696" y="3001"/>
              <a:ext cx="123" cy="419"/>
            </a:xfrm>
            <a:custGeom>
              <a:avLst/>
              <a:gdLst>
                <a:gd name="T0" fmla="*/ 9 w 83"/>
                <a:gd name="T1" fmla="*/ 283 h 283"/>
                <a:gd name="T2" fmla="*/ 0 w 83"/>
                <a:gd name="T3" fmla="*/ 276 h 283"/>
                <a:gd name="T4" fmla="*/ 0 w 83"/>
                <a:gd name="T5" fmla="*/ 8 h 283"/>
                <a:gd name="T6" fmla="*/ 9 w 83"/>
                <a:gd name="T7" fmla="*/ 0 h 283"/>
                <a:gd name="T8" fmla="*/ 9 w 83"/>
                <a:gd name="T9" fmla="*/ 283 h 283"/>
              </a:gdLst>
              <a:ahLst/>
              <a:cxnLst>
                <a:cxn ang="0">
                  <a:pos x="T0" y="T1"/>
                </a:cxn>
                <a:cxn ang="0">
                  <a:pos x="T2" y="T3"/>
                </a:cxn>
                <a:cxn ang="0">
                  <a:pos x="T4" y="T5"/>
                </a:cxn>
                <a:cxn ang="0">
                  <a:pos x="T6" y="T7"/>
                </a:cxn>
                <a:cxn ang="0">
                  <a:pos x="T8" y="T9"/>
                </a:cxn>
              </a:cxnLst>
              <a:rect l="0" t="0" r="r" b="b"/>
              <a:pathLst>
                <a:path w="83" h="283">
                  <a:moveTo>
                    <a:pt x="9" y="283"/>
                  </a:moveTo>
                  <a:cubicBezTo>
                    <a:pt x="0" y="276"/>
                    <a:pt x="0" y="276"/>
                    <a:pt x="0" y="276"/>
                  </a:cubicBezTo>
                  <a:cubicBezTo>
                    <a:pt x="70" y="182"/>
                    <a:pt x="70" y="84"/>
                    <a:pt x="0" y="8"/>
                  </a:cubicBezTo>
                  <a:cubicBezTo>
                    <a:pt x="9" y="0"/>
                    <a:pt x="9" y="0"/>
                    <a:pt x="9" y="0"/>
                  </a:cubicBezTo>
                  <a:cubicBezTo>
                    <a:pt x="82" y="80"/>
                    <a:pt x="83" y="186"/>
                    <a:pt x="9" y="2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0" name="Rectangle 269">
              <a:extLst>
                <a:ext uri="{FF2B5EF4-FFF2-40B4-BE49-F238E27FC236}">
                  <a16:creationId xmlns:a16="http://schemas.microsoft.com/office/drawing/2014/main" id="{9C2B5A47-940D-EA48-BAA9-4D26EB1A3E33}"/>
                </a:ext>
              </a:extLst>
            </p:cNvPr>
            <p:cNvSpPr>
              <a:spLocks noChangeArrowheads="1"/>
            </p:cNvSpPr>
            <p:nvPr/>
          </p:nvSpPr>
          <p:spPr bwMode="auto">
            <a:xfrm>
              <a:off x="4516" y="3300"/>
              <a:ext cx="356"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1" name="Rectangle 270">
              <a:extLst>
                <a:ext uri="{FF2B5EF4-FFF2-40B4-BE49-F238E27FC236}">
                  <a16:creationId xmlns:a16="http://schemas.microsoft.com/office/drawing/2014/main" id="{C426CD1A-3E99-F54E-9271-6DE70CA75D4B}"/>
                </a:ext>
              </a:extLst>
            </p:cNvPr>
            <p:cNvSpPr>
              <a:spLocks noChangeArrowheads="1"/>
            </p:cNvSpPr>
            <p:nvPr/>
          </p:nvSpPr>
          <p:spPr bwMode="auto">
            <a:xfrm>
              <a:off x="4523" y="3087"/>
              <a:ext cx="339"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2" name="Rectangle 271">
              <a:extLst>
                <a:ext uri="{FF2B5EF4-FFF2-40B4-BE49-F238E27FC236}">
                  <a16:creationId xmlns:a16="http://schemas.microsoft.com/office/drawing/2014/main" id="{B3811124-B17C-D94B-8AD1-A4CCDE5EA500}"/>
                </a:ext>
              </a:extLst>
            </p:cNvPr>
            <p:cNvSpPr>
              <a:spLocks noChangeArrowheads="1"/>
            </p:cNvSpPr>
            <p:nvPr/>
          </p:nvSpPr>
          <p:spPr bwMode="auto">
            <a:xfrm>
              <a:off x="4489" y="3194"/>
              <a:ext cx="408"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303" name="Group 92">
            <a:extLst>
              <a:ext uri="{FF2B5EF4-FFF2-40B4-BE49-F238E27FC236}">
                <a16:creationId xmlns:a16="http://schemas.microsoft.com/office/drawing/2014/main" id="{31B23D09-8735-2E48-9CB2-8770D647F10C}"/>
              </a:ext>
            </a:extLst>
          </p:cNvPr>
          <p:cNvGrpSpPr>
            <a:grpSpLocks noChangeAspect="1"/>
          </p:cNvGrpSpPr>
          <p:nvPr/>
        </p:nvGrpSpPr>
        <p:grpSpPr bwMode="auto">
          <a:xfrm>
            <a:off x="4560155" y="5528336"/>
            <a:ext cx="578644" cy="412766"/>
            <a:chOff x="341" y="1769"/>
            <a:chExt cx="450" cy="321"/>
          </a:xfrm>
          <a:solidFill>
            <a:schemeClr val="accent1"/>
          </a:solidFill>
        </p:grpSpPr>
        <p:sp>
          <p:nvSpPr>
            <p:cNvPr id="304" name="Freeform 93">
              <a:extLst>
                <a:ext uri="{FF2B5EF4-FFF2-40B4-BE49-F238E27FC236}">
                  <a16:creationId xmlns:a16="http://schemas.microsoft.com/office/drawing/2014/main" id="{D6BFE993-EF88-464D-8FCD-289EC0330F6D}"/>
                </a:ext>
              </a:extLst>
            </p:cNvPr>
            <p:cNvSpPr>
              <a:spLocks noEditPoints="1"/>
            </p:cNvSpPr>
            <p:nvPr/>
          </p:nvSpPr>
          <p:spPr bwMode="auto">
            <a:xfrm>
              <a:off x="447" y="1923"/>
              <a:ext cx="101" cy="167"/>
            </a:xfrm>
            <a:custGeom>
              <a:avLst/>
              <a:gdLst>
                <a:gd name="T0" fmla="*/ 68 w 68"/>
                <a:gd name="T1" fmla="*/ 14 h 113"/>
                <a:gd name="T2" fmla="*/ 54 w 68"/>
                <a:gd name="T3" fmla="*/ 0 h 113"/>
                <a:gd name="T4" fmla="*/ 13 w 68"/>
                <a:gd name="T5" fmla="*/ 0 h 113"/>
                <a:gd name="T6" fmla="*/ 0 w 68"/>
                <a:gd name="T7" fmla="*/ 14 h 113"/>
                <a:gd name="T8" fmla="*/ 0 w 68"/>
                <a:gd name="T9" fmla="*/ 100 h 113"/>
                <a:gd name="T10" fmla="*/ 13 w 68"/>
                <a:gd name="T11" fmla="*/ 113 h 113"/>
                <a:gd name="T12" fmla="*/ 54 w 68"/>
                <a:gd name="T13" fmla="*/ 113 h 113"/>
                <a:gd name="T14" fmla="*/ 68 w 68"/>
                <a:gd name="T15" fmla="*/ 100 h 113"/>
                <a:gd name="T16" fmla="*/ 68 w 68"/>
                <a:gd name="T17" fmla="*/ 14 h 113"/>
                <a:gd name="T18" fmla="*/ 58 w 68"/>
                <a:gd name="T19" fmla="*/ 100 h 113"/>
                <a:gd name="T20" fmla="*/ 54 w 68"/>
                <a:gd name="T21" fmla="*/ 104 h 113"/>
                <a:gd name="T22" fmla="*/ 13 w 68"/>
                <a:gd name="T23" fmla="*/ 104 h 113"/>
                <a:gd name="T24" fmla="*/ 9 w 68"/>
                <a:gd name="T25" fmla="*/ 100 h 113"/>
                <a:gd name="T26" fmla="*/ 9 w 68"/>
                <a:gd name="T27" fmla="*/ 90 h 113"/>
                <a:gd name="T28" fmla="*/ 58 w 68"/>
                <a:gd name="T29" fmla="*/ 90 h 113"/>
                <a:gd name="T30" fmla="*/ 58 w 68"/>
                <a:gd name="T31" fmla="*/ 100 h 113"/>
                <a:gd name="T32" fmla="*/ 58 w 68"/>
                <a:gd name="T33" fmla="*/ 81 h 113"/>
                <a:gd name="T34" fmla="*/ 9 w 68"/>
                <a:gd name="T35" fmla="*/ 81 h 113"/>
                <a:gd name="T36" fmla="*/ 9 w 68"/>
                <a:gd name="T37" fmla="*/ 31 h 113"/>
                <a:gd name="T38" fmla="*/ 58 w 68"/>
                <a:gd name="T39" fmla="*/ 31 h 113"/>
                <a:gd name="T40" fmla="*/ 58 w 68"/>
                <a:gd name="T41" fmla="*/ 81 h 113"/>
                <a:gd name="T42" fmla="*/ 58 w 68"/>
                <a:gd name="T43" fmla="*/ 22 h 113"/>
                <a:gd name="T44" fmla="*/ 9 w 68"/>
                <a:gd name="T45" fmla="*/ 22 h 113"/>
                <a:gd name="T46" fmla="*/ 9 w 68"/>
                <a:gd name="T47" fmla="*/ 14 h 113"/>
                <a:gd name="T48" fmla="*/ 13 w 68"/>
                <a:gd name="T49" fmla="*/ 9 h 113"/>
                <a:gd name="T50" fmla="*/ 54 w 68"/>
                <a:gd name="T51" fmla="*/ 9 h 113"/>
                <a:gd name="T52" fmla="*/ 58 w 68"/>
                <a:gd name="T53" fmla="*/ 14 h 113"/>
                <a:gd name="T54" fmla="*/ 58 w 68"/>
                <a:gd name="T55" fmla="*/ 2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113">
                  <a:moveTo>
                    <a:pt x="68" y="14"/>
                  </a:moveTo>
                  <a:cubicBezTo>
                    <a:pt x="68" y="6"/>
                    <a:pt x="62" y="0"/>
                    <a:pt x="54" y="0"/>
                  </a:cubicBezTo>
                  <a:cubicBezTo>
                    <a:pt x="13" y="0"/>
                    <a:pt x="13" y="0"/>
                    <a:pt x="13" y="0"/>
                  </a:cubicBezTo>
                  <a:cubicBezTo>
                    <a:pt x="6" y="0"/>
                    <a:pt x="0" y="6"/>
                    <a:pt x="0" y="14"/>
                  </a:cubicBezTo>
                  <a:cubicBezTo>
                    <a:pt x="0" y="100"/>
                    <a:pt x="0" y="100"/>
                    <a:pt x="0" y="100"/>
                  </a:cubicBezTo>
                  <a:cubicBezTo>
                    <a:pt x="0" y="107"/>
                    <a:pt x="6" y="113"/>
                    <a:pt x="13" y="113"/>
                  </a:cubicBezTo>
                  <a:cubicBezTo>
                    <a:pt x="54" y="113"/>
                    <a:pt x="54" y="113"/>
                    <a:pt x="54" y="113"/>
                  </a:cubicBezTo>
                  <a:cubicBezTo>
                    <a:pt x="62" y="113"/>
                    <a:pt x="68" y="107"/>
                    <a:pt x="68" y="100"/>
                  </a:cubicBezTo>
                  <a:lnTo>
                    <a:pt x="68" y="14"/>
                  </a:lnTo>
                  <a:close/>
                  <a:moveTo>
                    <a:pt x="58" y="100"/>
                  </a:moveTo>
                  <a:cubicBezTo>
                    <a:pt x="58" y="102"/>
                    <a:pt x="56" y="104"/>
                    <a:pt x="54" y="104"/>
                  </a:cubicBezTo>
                  <a:cubicBezTo>
                    <a:pt x="13" y="104"/>
                    <a:pt x="13" y="104"/>
                    <a:pt x="13" y="104"/>
                  </a:cubicBezTo>
                  <a:cubicBezTo>
                    <a:pt x="11" y="104"/>
                    <a:pt x="9" y="102"/>
                    <a:pt x="9" y="100"/>
                  </a:cubicBezTo>
                  <a:cubicBezTo>
                    <a:pt x="9" y="90"/>
                    <a:pt x="9" y="90"/>
                    <a:pt x="9" y="90"/>
                  </a:cubicBezTo>
                  <a:cubicBezTo>
                    <a:pt x="58" y="90"/>
                    <a:pt x="58" y="90"/>
                    <a:pt x="58" y="90"/>
                  </a:cubicBezTo>
                  <a:lnTo>
                    <a:pt x="58" y="100"/>
                  </a:lnTo>
                  <a:close/>
                  <a:moveTo>
                    <a:pt x="58" y="81"/>
                  </a:moveTo>
                  <a:cubicBezTo>
                    <a:pt x="9" y="81"/>
                    <a:pt x="9" y="81"/>
                    <a:pt x="9" y="81"/>
                  </a:cubicBezTo>
                  <a:cubicBezTo>
                    <a:pt x="9" y="31"/>
                    <a:pt x="9" y="31"/>
                    <a:pt x="9" y="31"/>
                  </a:cubicBezTo>
                  <a:cubicBezTo>
                    <a:pt x="58" y="31"/>
                    <a:pt x="58" y="31"/>
                    <a:pt x="58" y="31"/>
                  </a:cubicBezTo>
                  <a:lnTo>
                    <a:pt x="58" y="81"/>
                  </a:lnTo>
                  <a:close/>
                  <a:moveTo>
                    <a:pt x="58" y="22"/>
                  </a:moveTo>
                  <a:cubicBezTo>
                    <a:pt x="9" y="22"/>
                    <a:pt x="9" y="22"/>
                    <a:pt x="9" y="22"/>
                  </a:cubicBezTo>
                  <a:cubicBezTo>
                    <a:pt x="9" y="14"/>
                    <a:pt x="9" y="14"/>
                    <a:pt x="9" y="14"/>
                  </a:cubicBezTo>
                  <a:cubicBezTo>
                    <a:pt x="9" y="11"/>
                    <a:pt x="11" y="9"/>
                    <a:pt x="13" y="9"/>
                  </a:cubicBezTo>
                  <a:cubicBezTo>
                    <a:pt x="54" y="9"/>
                    <a:pt x="54" y="9"/>
                    <a:pt x="54" y="9"/>
                  </a:cubicBezTo>
                  <a:cubicBezTo>
                    <a:pt x="56" y="9"/>
                    <a:pt x="58" y="11"/>
                    <a:pt x="58" y="14"/>
                  </a:cubicBezTo>
                  <a:lnTo>
                    <a:pt x="58"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5" name="Freeform 94">
              <a:extLst>
                <a:ext uri="{FF2B5EF4-FFF2-40B4-BE49-F238E27FC236}">
                  <a16:creationId xmlns:a16="http://schemas.microsoft.com/office/drawing/2014/main" id="{37409101-31C8-E04F-8744-C456BF4053A3}"/>
                </a:ext>
              </a:extLst>
            </p:cNvPr>
            <p:cNvSpPr>
              <a:spLocks/>
            </p:cNvSpPr>
            <p:nvPr/>
          </p:nvSpPr>
          <p:spPr bwMode="auto">
            <a:xfrm>
              <a:off x="417" y="1806"/>
              <a:ext cx="321" cy="194"/>
            </a:xfrm>
            <a:custGeom>
              <a:avLst/>
              <a:gdLst>
                <a:gd name="T0" fmla="*/ 217 w 217"/>
                <a:gd name="T1" fmla="*/ 5 h 131"/>
                <a:gd name="T2" fmla="*/ 212 w 217"/>
                <a:gd name="T3" fmla="*/ 0 h 131"/>
                <a:gd name="T4" fmla="*/ 5 w 217"/>
                <a:gd name="T5" fmla="*/ 0 h 131"/>
                <a:gd name="T6" fmla="*/ 0 w 217"/>
                <a:gd name="T7" fmla="*/ 5 h 131"/>
                <a:gd name="T8" fmla="*/ 0 w 217"/>
                <a:gd name="T9" fmla="*/ 29 h 131"/>
                <a:gd name="T10" fmla="*/ 10 w 217"/>
                <a:gd name="T11" fmla="*/ 29 h 131"/>
                <a:gd name="T12" fmla="*/ 10 w 217"/>
                <a:gd name="T13" fmla="*/ 10 h 131"/>
                <a:gd name="T14" fmla="*/ 207 w 217"/>
                <a:gd name="T15" fmla="*/ 10 h 131"/>
                <a:gd name="T16" fmla="*/ 207 w 217"/>
                <a:gd name="T17" fmla="*/ 121 h 131"/>
                <a:gd name="T18" fmla="*/ 97 w 217"/>
                <a:gd name="T19" fmla="*/ 121 h 131"/>
                <a:gd name="T20" fmla="*/ 97 w 217"/>
                <a:gd name="T21" fmla="*/ 131 h 131"/>
                <a:gd name="T22" fmla="*/ 212 w 217"/>
                <a:gd name="T23" fmla="*/ 131 h 131"/>
                <a:gd name="T24" fmla="*/ 217 w 217"/>
                <a:gd name="T25" fmla="*/ 126 h 131"/>
                <a:gd name="T26" fmla="*/ 217 w 217"/>
                <a:gd name="T27" fmla="*/ 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131">
                  <a:moveTo>
                    <a:pt x="217" y="5"/>
                  </a:moveTo>
                  <a:cubicBezTo>
                    <a:pt x="217" y="2"/>
                    <a:pt x="215" y="0"/>
                    <a:pt x="212" y="0"/>
                  </a:cubicBezTo>
                  <a:cubicBezTo>
                    <a:pt x="5" y="0"/>
                    <a:pt x="5" y="0"/>
                    <a:pt x="5" y="0"/>
                  </a:cubicBezTo>
                  <a:cubicBezTo>
                    <a:pt x="2" y="0"/>
                    <a:pt x="0" y="2"/>
                    <a:pt x="0" y="5"/>
                  </a:cubicBezTo>
                  <a:cubicBezTo>
                    <a:pt x="0" y="29"/>
                    <a:pt x="0" y="29"/>
                    <a:pt x="0" y="29"/>
                  </a:cubicBezTo>
                  <a:cubicBezTo>
                    <a:pt x="10" y="29"/>
                    <a:pt x="10" y="29"/>
                    <a:pt x="10" y="29"/>
                  </a:cubicBezTo>
                  <a:cubicBezTo>
                    <a:pt x="10" y="10"/>
                    <a:pt x="10" y="10"/>
                    <a:pt x="10" y="10"/>
                  </a:cubicBezTo>
                  <a:cubicBezTo>
                    <a:pt x="207" y="10"/>
                    <a:pt x="207" y="10"/>
                    <a:pt x="207" y="10"/>
                  </a:cubicBezTo>
                  <a:cubicBezTo>
                    <a:pt x="207" y="121"/>
                    <a:pt x="207" y="121"/>
                    <a:pt x="207" y="121"/>
                  </a:cubicBezTo>
                  <a:cubicBezTo>
                    <a:pt x="97" y="121"/>
                    <a:pt x="97" y="121"/>
                    <a:pt x="97" y="121"/>
                  </a:cubicBezTo>
                  <a:cubicBezTo>
                    <a:pt x="97" y="131"/>
                    <a:pt x="97" y="131"/>
                    <a:pt x="97" y="131"/>
                  </a:cubicBezTo>
                  <a:cubicBezTo>
                    <a:pt x="212" y="131"/>
                    <a:pt x="212" y="131"/>
                    <a:pt x="212" y="131"/>
                  </a:cubicBezTo>
                  <a:cubicBezTo>
                    <a:pt x="215" y="131"/>
                    <a:pt x="217" y="129"/>
                    <a:pt x="217" y="126"/>
                  </a:cubicBezTo>
                  <a:lnTo>
                    <a:pt x="21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6" name="Freeform 95">
              <a:extLst>
                <a:ext uri="{FF2B5EF4-FFF2-40B4-BE49-F238E27FC236}">
                  <a16:creationId xmlns:a16="http://schemas.microsoft.com/office/drawing/2014/main" id="{844F5876-66F7-7740-8476-CDBA4D0E8A4C}"/>
                </a:ext>
              </a:extLst>
            </p:cNvPr>
            <p:cNvSpPr>
              <a:spLocks/>
            </p:cNvSpPr>
            <p:nvPr/>
          </p:nvSpPr>
          <p:spPr bwMode="auto">
            <a:xfrm>
              <a:off x="382" y="1769"/>
              <a:ext cx="409" cy="321"/>
            </a:xfrm>
            <a:custGeom>
              <a:avLst/>
              <a:gdLst>
                <a:gd name="T0" fmla="*/ 272 w 277"/>
                <a:gd name="T1" fmla="*/ 171 h 217"/>
                <a:gd name="T2" fmla="*/ 265 w 277"/>
                <a:gd name="T3" fmla="*/ 171 h 217"/>
                <a:gd name="T4" fmla="*/ 265 w 277"/>
                <a:gd name="T5" fmla="*/ 24 h 217"/>
                <a:gd name="T6" fmla="*/ 242 w 277"/>
                <a:gd name="T7" fmla="*/ 0 h 217"/>
                <a:gd name="T8" fmla="*/ 23 w 277"/>
                <a:gd name="T9" fmla="*/ 0 h 217"/>
                <a:gd name="T10" fmla="*/ 0 w 277"/>
                <a:gd name="T11" fmla="*/ 24 h 217"/>
                <a:gd name="T12" fmla="*/ 0 w 277"/>
                <a:gd name="T13" fmla="*/ 54 h 217"/>
                <a:gd name="T14" fmla="*/ 10 w 277"/>
                <a:gd name="T15" fmla="*/ 54 h 217"/>
                <a:gd name="T16" fmla="*/ 10 w 277"/>
                <a:gd name="T17" fmla="*/ 24 h 217"/>
                <a:gd name="T18" fmla="*/ 23 w 277"/>
                <a:gd name="T19" fmla="*/ 10 h 217"/>
                <a:gd name="T20" fmla="*/ 242 w 277"/>
                <a:gd name="T21" fmla="*/ 10 h 217"/>
                <a:gd name="T22" fmla="*/ 255 w 277"/>
                <a:gd name="T23" fmla="*/ 24 h 217"/>
                <a:gd name="T24" fmla="*/ 255 w 277"/>
                <a:gd name="T25" fmla="*/ 171 h 217"/>
                <a:gd name="T26" fmla="*/ 163 w 277"/>
                <a:gd name="T27" fmla="*/ 171 h 217"/>
                <a:gd name="T28" fmla="*/ 158 w 277"/>
                <a:gd name="T29" fmla="*/ 176 h 217"/>
                <a:gd name="T30" fmla="*/ 158 w 277"/>
                <a:gd name="T31" fmla="*/ 183 h 217"/>
                <a:gd name="T32" fmla="*/ 121 w 277"/>
                <a:gd name="T33" fmla="*/ 183 h 217"/>
                <a:gd name="T34" fmla="*/ 121 w 277"/>
                <a:gd name="T35" fmla="*/ 193 h 217"/>
                <a:gd name="T36" fmla="*/ 163 w 277"/>
                <a:gd name="T37" fmla="*/ 193 h 217"/>
                <a:gd name="T38" fmla="*/ 168 w 277"/>
                <a:gd name="T39" fmla="*/ 188 h 217"/>
                <a:gd name="T40" fmla="*/ 168 w 277"/>
                <a:gd name="T41" fmla="*/ 181 h 217"/>
                <a:gd name="T42" fmla="*/ 267 w 277"/>
                <a:gd name="T43" fmla="*/ 181 h 217"/>
                <a:gd name="T44" fmla="*/ 267 w 277"/>
                <a:gd name="T45" fmla="*/ 200 h 217"/>
                <a:gd name="T46" fmla="*/ 260 w 277"/>
                <a:gd name="T47" fmla="*/ 207 h 217"/>
                <a:gd name="T48" fmla="*/ 121 w 277"/>
                <a:gd name="T49" fmla="*/ 207 h 217"/>
                <a:gd name="T50" fmla="*/ 121 w 277"/>
                <a:gd name="T51" fmla="*/ 208 h 217"/>
                <a:gd name="T52" fmla="*/ 117 w 277"/>
                <a:gd name="T53" fmla="*/ 216 h 217"/>
                <a:gd name="T54" fmla="*/ 116 w 277"/>
                <a:gd name="T55" fmla="*/ 217 h 217"/>
                <a:gd name="T56" fmla="*/ 260 w 277"/>
                <a:gd name="T57" fmla="*/ 217 h 217"/>
                <a:gd name="T58" fmla="*/ 277 w 277"/>
                <a:gd name="T59" fmla="*/ 200 h 217"/>
                <a:gd name="T60" fmla="*/ 277 w 277"/>
                <a:gd name="T61" fmla="*/ 176 h 217"/>
                <a:gd name="T62" fmla="*/ 272 w 277"/>
                <a:gd name="T63" fmla="*/ 17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7" h="217">
                  <a:moveTo>
                    <a:pt x="272" y="171"/>
                  </a:moveTo>
                  <a:cubicBezTo>
                    <a:pt x="265" y="171"/>
                    <a:pt x="265" y="171"/>
                    <a:pt x="265" y="171"/>
                  </a:cubicBezTo>
                  <a:cubicBezTo>
                    <a:pt x="265" y="24"/>
                    <a:pt x="265" y="24"/>
                    <a:pt x="265" y="24"/>
                  </a:cubicBezTo>
                  <a:cubicBezTo>
                    <a:pt x="265" y="11"/>
                    <a:pt x="255" y="0"/>
                    <a:pt x="242" y="0"/>
                  </a:cubicBezTo>
                  <a:cubicBezTo>
                    <a:pt x="23" y="0"/>
                    <a:pt x="23" y="0"/>
                    <a:pt x="23" y="0"/>
                  </a:cubicBezTo>
                  <a:cubicBezTo>
                    <a:pt x="10" y="0"/>
                    <a:pt x="0" y="11"/>
                    <a:pt x="0" y="24"/>
                  </a:cubicBezTo>
                  <a:cubicBezTo>
                    <a:pt x="0" y="54"/>
                    <a:pt x="0" y="54"/>
                    <a:pt x="0" y="54"/>
                  </a:cubicBezTo>
                  <a:cubicBezTo>
                    <a:pt x="10" y="54"/>
                    <a:pt x="10" y="54"/>
                    <a:pt x="10" y="54"/>
                  </a:cubicBezTo>
                  <a:cubicBezTo>
                    <a:pt x="10" y="24"/>
                    <a:pt x="10" y="24"/>
                    <a:pt x="10" y="24"/>
                  </a:cubicBezTo>
                  <a:cubicBezTo>
                    <a:pt x="10" y="16"/>
                    <a:pt x="16" y="10"/>
                    <a:pt x="23" y="10"/>
                  </a:cubicBezTo>
                  <a:cubicBezTo>
                    <a:pt x="242" y="10"/>
                    <a:pt x="242" y="10"/>
                    <a:pt x="242" y="10"/>
                  </a:cubicBezTo>
                  <a:cubicBezTo>
                    <a:pt x="249" y="10"/>
                    <a:pt x="255" y="16"/>
                    <a:pt x="255" y="24"/>
                  </a:cubicBezTo>
                  <a:cubicBezTo>
                    <a:pt x="255" y="171"/>
                    <a:pt x="255" y="171"/>
                    <a:pt x="255" y="171"/>
                  </a:cubicBezTo>
                  <a:cubicBezTo>
                    <a:pt x="163" y="171"/>
                    <a:pt x="163" y="171"/>
                    <a:pt x="163" y="171"/>
                  </a:cubicBezTo>
                  <a:cubicBezTo>
                    <a:pt x="160" y="171"/>
                    <a:pt x="158" y="173"/>
                    <a:pt x="158" y="176"/>
                  </a:cubicBezTo>
                  <a:cubicBezTo>
                    <a:pt x="158" y="183"/>
                    <a:pt x="158" y="183"/>
                    <a:pt x="158" y="183"/>
                  </a:cubicBezTo>
                  <a:cubicBezTo>
                    <a:pt x="121" y="183"/>
                    <a:pt x="121" y="183"/>
                    <a:pt x="121" y="183"/>
                  </a:cubicBezTo>
                  <a:cubicBezTo>
                    <a:pt x="121" y="193"/>
                    <a:pt x="121" y="193"/>
                    <a:pt x="121" y="193"/>
                  </a:cubicBezTo>
                  <a:cubicBezTo>
                    <a:pt x="163" y="193"/>
                    <a:pt x="163" y="193"/>
                    <a:pt x="163" y="193"/>
                  </a:cubicBezTo>
                  <a:cubicBezTo>
                    <a:pt x="166" y="193"/>
                    <a:pt x="168" y="191"/>
                    <a:pt x="168" y="188"/>
                  </a:cubicBezTo>
                  <a:cubicBezTo>
                    <a:pt x="168" y="181"/>
                    <a:pt x="168" y="181"/>
                    <a:pt x="168" y="181"/>
                  </a:cubicBezTo>
                  <a:cubicBezTo>
                    <a:pt x="267" y="181"/>
                    <a:pt x="267" y="181"/>
                    <a:pt x="267" y="181"/>
                  </a:cubicBezTo>
                  <a:cubicBezTo>
                    <a:pt x="267" y="200"/>
                    <a:pt x="267" y="200"/>
                    <a:pt x="267" y="200"/>
                  </a:cubicBezTo>
                  <a:cubicBezTo>
                    <a:pt x="267" y="204"/>
                    <a:pt x="264" y="207"/>
                    <a:pt x="260" y="207"/>
                  </a:cubicBezTo>
                  <a:cubicBezTo>
                    <a:pt x="121" y="207"/>
                    <a:pt x="121" y="207"/>
                    <a:pt x="121" y="207"/>
                  </a:cubicBezTo>
                  <a:cubicBezTo>
                    <a:pt x="121" y="208"/>
                    <a:pt x="121" y="208"/>
                    <a:pt x="121" y="208"/>
                  </a:cubicBezTo>
                  <a:cubicBezTo>
                    <a:pt x="120" y="211"/>
                    <a:pt x="119" y="213"/>
                    <a:pt x="117" y="216"/>
                  </a:cubicBezTo>
                  <a:cubicBezTo>
                    <a:pt x="116" y="217"/>
                    <a:pt x="116" y="217"/>
                    <a:pt x="116" y="217"/>
                  </a:cubicBezTo>
                  <a:cubicBezTo>
                    <a:pt x="260" y="217"/>
                    <a:pt x="260" y="217"/>
                    <a:pt x="260" y="217"/>
                  </a:cubicBezTo>
                  <a:cubicBezTo>
                    <a:pt x="270" y="217"/>
                    <a:pt x="277" y="209"/>
                    <a:pt x="277" y="200"/>
                  </a:cubicBezTo>
                  <a:cubicBezTo>
                    <a:pt x="277" y="176"/>
                    <a:pt x="277" y="176"/>
                    <a:pt x="277" y="176"/>
                  </a:cubicBezTo>
                  <a:cubicBezTo>
                    <a:pt x="277" y="173"/>
                    <a:pt x="275" y="171"/>
                    <a:pt x="272"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7" name="Freeform 96">
              <a:extLst>
                <a:ext uri="{FF2B5EF4-FFF2-40B4-BE49-F238E27FC236}">
                  <a16:creationId xmlns:a16="http://schemas.microsoft.com/office/drawing/2014/main" id="{A289E8F4-C028-6148-B109-3D339897DCB7}"/>
                </a:ext>
              </a:extLst>
            </p:cNvPr>
            <p:cNvSpPr>
              <a:spLocks/>
            </p:cNvSpPr>
            <p:nvPr/>
          </p:nvSpPr>
          <p:spPr bwMode="auto">
            <a:xfrm>
              <a:off x="369" y="1895"/>
              <a:ext cx="115" cy="154"/>
            </a:xfrm>
            <a:custGeom>
              <a:avLst/>
              <a:gdLst>
                <a:gd name="T0" fmla="*/ 78 w 78"/>
                <a:gd name="T1" fmla="*/ 9 h 104"/>
                <a:gd name="T2" fmla="*/ 78 w 78"/>
                <a:gd name="T3" fmla="*/ 5 h 104"/>
                <a:gd name="T4" fmla="*/ 73 w 78"/>
                <a:gd name="T5" fmla="*/ 0 h 104"/>
                <a:gd name="T6" fmla="*/ 5 w 78"/>
                <a:gd name="T7" fmla="*/ 0 h 104"/>
                <a:gd name="T8" fmla="*/ 0 w 78"/>
                <a:gd name="T9" fmla="*/ 5 h 104"/>
                <a:gd name="T10" fmla="*/ 0 w 78"/>
                <a:gd name="T11" fmla="*/ 100 h 104"/>
                <a:gd name="T12" fmla="*/ 5 w 78"/>
                <a:gd name="T13" fmla="*/ 104 h 104"/>
                <a:gd name="T14" fmla="*/ 43 w 78"/>
                <a:gd name="T15" fmla="*/ 104 h 104"/>
                <a:gd name="T16" fmla="*/ 43 w 78"/>
                <a:gd name="T17" fmla="*/ 95 h 104"/>
                <a:gd name="T18" fmla="*/ 10 w 78"/>
                <a:gd name="T19" fmla="*/ 95 h 104"/>
                <a:gd name="T20" fmla="*/ 10 w 78"/>
                <a:gd name="T21" fmla="*/ 9 h 104"/>
                <a:gd name="T22" fmla="*/ 78 w 78"/>
                <a:gd name="T23" fmla="*/ 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04">
                  <a:moveTo>
                    <a:pt x="78" y="9"/>
                  </a:moveTo>
                  <a:cubicBezTo>
                    <a:pt x="78" y="5"/>
                    <a:pt x="78" y="5"/>
                    <a:pt x="78" y="5"/>
                  </a:cubicBezTo>
                  <a:cubicBezTo>
                    <a:pt x="78" y="2"/>
                    <a:pt x="76" y="0"/>
                    <a:pt x="73" y="0"/>
                  </a:cubicBezTo>
                  <a:cubicBezTo>
                    <a:pt x="5" y="0"/>
                    <a:pt x="5" y="0"/>
                    <a:pt x="5" y="0"/>
                  </a:cubicBezTo>
                  <a:cubicBezTo>
                    <a:pt x="3" y="0"/>
                    <a:pt x="0" y="2"/>
                    <a:pt x="0" y="5"/>
                  </a:cubicBezTo>
                  <a:cubicBezTo>
                    <a:pt x="0" y="100"/>
                    <a:pt x="0" y="100"/>
                    <a:pt x="0" y="100"/>
                  </a:cubicBezTo>
                  <a:cubicBezTo>
                    <a:pt x="0" y="102"/>
                    <a:pt x="3" y="104"/>
                    <a:pt x="5" y="104"/>
                  </a:cubicBezTo>
                  <a:cubicBezTo>
                    <a:pt x="43" y="104"/>
                    <a:pt x="43" y="104"/>
                    <a:pt x="43" y="104"/>
                  </a:cubicBezTo>
                  <a:cubicBezTo>
                    <a:pt x="43" y="95"/>
                    <a:pt x="43" y="95"/>
                    <a:pt x="43" y="95"/>
                  </a:cubicBezTo>
                  <a:cubicBezTo>
                    <a:pt x="10" y="95"/>
                    <a:pt x="10" y="95"/>
                    <a:pt x="10" y="95"/>
                  </a:cubicBezTo>
                  <a:cubicBezTo>
                    <a:pt x="10" y="9"/>
                    <a:pt x="10" y="9"/>
                    <a:pt x="10" y="9"/>
                  </a:cubicBezTo>
                  <a:lnTo>
                    <a:pt x="7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8" name="Freeform 97">
              <a:extLst>
                <a:ext uri="{FF2B5EF4-FFF2-40B4-BE49-F238E27FC236}">
                  <a16:creationId xmlns:a16="http://schemas.microsoft.com/office/drawing/2014/main" id="{30B1422A-1FC0-E644-86CF-3A9C1C0E7009}"/>
                </a:ext>
              </a:extLst>
            </p:cNvPr>
            <p:cNvSpPr>
              <a:spLocks/>
            </p:cNvSpPr>
            <p:nvPr/>
          </p:nvSpPr>
          <p:spPr bwMode="auto">
            <a:xfrm>
              <a:off x="341" y="1864"/>
              <a:ext cx="171" cy="226"/>
            </a:xfrm>
            <a:custGeom>
              <a:avLst/>
              <a:gdLst>
                <a:gd name="T0" fmla="*/ 99 w 116"/>
                <a:gd name="T1" fmla="*/ 9 h 153"/>
                <a:gd name="T2" fmla="*/ 106 w 116"/>
                <a:gd name="T3" fmla="*/ 17 h 153"/>
                <a:gd name="T4" fmla="*/ 106 w 116"/>
                <a:gd name="T5" fmla="*/ 31 h 153"/>
                <a:gd name="T6" fmla="*/ 116 w 116"/>
                <a:gd name="T7" fmla="*/ 31 h 153"/>
                <a:gd name="T8" fmla="*/ 116 w 116"/>
                <a:gd name="T9" fmla="*/ 17 h 153"/>
                <a:gd name="T10" fmla="*/ 99 w 116"/>
                <a:gd name="T11" fmla="*/ 0 h 153"/>
                <a:gd name="T12" fmla="*/ 17 w 116"/>
                <a:gd name="T13" fmla="*/ 0 h 153"/>
                <a:gd name="T14" fmla="*/ 0 w 116"/>
                <a:gd name="T15" fmla="*/ 17 h 153"/>
                <a:gd name="T16" fmla="*/ 0 w 116"/>
                <a:gd name="T17" fmla="*/ 136 h 153"/>
                <a:gd name="T18" fmla="*/ 17 w 116"/>
                <a:gd name="T19" fmla="*/ 153 h 153"/>
                <a:gd name="T20" fmla="*/ 68 w 116"/>
                <a:gd name="T21" fmla="*/ 153 h 153"/>
                <a:gd name="T22" fmla="*/ 67 w 116"/>
                <a:gd name="T23" fmla="*/ 152 h 153"/>
                <a:gd name="T24" fmla="*/ 63 w 116"/>
                <a:gd name="T25" fmla="*/ 144 h 153"/>
                <a:gd name="T26" fmla="*/ 63 w 116"/>
                <a:gd name="T27" fmla="*/ 144 h 153"/>
                <a:gd name="T28" fmla="*/ 17 w 116"/>
                <a:gd name="T29" fmla="*/ 144 h 153"/>
                <a:gd name="T30" fmla="*/ 10 w 116"/>
                <a:gd name="T31" fmla="*/ 136 h 153"/>
                <a:gd name="T32" fmla="*/ 10 w 116"/>
                <a:gd name="T33" fmla="*/ 17 h 153"/>
                <a:gd name="T34" fmla="*/ 17 w 116"/>
                <a:gd name="T35" fmla="*/ 9 h 153"/>
                <a:gd name="T36" fmla="*/ 99 w 116"/>
                <a:gd name="T37" fmla="*/ 9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 h="153">
                  <a:moveTo>
                    <a:pt x="99" y="9"/>
                  </a:moveTo>
                  <a:cubicBezTo>
                    <a:pt x="103" y="9"/>
                    <a:pt x="106" y="13"/>
                    <a:pt x="106" y="17"/>
                  </a:cubicBezTo>
                  <a:cubicBezTo>
                    <a:pt x="106" y="31"/>
                    <a:pt x="106" y="31"/>
                    <a:pt x="106" y="31"/>
                  </a:cubicBezTo>
                  <a:cubicBezTo>
                    <a:pt x="116" y="31"/>
                    <a:pt x="116" y="31"/>
                    <a:pt x="116" y="31"/>
                  </a:cubicBezTo>
                  <a:cubicBezTo>
                    <a:pt x="116" y="17"/>
                    <a:pt x="116" y="17"/>
                    <a:pt x="116" y="17"/>
                  </a:cubicBezTo>
                  <a:cubicBezTo>
                    <a:pt x="116" y="7"/>
                    <a:pt x="108" y="0"/>
                    <a:pt x="99" y="0"/>
                  </a:cubicBezTo>
                  <a:cubicBezTo>
                    <a:pt x="17" y="0"/>
                    <a:pt x="17" y="0"/>
                    <a:pt x="17" y="0"/>
                  </a:cubicBezTo>
                  <a:cubicBezTo>
                    <a:pt x="8" y="0"/>
                    <a:pt x="0" y="7"/>
                    <a:pt x="0" y="17"/>
                  </a:cubicBezTo>
                  <a:cubicBezTo>
                    <a:pt x="0" y="136"/>
                    <a:pt x="0" y="136"/>
                    <a:pt x="0" y="136"/>
                  </a:cubicBezTo>
                  <a:cubicBezTo>
                    <a:pt x="0" y="145"/>
                    <a:pt x="8" y="153"/>
                    <a:pt x="17" y="153"/>
                  </a:cubicBezTo>
                  <a:cubicBezTo>
                    <a:pt x="68" y="153"/>
                    <a:pt x="68" y="153"/>
                    <a:pt x="68" y="153"/>
                  </a:cubicBezTo>
                  <a:cubicBezTo>
                    <a:pt x="67" y="152"/>
                    <a:pt x="67" y="152"/>
                    <a:pt x="67" y="152"/>
                  </a:cubicBezTo>
                  <a:cubicBezTo>
                    <a:pt x="65" y="150"/>
                    <a:pt x="64" y="147"/>
                    <a:pt x="63" y="144"/>
                  </a:cubicBezTo>
                  <a:cubicBezTo>
                    <a:pt x="63" y="144"/>
                    <a:pt x="63" y="144"/>
                    <a:pt x="63" y="144"/>
                  </a:cubicBezTo>
                  <a:cubicBezTo>
                    <a:pt x="17" y="144"/>
                    <a:pt x="17" y="144"/>
                    <a:pt x="17" y="144"/>
                  </a:cubicBezTo>
                  <a:cubicBezTo>
                    <a:pt x="13" y="144"/>
                    <a:pt x="10" y="140"/>
                    <a:pt x="10" y="136"/>
                  </a:cubicBezTo>
                  <a:cubicBezTo>
                    <a:pt x="10" y="17"/>
                    <a:pt x="10" y="17"/>
                    <a:pt x="10" y="17"/>
                  </a:cubicBezTo>
                  <a:cubicBezTo>
                    <a:pt x="10" y="13"/>
                    <a:pt x="13" y="9"/>
                    <a:pt x="17" y="9"/>
                  </a:cubicBezTo>
                  <a:lnTo>
                    <a:pt x="9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9" name="Oval 98">
              <a:extLst>
                <a:ext uri="{FF2B5EF4-FFF2-40B4-BE49-F238E27FC236}">
                  <a16:creationId xmlns:a16="http://schemas.microsoft.com/office/drawing/2014/main" id="{A4B792FB-71CE-1145-960B-B90FBEB0B650}"/>
                </a:ext>
              </a:extLst>
            </p:cNvPr>
            <p:cNvSpPr>
              <a:spLocks noChangeArrowheads="1"/>
            </p:cNvSpPr>
            <p:nvPr/>
          </p:nvSpPr>
          <p:spPr bwMode="auto">
            <a:xfrm>
              <a:off x="490" y="2059"/>
              <a:ext cx="13"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10" name="Oval 99">
              <a:extLst>
                <a:ext uri="{FF2B5EF4-FFF2-40B4-BE49-F238E27FC236}">
                  <a16:creationId xmlns:a16="http://schemas.microsoft.com/office/drawing/2014/main" id="{5EF5F9D8-CCE3-2343-807F-0CF85E03EAF0}"/>
                </a:ext>
              </a:extLst>
            </p:cNvPr>
            <p:cNvSpPr>
              <a:spLocks noChangeArrowheads="1"/>
            </p:cNvSpPr>
            <p:nvPr/>
          </p:nvSpPr>
          <p:spPr bwMode="auto">
            <a:xfrm>
              <a:off x="422" y="1882"/>
              <a:ext cx="9"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11" name="Oval 100">
              <a:extLst>
                <a:ext uri="{FF2B5EF4-FFF2-40B4-BE49-F238E27FC236}">
                  <a16:creationId xmlns:a16="http://schemas.microsoft.com/office/drawing/2014/main" id="{3D380F82-1897-C145-8D61-C6B842E53DF3}"/>
                </a:ext>
              </a:extLst>
            </p:cNvPr>
            <p:cNvSpPr>
              <a:spLocks noChangeArrowheads="1"/>
            </p:cNvSpPr>
            <p:nvPr/>
          </p:nvSpPr>
          <p:spPr bwMode="auto">
            <a:xfrm>
              <a:off x="417" y="2053"/>
              <a:ext cx="18"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12" name="Group 4">
            <a:extLst>
              <a:ext uri="{FF2B5EF4-FFF2-40B4-BE49-F238E27FC236}">
                <a16:creationId xmlns:a16="http://schemas.microsoft.com/office/drawing/2014/main" id="{84C17A15-152C-A348-853A-B692B4282DA1}"/>
              </a:ext>
            </a:extLst>
          </p:cNvPr>
          <p:cNvGrpSpPr>
            <a:grpSpLocks noChangeAspect="1"/>
          </p:cNvGrpSpPr>
          <p:nvPr/>
        </p:nvGrpSpPr>
        <p:grpSpPr bwMode="auto">
          <a:xfrm>
            <a:off x="5877270" y="5532782"/>
            <a:ext cx="484650" cy="403874"/>
            <a:chOff x="348" y="472"/>
            <a:chExt cx="426" cy="355"/>
          </a:xfrm>
          <a:solidFill>
            <a:schemeClr val="accent1"/>
          </a:solidFill>
        </p:grpSpPr>
        <p:sp>
          <p:nvSpPr>
            <p:cNvPr id="313" name="Freeform 5">
              <a:extLst>
                <a:ext uri="{FF2B5EF4-FFF2-40B4-BE49-F238E27FC236}">
                  <a16:creationId xmlns:a16="http://schemas.microsoft.com/office/drawing/2014/main" id="{719C8B8C-D094-D74C-AF4C-E723A3C19C5E}"/>
                </a:ext>
              </a:extLst>
            </p:cNvPr>
            <p:cNvSpPr>
              <a:spLocks/>
            </p:cNvSpPr>
            <p:nvPr/>
          </p:nvSpPr>
          <p:spPr bwMode="auto">
            <a:xfrm>
              <a:off x="348" y="543"/>
              <a:ext cx="373" cy="18"/>
            </a:xfrm>
            <a:custGeom>
              <a:avLst/>
              <a:gdLst>
                <a:gd name="T0" fmla="*/ 246 w 252"/>
                <a:gd name="T1" fmla="*/ 12 h 12"/>
                <a:gd name="T2" fmla="*/ 6 w 252"/>
                <a:gd name="T3" fmla="*/ 12 h 12"/>
                <a:gd name="T4" fmla="*/ 0 w 252"/>
                <a:gd name="T5" fmla="*/ 6 h 12"/>
                <a:gd name="T6" fmla="*/ 6 w 252"/>
                <a:gd name="T7" fmla="*/ 0 h 12"/>
                <a:gd name="T8" fmla="*/ 246 w 252"/>
                <a:gd name="T9" fmla="*/ 0 h 12"/>
                <a:gd name="T10" fmla="*/ 252 w 252"/>
                <a:gd name="T11" fmla="*/ 6 h 12"/>
                <a:gd name="T12" fmla="*/ 246 w 25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52" h="12">
                  <a:moveTo>
                    <a:pt x="246" y="12"/>
                  </a:moveTo>
                  <a:cubicBezTo>
                    <a:pt x="6" y="12"/>
                    <a:pt x="6" y="12"/>
                    <a:pt x="6" y="12"/>
                  </a:cubicBezTo>
                  <a:cubicBezTo>
                    <a:pt x="3" y="12"/>
                    <a:pt x="0" y="9"/>
                    <a:pt x="0" y="6"/>
                  </a:cubicBezTo>
                  <a:cubicBezTo>
                    <a:pt x="0" y="3"/>
                    <a:pt x="3" y="0"/>
                    <a:pt x="6" y="0"/>
                  </a:cubicBezTo>
                  <a:cubicBezTo>
                    <a:pt x="246" y="0"/>
                    <a:pt x="246" y="0"/>
                    <a:pt x="246" y="0"/>
                  </a:cubicBezTo>
                  <a:cubicBezTo>
                    <a:pt x="250" y="0"/>
                    <a:pt x="252" y="3"/>
                    <a:pt x="252" y="6"/>
                  </a:cubicBezTo>
                  <a:cubicBezTo>
                    <a:pt x="252" y="9"/>
                    <a:pt x="250" y="12"/>
                    <a:pt x="24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4" name="Oval 6">
              <a:extLst>
                <a:ext uri="{FF2B5EF4-FFF2-40B4-BE49-F238E27FC236}">
                  <a16:creationId xmlns:a16="http://schemas.microsoft.com/office/drawing/2014/main" id="{0E3079FA-EBC0-1C4F-BF6F-4EF1A488E97C}"/>
                </a:ext>
              </a:extLst>
            </p:cNvPr>
            <p:cNvSpPr>
              <a:spLocks noChangeArrowheads="1"/>
            </p:cNvSpPr>
            <p:nvPr/>
          </p:nvSpPr>
          <p:spPr bwMode="auto">
            <a:xfrm>
              <a:off x="401"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5" name="Oval 7">
              <a:extLst>
                <a:ext uri="{FF2B5EF4-FFF2-40B4-BE49-F238E27FC236}">
                  <a16:creationId xmlns:a16="http://schemas.microsoft.com/office/drawing/2014/main" id="{1020AE0A-3CB9-274A-B949-2F4B93C8FE61}"/>
                </a:ext>
              </a:extLst>
            </p:cNvPr>
            <p:cNvSpPr>
              <a:spLocks noChangeArrowheads="1"/>
            </p:cNvSpPr>
            <p:nvPr/>
          </p:nvSpPr>
          <p:spPr bwMode="auto">
            <a:xfrm>
              <a:off x="437" y="507"/>
              <a:ext cx="17"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6" name="Oval 8">
              <a:extLst>
                <a:ext uri="{FF2B5EF4-FFF2-40B4-BE49-F238E27FC236}">
                  <a16:creationId xmlns:a16="http://schemas.microsoft.com/office/drawing/2014/main" id="{98F34F8F-ABB7-4848-A76F-9F6C562D9670}"/>
                </a:ext>
              </a:extLst>
            </p:cNvPr>
            <p:cNvSpPr>
              <a:spLocks noChangeArrowheads="1"/>
            </p:cNvSpPr>
            <p:nvPr/>
          </p:nvSpPr>
          <p:spPr bwMode="auto">
            <a:xfrm>
              <a:off x="472"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7" name="Freeform 9">
              <a:extLst>
                <a:ext uri="{FF2B5EF4-FFF2-40B4-BE49-F238E27FC236}">
                  <a16:creationId xmlns:a16="http://schemas.microsoft.com/office/drawing/2014/main" id="{AA090CA5-2F52-AF46-BB3E-337567489E55}"/>
                </a:ext>
              </a:extLst>
            </p:cNvPr>
            <p:cNvSpPr>
              <a:spLocks noEditPoints="1"/>
            </p:cNvSpPr>
            <p:nvPr/>
          </p:nvSpPr>
          <p:spPr bwMode="auto">
            <a:xfrm>
              <a:off x="348" y="472"/>
              <a:ext cx="373" cy="284"/>
            </a:xfrm>
            <a:custGeom>
              <a:avLst/>
              <a:gdLst>
                <a:gd name="T0" fmla="*/ 222 w 252"/>
                <a:gd name="T1" fmla="*/ 192 h 192"/>
                <a:gd name="T2" fmla="*/ 30 w 252"/>
                <a:gd name="T3" fmla="*/ 192 h 192"/>
                <a:gd name="T4" fmla="*/ 0 w 252"/>
                <a:gd name="T5" fmla="*/ 162 h 192"/>
                <a:gd name="T6" fmla="*/ 0 w 252"/>
                <a:gd name="T7" fmla="*/ 30 h 192"/>
                <a:gd name="T8" fmla="*/ 30 w 252"/>
                <a:gd name="T9" fmla="*/ 0 h 192"/>
                <a:gd name="T10" fmla="*/ 222 w 252"/>
                <a:gd name="T11" fmla="*/ 0 h 192"/>
                <a:gd name="T12" fmla="*/ 252 w 252"/>
                <a:gd name="T13" fmla="*/ 30 h 192"/>
                <a:gd name="T14" fmla="*/ 252 w 252"/>
                <a:gd name="T15" fmla="*/ 162 h 192"/>
                <a:gd name="T16" fmla="*/ 222 w 252"/>
                <a:gd name="T17" fmla="*/ 192 h 192"/>
                <a:gd name="T18" fmla="*/ 30 w 252"/>
                <a:gd name="T19" fmla="*/ 12 h 192"/>
                <a:gd name="T20" fmla="*/ 12 w 252"/>
                <a:gd name="T21" fmla="*/ 30 h 192"/>
                <a:gd name="T22" fmla="*/ 12 w 252"/>
                <a:gd name="T23" fmla="*/ 162 h 192"/>
                <a:gd name="T24" fmla="*/ 30 w 252"/>
                <a:gd name="T25" fmla="*/ 180 h 192"/>
                <a:gd name="T26" fmla="*/ 222 w 252"/>
                <a:gd name="T27" fmla="*/ 180 h 192"/>
                <a:gd name="T28" fmla="*/ 240 w 252"/>
                <a:gd name="T29" fmla="*/ 162 h 192"/>
                <a:gd name="T30" fmla="*/ 240 w 252"/>
                <a:gd name="T31" fmla="*/ 30 h 192"/>
                <a:gd name="T32" fmla="*/ 222 w 252"/>
                <a:gd name="T33" fmla="*/ 12 h 192"/>
                <a:gd name="T34" fmla="*/ 30 w 252"/>
                <a:gd name="T35" fmla="*/ 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2" h="192">
                  <a:moveTo>
                    <a:pt x="222" y="192"/>
                  </a:moveTo>
                  <a:cubicBezTo>
                    <a:pt x="30" y="192"/>
                    <a:pt x="30" y="192"/>
                    <a:pt x="30" y="192"/>
                  </a:cubicBezTo>
                  <a:cubicBezTo>
                    <a:pt x="14" y="192"/>
                    <a:pt x="0" y="179"/>
                    <a:pt x="0" y="162"/>
                  </a:cubicBezTo>
                  <a:cubicBezTo>
                    <a:pt x="0" y="30"/>
                    <a:pt x="0" y="30"/>
                    <a:pt x="0" y="30"/>
                  </a:cubicBezTo>
                  <a:cubicBezTo>
                    <a:pt x="0" y="13"/>
                    <a:pt x="14" y="0"/>
                    <a:pt x="30" y="0"/>
                  </a:cubicBezTo>
                  <a:cubicBezTo>
                    <a:pt x="222" y="0"/>
                    <a:pt x="222" y="0"/>
                    <a:pt x="222" y="0"/>
                  </a:cubicBezTo>
                  <a:cubicBezTo>
                    <a:pt x="239" y="0"/>
                    <a:pt x="252" y="13"/>
                    <a:pt x="252" y="30"/>
                  </a:cubicBezTo>
                  <a:cubicBezTo>
                    <a:pt x="252" y="162"/>
                    <a:pt x="252" y="162"/>
                    <a:pt x="252" y="162"/>
                  </a:cubicBezTo>
                  <a:cubicBezTo>
                    <a:pt x="252" y="179"/>
                    <a:pt x="239" y="192"/>
                    <a:pt x="222" y="192"/>
                  </a:cubicBezTo>
                  <a:close/>
                  <a:moveTo>
                    <a:pt x="30" y="12"/>
                  </a:moveTo>
                  <a:cubicBezTo>
                    <a:pt x="20" y="12"/>
                    <a:pt x="12" y="20"/>
                    <a:pt x="12" y="30"/>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lnTo>
                    <a:pt x="3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8" name="Freeform 10">
              <a:extLst>
                <a:ext uri="{FF2B5EF4-FFF2-40B4-BE49-F238E27FC236}">
                  <a16:creationId xmlns:a16="http://schemas.microsoft.com/office/drawing/2014/main" id="{8894367A-92E9-164E-BC86-5B276995A8E7}"/>
                </a:ext>
              </a:extLst>
            </p:cNvPr>
            <p:cNvSpPr>
              <a:spLocks/>
            </p:cNvSpPr>
            <p:nvPr/>
          </p:nvSpPr>
          <p:spPr bwMode="auto">
            <a:xfrm>
              <a:off x="703" y="614"/>
              <a:ext cx="71" cy="18"/>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9" name="Freeform 11">
              <a:extLst>
                <a:ext uri="{FF2B5EF4-FFF2-40B4-BE49-F238E27FC236}">
                  <a16:creationId xmlns:a16="http://schemas.microsoft.com/office/drawing/2014/main" id="{8C879DF6-8A8C-D14C-9B9C-E0EB824DC79F}"/>
                </a:ext>
              </a:extLst>
            </p:cNvPr>
            <p:cNvSpPr>
              <a:spLocks/>
            </p:cNvSpPr>
            <p:nvPr/>
          </p:nvSpPr>
          <p:spPr bwMode="auto">
            <a:xfrm>
              <a:off x="401" y="543"/>
              <a:ext cx="373" cy="284"/>
            </a:xfrm>
            <a:custGeom>
              <a:avLst/>
              <a:gdLst>
                <a:gd name="T0" fmla="*/ 222 w 252"/>
                <a:gd name="T1" fmla="*/ 192 h 192"/>
                <a:gd name="T2" fmla="*/ 30 w 252"/>
                <a:gd name="T3" fmla="*/ 192 h 192"/>
                <a:gd name="T4" fmla="*/ 0 w 252"/>
                <a:gd name="T5" fmla="*/ 162 h 192"/>
                <a:gd name="T6" fmla="*/ 0 w 252"/>
                <a:gd name="T7" fmla="*/ 138 h 192"/>
                <a:gd name="T8" fmla="*/ 6 w 252"/>
                <a:gd name="T9" fmla="*/ 132 h 192"/>
                <a:gd name="T10" fmla="*/ 12 w 252"/>
                <a:gd name="T11" fmla="*/ 138 h 192"/>
                <a:gd name="T12" fmla="*/ 12 w 252"/>
                <a:gd name="T13" fmla="*/ 162 h 192"/>
                <a:gd name="T14" fmla="*/ 30 w 252"/>
                <a:gd name="T15" fmla="*/ 180 h 192"/>
                <a:gd name="T16" fmla="*/ 222 w 252"/>
                <a:gd name="T17" fmla="*/ 180 h 192"/>
                <a:gd name="T18" fmla="*/ 240 w 252"/>
                <a:gd name="T19" fmla="*/ 162 h 192"/>
                <a:gd name="T20" fmla="*/ 240 w 252"/>
                <a:gd name="T21" fmla="*/ 30 h 192"/>
                <a:gd name="T22" fmla="*/ 222 w 252"/>
                <a:gd name="T23" fmla="*/ 12 h 192"/>
                <a:gd name="T24" fmla="*/ 210 w 252"/>
                <a:gd name="T25" fmla="*/ 12 h 192"/>
                <a:gd name="T26" fmla="*/ 204 w 252"/>
                <a:gd name="T27" fmla="*/ 6 h 192"/>
                <a:gd name="T28" fmla="*/ 210 w 252"/>
                <a:gd name="T29" fmla="*/ 0 h 192"/>
                <a:gd name="T30" fmla="*/ 222 w 252"/>
                <a:gd name="T31" fmla="*/ 0 h 192"/>
                <a:gd name="T32" fmla="*/ 252 w 252"/>
                <a:gd name="T33" fmla="*/ 30 h 192"/>
                <a:gd name="T34" fmla="*/ 252 w 252"/>
                <a:gd name="T35" fmla="*/ 162 h 192"/>
                <a:gd name="T36" fmla="*/ 222 w 252"/>
                <a:gd name="T37"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192">
                  <a:moveTo>
                    <a:pt x="222" y="192"/>
                  </a:moveTo>
                  <a:cubicBezTo>
                    <a:pt x="30" y="192"/>
                    <a:pt x="30" y="192"/>
                    <a:pt x="30" y="192"/>
                  </a:cubicBezTo>
                  <a:cubicBezTo>
                    <a:pt x="14" y="192"/>
                    <a:pt x="0" y="179"/>
                    <a:pt x="0" y="162"/>
                  </a:cubicBezTo>
                  <a:cubicBezTo>
                    <a:pt x="0" y="138"/>
                    <a:pt x="0" y="138"/>
                    <a:pt x="0" y="138"/>
                  </a:cubicBezTo>
                  <a:cubicBezTo>
                    <a:pt x="0" y="135"/>
                    <a:pt x="3" y="132"/>
                    <a:pt x="6" y="132"/>
                  </a:cubicBezTo>
                  <a:cubicBezTo>
                    <a:pt x="10" y="132"/>
                    <a:pt x="12" y="135"/>
                    <a:pt x="12" y="138"/>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cubicBezTo>
                    <a:pt x="210" y="12"/>
                    <a:pt x="210" y="12"/>
                    <a:pt x="210" y="12"/>
                  </a:cubicBezTo>
                  <a:cubicBezTo>
                    <a:pt x="207" y="12"/>
                    <a:pt x="204" y="9"/>
                    <a:pt x="204" y="6"/>
                  </a:cubicBezTo>
                  <a:cubicBezTo>
                    <a:pt x="204" y="3"/>
                    <a:pt x="207" y="0"/>
                    <a:pt x="210" y="0"/>
                  </a:cubicBezTo>
                  <a:cubicBezTo>
                    <a:pt x="222" y="0"/>
                    <a:pt x="222" y="0"/>
                    <a:pt x="222" y="0"/>
                  </a:cubicBezTo>
                  <a:cubicBezTo>
                    <a:pt x="239" y="0"/>
                    <a:pt x="252" y="13"/>
                    <a:pt x="252" y="30"/>
                  </a:cubicBezTo>
                  <a:cubicBezTo>
                    <a:pt x="252" y="162"/>
                    <a:pt x="252" y="162"/>
                    <a:pt x="252" y="162"/>
                  </a:cubicBezTo>
                  <a:cubicBezTo>
                    <a:pt x="252" y="179"/>
                    <a:pt x="239" y="192"/>
                    <a:pt x="222"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320" name="Freeform 132">
            <a:extLst>
              <a:ext uri="{FF2B5EF4-FFF2-40B4-BE49-F238E27FC236}">
                <a16:creationId xmlns:a16="http://schemas.microsoft.com/office/drawing/2014/main" id="{45BDCAD5-FFA8-D94A-91ED-271D762E1EF5}"/>
              </a:ext>
            </a:extLst>
          </p:cNvPr>
          <p:cNvSpPr>
            <a:spLocks noEditPoints="1"/>
          </p:cNvSpPr>
          <p:nvPr/>
        </p:nvSpPr>
        <p:spPr bwMode="auto">
          <a:xfrm>
            <a:off x="8409731" y="5515535"/>
            <a:ext cx="494523" cy="438368"/>
          </a:xfrm>
          <a:custGeom>
            <a:avLst/>
            <a:gdLst>
              <a:gd name="T0" fmla="*/ 9 w 133"/>
              <a:gd name="T1" fmla="*/ 0 h 116"/>
              <a:gd name="T2" fmla="*/ 0 w 133"/>
              <a:gd name="T3" fmla="*/ 91 h 116"/>
              <a:gd name="T4" fmla="*/ 56 w 133"/>
              <a:gd name="T5" fmla="*/ 99 h 116"/>
              <a:gd name="T6" fmla="*/ 39 w 133"/>
              <a:gd name="T7" fmla="*/ 110 h 116"/>
              <a:gd name="T8" fmla="*/ 39 w 133"/>
              <a:gd name="T9" fmla="*/ 116 h 116"/>
              <a:gd name="T10" fmla="*/ 97 w 133"/>
              <a:gd name="T11" fmla="*/ 113 h 116"/>
              <a:gd name="T12" fmla="*/ 78 w 133"/>
              <a:gd name="T13" fmla="*/ 110 h 116"/>
              <a:gd name="T14" fmla="*/ 124 w 133"/>
              <a:gd name="T15" fmla="*/ 99 h 116"/>
              <a:gd name="T16" fmla="*/ 133 w 133"/>
              <a:gd name="T17" fmla="*/ 8 h 116"/>
              <a:gd name="T18" fmla="*/ 72 w 133"/>
              <a:gd name="T19" fmla="*/ 110 h 116"/>
              <a:gd name="T20" fmla="*/ 61 w 133"/>
              <a:gd name="T21" fmla="*/ 99 h 116"/>
              <a:gd name="T22" fmla="*/ 72 w 133"/>
              <a:gd name="T23" fmla="*/ 110 h 116"/>
              <a:gd name="T24" fmla="*/ 124 w 133"/>
              <a:gd name="T25" fmla="*/ 94 h 116"/>
              <a:gd name="T26" fmla="*/ 6 w 133"/>
              <a:gd name="T27" fmla="*/ 91 h 116"/>
              <a:gd name="T28" fmla="*/ 9 w 133"/>
              <a:gd name="T29" fmla="*/ 5 h 116"/>
              <a:gd name="T30" fmla="*/ 127 w 133"/>
              <a:gd name="T31" fmla="*/ 8 h 116"/>
              <a:gd name="T32" fmla="*/ 109 w 133"/>
              <a:gd name="T33" fmla="*/ 36 h 116"/>
              <a:gd name="T34" fmla="*/ 68 w 133"/>
              <a:gd name="T35" fmla="*/ 19 h 116"/>
              <a:gd name="T36" fmla="*/ 30 w 133"/>
              <a:gd name="T37" fmla="*/ 36 h 116"/>
              <a:gd name="T38" fmla="*/ 30 w 133"/>
              <a:gd name="T39" fmla="*/ 36 h 116"/>
              <a:gd name="T40" fmla="*/ 28 w 133"/>
              <a:gd name="T41" fmla="*/ 37 h 116"/>
              <a:gd name="T42" fmla="*/ 28 w 133"/>
              <a:gd name="T43" fmla="*/ 57 h 116"/>
              <a:gd name="T44" fmla="*/ 23 w 133"/>
              <a:gd name="T45" fmla="*/ 76 h 116"/>
              <a:gd name="T46" fmla="*/ 36 w 133"/>
              <a:gd name="T47" fmla="*/ 77 h 116"/>
              <a:gd name="T48" fmla="*/ 39 w 133"/>
              <a:gd name="T49" fmla="*/ 73 h 116"/>
              <a:gd name="T50" fmla="*/ 34 w 133"/>
              <a:gd name="T51" fmla="*/ 43 h 116"/>
              <a:gd name="T52" fmla="*/ 45 w 133"/>
              <a:gd name="T53" fmla="*/ 66 h 116"/>
              <a:gd name="T54" fmla="*/ 68 w 133"/>
              <a:gd name="T55" fmla="*/ 79 h 116"/>
              <a:gd name="T56" fmla="*/ 71 w 133"/>
              <a:gd name="T57" fmla="*/ 79 h 116"/>
              <a:gd name="T58" fmla="*/ 94 w 133"/>
              <a:gd name="T59" fmla="*/ 66 h 116"/>
              <a:gd name="T60" fmla="*/ 109 w 133"/>
              <a:gd name="T61" fmla="*/ 41 h 116"/>
              <a:gd name="T62" fmla="*/ 109 w 133"/>
              <a:gd name="T63" fmla="*/ 36 h 116"/>
              <a:gd name="T64" fmla="*/ 31 w 133"/>
              <a:gd name="T65" fmla="*/ 66 h 116"/>
              <a:gd name="T66" fmla="*/ 29 w 133"/>
              <a:gd name="T67" fmla="*/ 71 h 116"/>
              <a:gd name="T68" fmla="*/ 69 w 133"/>
              <a:gd name="T69" fmla="*/ 74 h 116"/>
              <a:gd name="T70" fmla="*/ 50 w 133"/>
              <a:gd name="T71" fmla="*/ 50 h 116"/>
              <a:gd name="T72" fmla="*/ 69 w 133"/>
              <a:gd name="T73" fmla="*/ 58 h 116"/>
              <a:gd name="T74" fmla="*/ 89 w 133"/>
              <a:gd name="T75" fmla="*/ 50 h 116"/>
              <a:gd name="T76" fmla="*/ 69 w 133"/>
              <a:gd name="T77" fmla="*/ 52 h 116"/>
              <a:gd name="T78" fmla="*/ 69 w 133"/>
              <a:gd name="T79" fmla="*/ 25 h 116"/>
              <a:gd name="T80" fmla="*/ 69 w 133"/>
              <a:gd name="T81" fmla="*/ 5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3" h="116">
                <a:moveTo>
                  <a:pt x="124" y="0"/>
                </a:moveTo>
                <a:cubicBezTo>
                  <a:pt x="9" y="0"/>
                  <a:pt x="9" y="0"/>
                  <a:pt x="9" y="0"/>
                </a:cubicBezTo>
                <a:cubicBezTo>
                  <a:pt x="4" y="0"/>
                  <a:pt x="0" y="4"/>
                  <a:pt x="0" y="8"/>
                </a:cubicBezTo>
                <a:cubicBezTo>
                  <a:pt x="0" y="91"/>
                  <a:pt x="0" y="91"/>
                  <a:pt x="0" y="91"/>
                </a:cubicBezTo>
                <a:cubicBezTo>
                  <a:pt x="0" y="95"/>
                  <a:pt x="4" y="99"/>
                  <a:pt x="9" y="99"/>
                </a:cubicBezTo>
                <a:cubicBezTo>
                  <a:pt x="56" y="99"/>
                  <a:pt x="56" y="99"/>
                  <a:pt x="56" y="99"/>
                </a:cubicBezTo>
                <a:cubicBezTo>
                  <a:pt x="56" y="110"/>
                  <a:pt x="56" y="110"/>
                  <a:pt x="56" y="110"/>
                </a:cubicBezTo>
                <a:cubicBezTo>
                  <a:pt x="39" y="110"/>
                  <a:pt x="39" y="110"/>
                  <a:pt x="39" y="110"/>
                </a:cubicBezTo>
                <a:cubicBezTo>
                  <a:pt x="37" y="110"/>
                  <a:pt x="36" y="111"/>
                  <a:pt x="36" y="113"/>
                </a:cubicBezTo>
                <a:cubicBezTo>
                  <a:pt x="36" y="114"/>
                  <a:pt x="37" y="116"/>
                  <a:pt x="39" y="116"/>
                </a:cubicBezTo>
                <a:cubicBezTo>
                  <a:pt x="94" y="116"/>
                  <a:pt x="94" y="116"/>
                  <a:pt x="94" y="116"/>
                </a:cubicBezTo>
                <a:cubicBezTo>
                  <a:pt x="96" y="116"/>
                  <a:pt x="97" y="114"/>
                  <a:pt x="97" y="113"/>
                </a:cubicBezTo>
                <a:cubicBezTo>
                  <a:pt x="97" y="111"/>
                  <a:pt x="96" y="110"/>
                  <a:pt x="94" y="110"/>
                </a:cubicBezTo>
                <a:cubicBezTo>
                  <a:pt x="78" y="110"/>
                  <a:pt x="78" y="110"/>
                  <a:pt x="78" y="110"/>
                </a:cubicBezTo>
                <a:cubicBezTo>
                  <a:pt x="78" y="99"/>
                  <a:pt x="78" y="99"/>
                  <a:pt x="78" y="99"/>
                </a:cubicBezTo>
                <a:cubicBezTo>
                  <a:pt x="124" y="99"/>
                  <a:pt x="124" y="99"/>
                  <a:pt x="124" y="99"/>
                </a:cubicBezTo>
                <a:cubicBezTo>
                  <a:pt x="129" y="99"/>
                  <a:pt x="133" y="95"/>
                  <a:pt x="133" y="91"/>
                </a:cubicBezTo>
                <a:cubicBezTo>
                  <a:pt x="133" y="8"/>
                  <a:pt x="133" y="8"/>
                  <a:pt x="133" y="8"/>
                </a:cubicBezTo>
                <a:cubicBezTo>
                  <a:pt x="133" y="4"/>
                  <a:pt x="129" y="0"/>
                  <a:pt x="124" y="0"/>
                </a:cubicBezTo>
                <a:close/>
                <a:moveTo>
                  <a:pt x="72" y="110"/>
                </a:moveTo>
                <a:cubicBezTo>
                  <a:pt x="61" y="110"/>
                  <a:pt x="61" y="110"/>
                  <a:pt x="61" y="110"/>
                </a:cubicBezTo>
                <a:cubicBezTo>
                  <a:pt x="61" y="99"/>
                  <a:pt x="61" y="99"/>
                  <a:pt x="61" y="99"/>
                </a:cubicBezTo>
                <a:cubicBezTo>
                  <a:pt x="72" y="99"/>
                  <a:pt x="72" y="99"/>
                  <a:pt x="72" y="99"/>
                </a:cubicBezTo>
                <a:lnTo>
                  <a:pt x="72" y="110"/>
                </a:lnTo>
                <a:close/>
                <a:moveTo>
                  <a:pt x="127" y="91"/>
                </a:moveTo>
                <a:cubicBezTo>
                  <a:pt x="127" y="92"/>
                  <a:pt x="126" y="94"/>
                  <a:pt x="124" y="94"/>
                </a:cubicBezTo>
                <a:cubicBezTo>
                  <a:pt x="9" y="94"/>
                  <a:pt x="9" y="94"/>
                  <a:pt x="9" y="94"/>
                </a:cubicBezTo>
                <a:cubicBezTo>
                  <a:pt x="7" y="94"/>
                  <a:pt x="6" y="92"/>
                  <a:pt x="6" y="91"/>
                </a:cubicBezTo>
                <a:cubicBezTo>
                  <a:pt x="6" y="8"/>
                  <a:pt x="6" y="8"/>
                  <a:pt x="6" y="8"/>
                </a:cubicBezTo>
                <a:cubicBezTo>
                  <a:pt x="6" y="7"/>
                  <a:pt x="7" y="5"/>
                  <a:pt x="9" y="5"/>
                </a:cubicBezTo>
                <a:cubicBezTo>
                  <a:pt x="124" y="5"/>
                  <a:pt x="124" y="5"/>
                  <a:pt x="124" y="5"/>
                </a:cubicBezTo>
                <a:cubicBezTo>
                  <a:pt x="126" y="5"/>
                  <a:pt x="127" y="7"/>
                  <a:pt x="127" y="8"/>
                </a:cubicBezTo>
                <a:lnTo>
                  <a:pt x="127" y="91"/>
                </a:lnTo>
                <a:close/>
                <a:moveTo>
                  <a:pt x="109" y="36"/>
                </a:moveTo>
                <a:cubicBezTo>
                  <a:pt x="70" y="19"/>
                  <a:pt x="70" y="19"/>
                  <a:pt x="70" y="19"/>
                </a:cubicBezTo>
                <a:cubicBezTo>
                  <a:pt x="70" y="19"/>
                  <a:pt x="69" y="19"/>
                  <a:pt x="68" y="19"/>
                </a:cubicBezTo>
                <a:cubicBezTo>
                  <a:pt x="30" y="36"/>
                  <a:pt x="30" y="36"/>
                  <a:pt x="30" y="36"/>
                </a:cubicBezTo>
                <a:cubicBezTo>
                  <a:pt x="30" y="36"/>
                  <a:pt x="30" y="36"/>
                  <a:pt x="30" y="36"/>
                </a:cubicBezTo>
                <a:cubicBezTo>
                  <a:pt x="30" y="36"/>
                  <a:pt x="30" y="36"/>
                  <a:pt x="30" y="36"/>
                </a:cubicBezTo>
                <a:cubicBezTo>
                  <a:pt x="30" y="36"/>
                  <a:pt x="30" y="36"/>
                  <a:pt x="30" y="36"/>
                </a:cubicBezTo>
                <a:cubicBezTo>
                  <a:pt x="29" y="36"/>
                  <a:pt x="29" y="36"/>
                  <a:pt x="29" y="37"/>
                </a:cubicBezTo>
                <a:cubicBezTo>
                  <a:pt x="29" y="37"/>
                  <a:pt x="28" y="37"/>
                  <a:pt x="28" y="37"/>
                </a:cubicBezTo>
                <a:cubicBezTo>
                  <a:pt x="28" y="37"/>
                  <a:pt x="28" y="38"/>
                  <a:pt x="28" y="38"/>
                </a:cubicBezTo>
                <a:cubicBezTo>
                  <a:pt x="28" y="57"/>
                  <a:pt x="28" y="57"/>
                  <a:pt x="28" y="57"/>
                </a:cubicBezTo>
                <a:cubicBezTo>
                  <a:pt x="23" y="73"/>
                  <a:pt x="23" y="73"/>
                  <a:pt x="23" y="73"/>
                </a:cubicBezTo>
                <a:cubicBezTo>
                  <a:pt x="22" y="74"/>
                  <a:pt x="22" y="75"/>
                  <a:pt x="23" y="76"/>
                </a:cubicBezTo>
                <a:cubicBezTo>
                  <a:pt x="24" y="77"/>
                  <a:pt x="24" y="77"/>
                  <a:pt x="25" y="77"/>
                </a:cubicBezTo>
                <a:cubicBezTo>
                  <a:pt x="36" y="77"/>
                  <a:pt x="36" y="77"/>
                  <a:pt x="36" y="77"/>
                </a:cubicBezTo>
                <a:cubicBezTo>
                  <a:pt x="37" y="77"/>
                  <a:pt x="38" y="77"/>
                  <a:pt x="38" y="76"/>
                </a:cubicBezTo>
                <a:cubicBezTo>
                  <a:pt x="39" y="75"/>
                  <a:pt x="39" y="74"/>
                  <a:pt x="39" y="73"/>
                </a:cubicBezTo>
                <a:cubicBezTo>
                  <a:pt x="34" y="57"/>
                  <a:pt x="34" y="57"/>
                  <a:pt x="34" y="57"/>
                </a:cubicBezTo>
                <a:cubicBezTo>
                  <a:pt x="34" y="43"/>
                  <a:pt x="34" y="43"/>
                  <a:pt x="34" y="43"/>
                </a:cubicBezTo>
                <a:cubicBezTo>
                  <a:pt x="45" y="47"/>
                  <a:pt x="45" y="47"/>
                  <a:pt x="45" y="47"/>
                </a:cubicBezTo>
                <a:cubicBezTo>
                  <a:pt x="45" y="66"/>
                  <a:pt x="45" y="66"/>
                  <a:pt x="45" y="66"/>
                </a:cubicBezTo>
                <a:cubicBezTo>
                  <a:pt x="45" y="67"/>
                  <a:pt x="45" y="68"/>
                  <a:pt x="46" y="68"/>
                </a:cubicBezTo>
                <a:cubicBezTo>
                  <a:pt x="68" y="79"/>
                  <a:pt x="68" y="79"/>
                  <a:pt x="68" y="79"/>
                </a:cubicBezTo>
                <a:cubicBezTo>
                  <a:pt x="68" y="80"/>
                  <a:pt x="69" y="80"/>
                  <a:pt x="69" y="80"/>
                </a:cubicBezTo>
                <a:cubicBezTo>
                  <a:pt x="70" y="80"/>
                  <a:pt x="70" y="80"/>
                  <a:pt x="71" y="79"/>
                </a:cubicBezTo>
                <a:cubicBezTo>
                  <a:pt x="93" y="68"/>
                  <a:pt x="93" y="68"/>
                  <a:pt x="93" y="68"/>
                </a:cubicBezTo>
                <a:cubicBezTo>
                  <a:pt x="94" y="68"/>
                  <a:pt x="94" y="67"/>
                  <a:pt x="94" y="66"/>
                </a:cubicBezTo>
                <a:cubicBezTo>
                  <a:pt x="94" y="47"/>
                  <a:pt x="94" y="47"/>
                  <a:pt x="94" y="47"/>
                </a:cubicBezTo>
                <a:cubicBezTo>
                  <a:pt x="109" y="41"/>
                  <a:pt x="109" y="41"/>
                  <a:pt x="109" y="41"/>
                </a:cubicBezTo>
                <a:cubicBezTo>
                  <a:pt x="110" y="41"/>
                  <a:pt x="111" y="40"/>
                  <a:pt x="111" y="38"/>
                </a:cubicBezTo>
                <a:cubicBezTo>
                  <a:pt x="111" y="37"/>
                  <a:pt x="110" y="36"/>
                  <a:pt x="109" y="36"/>
                </a:cubicBezTo>
                <a:close/>
                <a:moveTo>
                  <a:pt x="29" y="71"/>
                </a:moveTo>
                <a:cubicBezTo>
                  <a:pt x="31" y="66"/>
                  <a:pt x="31" y="66"/>
                  <a:pt x="31" y="66"/>
                </a:cubicBezTo>
                <a:cubicBezTo>
                  <a:pt x="32" y="71"/>
                  <a:pt x="32" y="71"/>
                  <a:pt x="32" y="71"/>
                </a:cubicBezTo>
                <a:lnTo>
                  <a:pt x="29" y="71"/>
                </a:lnTo>
                <a:close/>
                <a:moveTo>
                  <a:pt x="89" y="64"/>
                </a:moveTo>
                <a:cubicBezTo>
                  <a:pt x="69" y="74"/>
                  <a:pt x="69" y="74"/>
                  <a:pt x="69" y="74"/>
                </a:cubicBezTo>
                <a:cubicBezTo>
                  <a:pt x="50" y="64"/>
                  <a:pt x="50" y="64"/>
                  <a:pt x="50" y="64"/>
                </a:cubicBezTo>
                <a:cubicBezTo>
                  <a:pt x="50" y="50"/>
                  <a:pt x="50" y="50"/>
                  <a:pt x="50" y="50"/>
                </a:cubicBezTo>
                <a:cubicBezTo>
                  <a:pt x="68" y="57"/>
                  <a:pt x="68" y="57"/>
                  <a:pt x="68" y="57"/>
                </a:cubicBezTo>
                <a:cubicBezTo>
                  <a:pt x="69" y="58"/>
                  <a:pt x="69" y="58"/>
                  <a:pt x="69" y="58"/>
                </a:cubicBezTo>
                <a:cubicBezTo>
                  <a:pt x="70" y="58"/>
                  <a:pt x="70" y="58"/>
                  <a:pt x="70" y="57"/>
                </a:cubicBezTo>
                <a:cubicBezTo>
                  <a:pt x="89" y="50"/>
                  <a:pt x="89" y="50"/>
                  <a:pt x="89" y="50"/>
                </a:cubicBezTo>
                <a:lnTo>
                  <a:pt x="89" y="64"/>
                </a:lnTo>
                <a:close/>
                <a:moveTo>
                  <a:pt x="69" y="52"/>
                </a:moveTo>
                <a:cubicBezTo>
                  <a:pt x="38" y="38"/>
                  <a:pt x="38" y="38"/>
                  <a:pt x="38" y="38"/>
                </a:cubicBezTo>
                <a:cubicBezTo>
                  <a:pt x="69" y="25"/>
                  <a:pt x="69" y="25"/>
                  <a:pt x="69" y="25"/>
                </a:cubicBezTo>
                <a:cubicBezTo>
                  <a:pt x="101" y="38"/>
                  <a:pt x="101" y="38"/>
                  <a:pt x="101" y="38"/>
                </a:cubicBezTo>
                <a:lnTo>
                  <a:pt x="69" y="5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AU">
              <a:latin typeface="+mj-lt"/>
            </a:endParaRPr>
          </a:p>
        </p:txBody>
      </p:sp>
      <p:grpSp>
        <p:nvGrpSpPr>
          <p:cNvPr id="325" name="Group 104">
            <a:extLst>
              <a:ext uri="{FF2B5EF4-FFF2-40B4-BE49-F238E27FC236}">
                <a16:creationId xmlns:a16="http://schemas.microsoft.com/office/drawing/2014/main" id="{C933286F-FB2B-2B48-B689-90FB1B740D79}"/>
              </a:ext>
            </a:extLst>
          </p:cNvPr>
          <p:cNvGrpSpPr>
            <a:grpSpLocks noChangeAspect="1"/>
          </p:cNvGrpSpPr>
          <p:nvPr/>
        </p:nvGrpSpPr>
        <p:grpSpPr bwMode="auto">
          <a:xfrm>
            <a:off x="7207268" y="5477733"/>
            <a:ext cx="341846" cy="513972"/>
            <a:chOff x="1443" y="2997"/>
            <a:chExt cx="284" cy="427"/>
          </a:xfrm>
          <a:solidFill>
            <a:schemeClr val="accent1"/>
          </a:solidFill>
        </p:grpSpPr>
        <p:sp>
          <p:nvSpPr>
            <p:cNvPr id="326" name="Freeform 105">
              <a:extLst>
                <a:ext uri="{FF2B5EF4-FFF2-40B4-BE49-F238E27FC236}">
                  <a16:creationId xmlns:a16="http://schemas.microsoft.com/office/drawing/2014/main" id="{EBD25FD2-6E1F-C448-BE38-E904E3A2FB73}"/>
                </a:ext>
              </a:extLst>
            </p:cNvPr>
            <p:cNvSpPr>
              <a:spLocks noEditPoints="1"/>
            </p:cNvSpPr>
            <p:nvPr/>
          </p:nvSpPr>
          <p:spPr bwMode="auto">
            <a:xfrm>
              <a:off x="1462" y="3104"/>
              <a:ext cx="261" cy="320"/>
            </a:xfrm>
            <a:custGeom>
              <a:avLst/>
              <a:gdLst>
                <a:gd name="T0" fmla="*/ 155 w 176"/>
                <a:gd name="T1" fmla="*/ 216 h 216"/>
                <a:gd name="T2" fmla="*/ 59 w 176"/>
                <a:gd name="T3" fmla="*/ 216 h 216"/>
                <a:gd name="T4" fmla="*/ 54 w 176"/>
                <a:gd name="T5" fmla="*/ 213 h 216"/>
                <a:gd name="T6" fmla="*/ 6 w 176"/>
                <a:gd name="T7" fmla="*/ 141 h 216"/>
                <a:gd name="T8" fmla="*/ 4 w 176"/>
                <a:gd name="T9" fmla="*/ 116 h 216"/>
                <a:gd name="T10" fmla="*/ 17 w 176"/>
                <a:gd name="T11" fmla="*/ 108 h 216"/>
                <a:gd name="T12" fmla="*/ 59 w 176"/>
                <a:gd name="T13" fmla="*/ 137 h 216"/>
                <a:gd name="T14" fmla="*/ 59 w 176"/>
                <a:gd name="T15" fmla="*/ 24 h 216"/>
                <a:gd name="T16" fmla="*/ 83 w 176"/>
                <a:gd name="T17" fmla="*/ 0 h 216"/>
                <a:gd name="T18" fmla="*/ 107 w 176"/>
                <a:gd name="T19" fmla="*/ 24 h 216"/>
                <a:gd name="T20" fmla="*/ 107 w 176"/>
                <a:gd name="T21" fmla="*/ 92 h 216"/>
                <a:gd name="T22" fmla="*/ 156 w 176"/>
                <a:gd name="T23" fmla="*/ 108 h 216"/>
                <a:gd name="T24" fmla="*/ 173 w 176"/>
                <a:gd name="T25" fmla="*/ 145 h 216"/>
                <a:gd name="T26" fmla="*/ 161 w 176"/>
                <a:gd name="T27" fmla="*/ 211 h 216"/>
                <a:gd name="T28" fmla="*/ 155 w 176"/>
                <a:gd name="T29" fmla="*/ 216 h 216"/>
                <a:gd name="T30" fmla="*/ 62 w 176"/>
                <a:gd name="T31" fmla="*/ 204 h 216"/>
                <a:gd name="T32" fmla="*/ 150 w 176"/>
                <a:gd name="T33" fmla="*/ 204 h 216"/>
                <a:gd name="T34" fmla="*/ 161 w 176"/>
                <a:gd name="T35" fmla="*/ 143 h 216"/>
                <a:gd name="T36" fmla="*/ 152 w 176"/>
                <a:gd name="T37" fmla="*/ 120 h 216"/>
                <a:gd name="T38" fmla="*/ 99 w 176"/>
                <a:gd name="T39" fmla="*/ 102 h 216"/>
                <a:gd name="T40" fmla="*/ 95 w 176"/>
                <a:gd name="T41" fmla="*/ 96 h 216"/>
                <a:gd name="T42" fmla="*/ 95 w 176"/>
                <a:gd name="T43" fmla="*/ 24 h 216"/>
                <a:gd name="T44" fmla="*/ 83 w 176"/>
                <a:gd name="T45" fmla="*/ 12 h 216"/>
                <a:gd name="T46" fmla="*/ 71 w 176"/>
                <a:gd name="T47" fmla="*/ 24 h 216"/>
                <a:gd name="T48" fmla="*/ 71 w 176"/>
                <a:gd name="T49" fmla="*/ 156 h 216"/>
                <a:gd name="T50" fmla="*/ 67 w 176"/>
                <a:gd name="T51" fmla="*/ 162 h 216"/>
                <a:gd name="T52" fmla="*/ 60 w 176"/>
                <a:gd name="T53" fmla="*/ 159 h 216"/>
                <a:gd name="T54" fmla="*/ 17 w 176"/>
                <a:gd name="T55" fmla="*/ 120 h 216"/>
                <a:gd name="T56" fmla="*/ 14 w 176"/>
                <a:gd name="T57" fmla="*/ 121 h 216"/>
                <a:gd name="T58" fmla="*/ 16 w 176"/>
                <a:gd name="T59" fmla="*/ 135 h 216"/>
                <a:gd name="T60" fmla="*/ 62 w 176"/>
                <a:gd name="T61" fmla="*/ 20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216">
                  <a:moveTo>
                    <a:pt x="155" y="216"/>
                  </a:moveTo>
                  <a:cubicBezTo>
                    <a:pt x="59" y="216"/>
                    <a:pt x="59" y="216"/>
                    <a:pt x="59" y="216"/>
                  </a:cubicBezTo>
                  <a:cubicBezTo>
                    <a:pt x="57" y="216"/>
                    <a:pt x="55" y="215"/>
                    <a:pt x="54" y="213"/>
                  </a:cubicBezTo>
                  <a:cubicBezTo>
                    <a:pt x="6" y="141"/>
                    <a:pt x="6" y="141"/>
                    <a:pt x="6" y="141"/>
                  </a:cubicBezTo>
                  <a:cubicBezTo>
                    <a:pt x="2" y="135"/>
                    <a:pt x="0" y="124"/>
                    <a:pt x="4" y="116"/>
                  </a:cubicBezTo>
                  <a:cubicBezTo>
                    <a:pt x="6" y="111"/>
                    <a:pt x="11" y="108"/>
                    <a:pt x="17" y="108"/>
                  </a:cubicBezTo>
                  <a:cubicBezTo>
                    <a:pt x="30" y="108"/>
                    <a:pt x="42" y="113"/>
                    <a:pt x="59" y="137"/>
                  </a:cubicBezTo>
                  <a:cubicBezTo>
                    <a:pt x="59" y="24"/>
                    <a:pt x="59" y="24"/>
                    <a:pt x="59" y="24"/>
                  </a:cubicBezTo>
                  <a:cubicBezTo>
                    <a:pt x="59" y="11"/>
                    <a:pt x="70" y="0"/>
                    <a:pt x="83" y="0"/>
                  </a:cubicBezTo>
                  <a:cubicBezTo>
                    <a:pt x="96" y="0"/>
                    <a:pt x="107" y="11"/>
                    <a:pt x="107" y="24"/>
                  </a:cubicBezTo>
                  <a:cubicBezTo>
                    <a:pt x="107" y="92"/>
                    <a:pt x="107" y="92"/>
                    <a:pt x="107" y="92"/>
                  </a:cubicBezTo>
                  <a:cubicBezTo>
                    <a:pt x="156" y="108"/>
                    <a:pt x="156" y="108"/>
                    <a:pt x="156" y="108"/>
                  </a:cubicBezTo>
                  <a:cubicBezTo>
                    <a:pt x="172" y="113"/>
                    <a:pt x="176" y="131"/>
                    <a:pt x="173" y="145"/>
                  </a:cubicBezTo>
                  <a:cubicBezTo>
                    <a:pt x="161" y="211"/>
                    <a:pt x="161" y="211"/>
                    <a:pt x="161" y="211"/>
                  </a:cubicBezTo>
                  <a:cubicBezTo>
                    <a:pt x="161" y="214"/>
                    <a:pt x="158" y="216"/>
                    <a:pt x="155" y="216"/>
                  </a:cubicBezTo>
                  <a:close/>
                  <a:moveTo>
                    <a:pt x="62" y="204"/>
                  </a:moveTo>
                  <a:cubicBezTo>
                    <a:pt x="150" y="204"/>
                    <a:pt x="150" y="204"/>
                    <a:pt x="150" y="204"/>
                  </a:cubicBezTo>
                  <a:cubicBezTo>
                    <a:pt x="161" y="143"/>
                    <a:pt x="161" y="143"/>
                    <a:pt x="161" y="143"/>
                  </a:cubicBezTo>
                  <a:cubicBezTo>
                    <a:pt x="163" y="134"/>
                    <a:pt x="161" y="123"/>
                    <a:pt x="152" y="120"/>
                  </a:cubicBezTo>
                  <a:cubicBezTo>
                    <a:pt x="99" y="102"/>
                    <a:pt x="99" y="102"/>
                    <a:pt x="99" y="102"/>
                  </a:cubicBezTo>
                  <a:cubicBezTo>
                    <a:pt x="97" y="101"/>
                    <a:pt x="95" y="99"/>
                    <a:pt x="95" y="96"/>
                  </a:cubicBezTo>
                  <a:cubicBezTo>
                    <a:pt x="95" y="24"/>
                    <a:pt x="95" y="24"/>
                    <a:pt x="95" y="24"/>
                  </a:cubicBezTo>
                  <a:cubicBezTo>
                    <a:pt x="95" y="17"/>
                    <a:pt x="90" y="12"/>
                    <a:pt x="83" y="12"/>
                  </a:cubicBezTo>
                  <a:cubicBezTo>
                    <a:pt x="77" y="12"/>
                    <a:pt x="71" y="18"/>
                    <a:pt x="71" y="24"/>
                  </a:cubicBezTo>
                  <a:cubicBezTo>
                    <a:pt x="71" y="156"/>
                    <a:pt x="71" y="156"/>
                    <a:pt x="71" y="156"/>
                  </a:cubicBezTo>
                  <a:cubicBezTo>
                    <a:pt x="71" y="159"/>
                    <a:pt x="69" y="161"/>
                    <a:pt x="67" y="162"/>
                  </a:cubicBezTo>
                  <a:cubicBezTo>
                    <a:pt x="64" y="163"/>
                    <a:pt x="62" y="162"/>
                    <a:pt x="60" y="159"/>
                  </a:cubicBezTo>
                  <a:cubicBezTo>
                    <a:pt x="37" y="123"/>
                    <a:pt x="26" y="120"/>
                    <a:pt x="17" y="120"/>
                  </a:cubicBezTo>
                  <a:cubicBezTo>
                    <a:pt x="15" y="120"/>
                    <a:pt x="15" y="121"/>
                    <a:pt x="14" y="121"/>
                  </a:cubicBezTo>
                  <a:cubicBezTo>
                    <a:pt x="13" y="124"/>
                    <a:pt x="14" y="131"/>
                    <a:pt x="16" y="135"/>
                  </a:cubicBezTo>
                  <a:lnTo>
                    <a:pt x="62"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7" name="Freeform 106">
              <a:extLst>
                <a:ext uri="{FF2B5EF4-FFF2-40B4-BE49-F238E27FC236}">
                  <a16:creationId xmlns:a16="http://schemas.microsoft.com/office/drawing/2014/main" id="{BD9B7B3C-0689-BA4C-ABBF-BCE7E3B46DB5}"/>
                </a:ext>
              </a:extLst>
            </p:cNvPr>
            <p:cNvSpPr>
              <a:spLocks/>
            </p:cNvSpPr>
            <p:nvPr/>
          </p:nvSpPr>
          <p:spPr bwMode="auto">
            <a:xfrm>
              <a:off x="1656"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8" name="Freeform 107">
              <a:extLst>
                <a:ext uri="{FF2B5EF4-FFF2-40B4-BE49-F238E27FC236}">
                  <a16:creationId xmlns:a16="http://schemas.microsoft.com/office/drawing/2014/main" id="{C9272C8E-5CB2-4643-AEA6-BE716984C944}"/>
                </a:ext>
              </a:extLst>
            </p:cNvPr>
            <p:cNvSpPr>
              <a:spLocks/>
            </p:cNvSpPr>
            <p:nvPr/>
          </p:nvSpPr>
          <p:spPr bwMode="auto">
            <a:xfrm>
              <a:off x="1638" y="3031"/>
              <a:ext cx="55" cy="55"/>
            </a:xfrm>
            <a:custGeom>
              <a:avLst/>
              <a:gdLst>
                <a:gd name="T0" fmla="*/ 6 w 37"/>
                <a:gd name="T1" fmla="*/ 37 h 37"/>
                <a:gd name="T2" fmla="*/ 2 w 37"/>
                <a:gd name="T3" fmla="*/ 35 h 37"/>
                <a:gd name="T4" fmla="*/ 2 w 37"/>
                <a:gd name="T5" fmla="*/ 27 h 37"/>
                <a:gd name="T6" fmla="*/ 26 w 37"/>
                <a:gd name="T7" fmla="*/ 3 h 37"/>
                <a:gd name="T8" fmla="*/ 34 w 37"/>
                <a:gd name="T9" fmla="*/ 3 h 37"/>
                <a:gd name="T10" fmla="*/ 34 w 37"/>
                <a:gd name="T11" fmla="*/ 11 h 37"/>
                <a:gd name="T12" fmla="*/ 10 w 37"/>
                <a:gd name="T13" fmla="*/ 35 h 37"/>
                <a:gd name="T14" fmla="*/ 6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6" y="37"/>
                  </a:moveTo>
                  <a:cubicBezTo>
                    <a:pt x="5" y="37"/>
                    <a:pt x="3" y="36"/>
                    <a:pt x="2" y="35"/>
                  </a:cubicBezTo>
                  <a:cubicBezTo>
                    <a:pt x="0" y="33"/>
                    <a:pt x="0" y="29"/>
                    <a:pt x="2" y="27"/>
                  </a:cubicBezTo>
                  <a:cubicBezTo>
                    <a:pt x="26" y="3"/>
                    <a:pt x="26" y="3"/>
                    <a:pt x="26" y="3"/>
                  </a:cubicBezTo>
                  <a:cubicBezTo>
                    <a:pt x="28" y="0"/>
                    <a:pt x="32" y="0"/>
                    <a:pt x="34" y="3"/>
                  </a:cubicBezTo>
                  <a:cubicBezTo>
                    <a:pt x="37" y="5"/>
                    <a:pt x="37" y="9"/>
                    <a:pt x="34" y="11"/>
                  </a:cubicBezTo>
                  <a:cubicBezTo>
                    <a:pt x="10" y="35"/>
                    <a:pt x="10" y="35"/>
                    <a:pt x="10" y="35"/>
                  </a:cubicBezTo>
                  <a:cubicBezTo>
                    <a:pt x="9" y="36"/>
                    <a:pt x="8" y="37"/>
                    <a:pt x="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9" name="Freeform 108">
              <a:extLst>
                <a:ext uri="{FF2B5EF4-FFF2-40B4-BE49-F238E27FC236}">
                  <a16:creationId xmlns:a16="http://schemas.microsoft.com/office/drawing/2014/main" id="{CA4C5504-30D4-1D40-B292-CD5DA723192D}"/>
                </a:ext>
              </a:extLst>
            </p:cNvPr>
            <p:cNvSpPr>
              <a:spLocks/>
            </p:cNvSpPr>
            <p:nvPr/>
          </p:nvSpPr>
          <p:spPr bwMode="auto">
            <a:xfrm>
              <a:off x="1585" y="2997"/>
              <a:ext cx="18" cy="71"/>
            </a:xfrm>
            <a:custGeom>
              <a:avLst/>
              <a:gdLst>
                <a:gd name="T0" fmla="*/ 6 w 12"/>
                <a:gd name="T1" fmla="*/ 48 h 48"/>
                <a:gd name="T2" fmla="*/ 0 w 12"/>
                <a:gd name="T3" fmla="*/ 42 h 48"/>
                <a:gd name="T4" fmla="*/ 0 w 12"/>
                <a:gd name="T5" fmla="*/ 6 h 48"/>
                <a:gd name="T6" fmla="*/ 6 w 12"/>
                <a:gd name="T7" fmla="*/ 0 h 48"/>
                <a:gd name="T8" fmla="*/ 12 w 12"/>
                <a:gd name="T9" fmla="*/ 6 h 48"/>
                <a:gd name="T10" fmla="*/ 12 w 12"/>
                <a:gd name="T11" fmla="*/ 42 h 48"/>
                <a:gd name="T12" fmla="*/ 6 w 12"/>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12" h="48">
                  <a:moveTo>
                    <a:pt x="6" y="48"/>
                  </a:moveTo>
                  <a:cubicBezTo>
                    <a:pt x="3" y="48"/>
                    <a:pt x="0" y="45"/>
                    <a:pt x="0" y="42"/>
                  </a:cubicBezTo>
                  <a:cubicBezTo>
                    <a:pt x="0" y="6"/>
                    <a:pt x="0" y="6"/>
                    <a:pt x="0" y="6"/>
                  </a:cubicBezTo>
                  <a:cubicBezTo>
                    <a:pt x="0" y="3"/>
                    <a:pt x="3" y="0"/>
                    <a:pt x="6" y="0"/>
                  </a:cubicBezTo>
                  <a:cubicBezTo>
                    <a:pt x="10" y="0"/>
                    <a:pt x="12" y="3"/>
                    <a:pt x="12" y="6"/>
                  </a:cubicBezTo>
                  <a:cubicBezTo>
                    <a:pt x="12" y="42"/>
                    <a:pt x="12" y="42"/>
                    <a:pt x="12" y="42"/>
                  </a:cubicBezTo>
                  <a:cubicBezTo>
                    <a:pt x="12" y="45"/>
                    <a:pt x="10"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30" name="Freeform 109">
              <a:extLst>
                <a:ext uri="{FF2B5EF4-FFF2-40B4-BE49-F238E27FC236}">
                  <a16:creationId xmlns:a16="http://schemas.microsoft.com/office/drawing/2014/main" id="{7B5112E2-4CA4-294E-BC9B-DD315AEE8935}"/>
                </a:ext>
              </a:extLst>
            </p:cNvPr>
            <p:cNvSpPr>
              <a:spLocks/>
            </p:cNvSpPr>
            <p:nvPr/>
          </p:nvSpPr>
          <p:spPr bwMode="auto">
            <a:xfrm>
              <a:off x="1478" y="3031"/>
              <a:ext cx="55" cy="55"/>
            </a:xfrm>
            <a:custGeom>
              <a:avLst/>
              <a:gdLst>
                <a:gd name="T0" fmla="*/ 30 w 37"/>
                <a:gd name="T1" fmla="*/ 37 h 37"/>
                <a:gd name="T2" fmla="*/ 26 w 37"/>
                <a:gd name="T3" fmla="*/ 35 h 37"/>
                <a:gd name="T4" fmla="*/ 2 w 37"/>
                <a:gd name="T5" fmla="*/ 11 h 37"/>
                <a:gd name="T6" fmla="*/ 2 w 37"/>
                <a:gd name="T7" fmla="*/ 3 h 37"/>
                <a:gd name="T8" fmla="*/ 10 w 37"/>
                <a:gd name="T9" fmla="*/ 3 h 37"/>
                <a:gd name="T10" fmla="*/ 34 w 37"/>
                <a:gd name="T11" fmla="*/ 27 h 37"/>
                <a:gd name="T12" fmla="*/ 34 w 37"/>
                <a:gd name="T13" fmla="*/ 35 h 37"/>
                <a:gd name="T14" fmla="*/ 30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30" y="37"/>
                  </a:moveTo>
                  <a:cubicBezTo>
                    <a:pt x="29" y="37"/>
                    <a:pt x="27" y="36"/>
                    <a:pt x="26" y="35"/>
                  </a:cubicBezTo>
                  <a:cubicBezTo>
                    <a:pt x="2" y="11"/>
                    <a:pt x="2" y="11"/>
                    <a:pt x="2" y="11"/>
                  </a:cubicBezTo>
                  <a:cubicBezTo>
                    <a:pt x="0" y="9"/>
                    <a:pt x="0" y="5"/>
                    <a:pt x="2" y="3"/>
                  </a:cubicBezTo>
                  <a:cubicBezTo>
                    <a:pt x="4" y="0"/>
                    <a:pt x="8" y="0"/>
                    <a:pt x="10" y="3"/>
                  </a:cubicBezTo>
                  <a:cubicBezTo>
                    <a:pt x="34" y="27"/>
                    <a:pt x="34" y="27"/>
                    <a:pt x="34" y="27"/>
                  </a:cubicBezTo>
                  <a:cubicBezTo>
                    <a:pt x="37" y="29"/>
                    <a:pt x="37" y="33"/>
                    <a:pt x="34" y="35"/>
                  </a:cubicBezTo>
                  <a:cubicBezTo>
                    <a:pt x="33" y="36"/>
                    <a:pt x="32" y="37"/>
                    <a:pt x="3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31" name="Freeform 110">
              <a:extLst>
                <a:ext uri="{FF2B5EF4-FFF2-40B4-BE49-F238E27FC236}">
                  <a16:creationId xmlns:a16="http://schemas.microsoft.com/office/drawing/2014/main" id="{B8173CE6-5D1A-A846-84AC-EC2E79F0576F}"/>
                </a:ext>
              </a:extLst>
            </p:cNvPr>
            <p:cNvSpPr>
              <a:spLocks/>
            </p:cNvSpPr>
            <p:nvPr/>
          </p:nvSpPr>
          <p:spPr bwMode="auto">
            <a:xfrm>
              <a:off x="1443"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32" name="Group 48">
            <a:extLst>
              <a:ext uri="{FF2B5EF4-FFF2-40B4-BE49-F238E27FC236}">
                <a16:creationId xmlns:a16="http://schemas.microsoft.com/office/drawing/2014/main" id="{845CA248-13D3-B844-9F40-7BA5E1132E69}"/>
              </a:ext>
            </a:extLst>
          </p:cNvPr>
          <p:cNvGrpSpPr>
            <a:grpSpLocks noChangeAspect="1"/>
          </p:cNvGrpSpPr>
          <p:nvPr/>
        </p:nvGrpSpPr>
        <p:grpSpPr bwMode="auto">
          <a:xfrm>
            <a:off x="10941132" y="3109340"/>
            <a:ext cx="515826" cy="496764"/>
            <a:chOff x="6532" y="451"/>
            <a:chExt cx="433" cy="417"/>
          </a:xfrm>
          <a:solidFill>
            <a:schemeClr val="accent1"/>
          </a:solidFill>
        </p:grpSpPr>
        <p:sp>
          <p:nvSpPr>
            <p:cNvPr id="333" name="Freeform 49">
              <a:extLst>
                <a:ext uri="{FF2B5EF4-FFF2-40B4-BE49-F238E27FC236}">
                  <a16:creationId xmlns:a16="http://schemas.microsoft.com/office/drawing/2014/main" id="{17E6D66F-E2A5-7445-867C-00B311AB2CDF}"/>
                </a:ext>
              </a:extLst>
            </p:cNvPr>
            <p:cNvSpPr>
              <a:spLocks/>
            </p:cNvSpPr>
            <p:nvPr/>
          </p:nvSpPr>
          <p:spPr bwMode="auto">
            <a:xfrm>
              <a:off x="6837" y="621"/>
              <a:ext cx="128" cy="94"/>
            </a:xfrm>
            <a:custGeom>
              <a:avLst/>
              <a:gdLst>
                <a:gd name="T0" fmla="*/ 7 w 86"/>
                <a:gd name="T1" fmla="*/ 64 h 64"/>
                <a:gd name="T2" fmla="*/ 3 w 86"/>
                <a:gd name="T3" fmla="*/ 63 h 64"/>
                <a:gd name="T4" fmla="*/ 1 w 86"/>
                <a:gd name="T5" fmla="*/ 55 h 64"/>
                <a:gd name="T6" fmla="*/ 34 w 86"/>
                <a:gd name="T7" fmla="*/ 3 h 64"/>
                <a:gd name="T8" fmla="*/ 38 w 86"/>
                <a:gd name="T9" fmla="*/ 0 h 64"/>
                <a:gd name="T10" fmla="*/ 43 w 86"/>
                <a:gd name="T11" fmla="*/ 2 h 64"/>
                <a:gd name="T12" fmla="*/ 84 w 86"/>
                <a:gd name="T13" fmla="*/ 48 h 64"/>
                <a:gd name="T14" fmla="*/ 84 w 86"/>
                <a:gd name="T15" fmla="*/ 56 h 64"/>
                <a:gd name="T16" fmla="*/ 75 w 86"/>
                <a:gd name="T17" fmla="*/ 56 h 64"/>
                <a:gd name="T18" fmla="*/ 40 w 86"/>
                <a:gd name="T19" fmla="*/ 16 h 64"/>
                <a:gd name="T20" fmla="*/ 12 w 86"/>
                <a:gd name="T21" fmla="*/ 61 h 64"/>
                <a:gd name="T22" fmla="*/ 7 w 86"/>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64">
                  <a:moveTo>
                    <a:pt x="7" y="64"/>
                  </a:moveTo>
                  <a:cubicBezTo>
                    <a:pt x="5" y="64"/>
                    <a:pt x="4" y="64"/>
                    <a:pt x="3" y="63"/>
                  </a:cubicBezTo>
                  <a:cubicBezTo>
                    <a:pt x="1" y="62"/>
                    <a:pt x="0" y="58"/>
                    <a:pt x="1" y="55"/>
                  </a:cubicBezTo>
                  <a:cubicBezTo>
                    <a:pt x="34" y="3"/>
                    <a:pt x="34" y="3"/>
                    <a:pt x="34" y="3"/>
                  </a:cubicBezTo>
                  <a:cubicBezTo>
                    <a:pt x="35" y="1"/>
                    <a:pt x="36" y="0"/>
                    <a:pt x="38" y="0"/>
                  </a:cubicBezTo>
                  <a:cubicBezTo>
                    <a:pt x="40" y="0"/>
                    <a:pt x="42" y="1"/>
                    <a:pt x="43" y="2"/>
                  </a:cubicBezTo>
                  <a:cubicBezTo>
                    <a:pt x="84" y="48"/>
                    <a:pt x="84" y="48"/>
                    <a:pt x="84" y="48"/>
                  </a:cubicBezTo>
                  <a:cubicBezTo>
                    <a:pt x="86" y="50"/>
                    <a:pt x="86" y="54"/>
                    <a:pt x="84" y="56"/>
                  </a:cubicBezTo>
                  <a:cubicBezTo>
                    <a:pt x="81" y="58"/>
                    <a:pt x="78" y="58"/>
                    <a:pt x="75" y="56"/>
                  </a:cubicBezTo>
                  <a:cubicBezTo>
                    <a:pt x="40" y="16"/>
                    <a:pt x="40" y="16"/>
                    <a:pt x="40" y="16"/>
                  </a:cubicBezTo>
                  <a:cubicBezTo>
                    <a:pt x="12" y="61"/>
                    <a:pt x="12" y="61"/>
                    <a:pt x="12" y="61"/>
                  </a:cubicBezTo>
                  <a:cubicBezTo>
                    <a:pt x="11" y="63"/>
                    <a:pt x="9" y="64"/>
                    <a:pt x="7"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4" name="Freeform 50">
              <a:extLst>
                <a:ext uri="{FF2B5EF4-FFF2-40B4-BE49-F238E27FC236}">
                  <a16:creationId xmlns:a16="http://schemas.microsoft.com/office/drawing/2014/main" id="{A947C942-EA82-4B48-9330-14A742F71BE2}"/>
                </a:ext>
              </a:extLst>
            </p:cNvPr>
            <p:cNvSpPr>
              <a:spLocks/>
            </p:cNvSpPr>
            <p:nvPr/>
          </p:nvSpPr>
          <p:spPr bwMode="auto">
            <a:xfrm>
              <a:off x="6759" y="621"/>
              <a:ext cx="157" cy="233"/>
            </a:xfrm>
            <a:custGeom>
              <a:avLst/>
              <a:gdLst>
                <a:gd name="T0" fmla="*/ 7 w 106"/>
                <a:gd name="T1" fmla="*/ 158 h 158"/>
                <a:gd name="T2" fmla="*/ 1 w 106"/>
                <a:gd name="T3" fmla="*/ 154 h 158"/>
                <a:gd name="T4" fmla="*/ 5 w 106"/>
                <a:gd name="T5" fmla="*/ 147 h 158"/>
                <a:gd name="T6" fmla="*/ 74 w 106"/>
                <a:gd name="T7" fmla="*/ 94 h 158"/>
                <a:gd name="T8" fmla="*/ 86 w 106"/>
                <a:gd name="T9" fmla="*/ 8 h 158"/>
                <a:gd name="T10" fmla="*/ 90 w 106"/>
                <a:gd name="T11" fmla="*/ 1 h 158"/>
                <a:gd name="T12" fmla="*/ 97 w 106"/>
                <a:gd name="T13" fmla="*/ 5 h 158"/>
                <a:gd name="T14" fmla="*/ 84 w 106"/>
                <a:gd name="T15" fmla="*/ 100 h 158"/>
                <a:gd name="T16" fmla="*/ 8 w 106"/>
                <a:gd name="T17" fmla="*/ 158 h 158"/>
                <a:gd name="T18" fmla="*/ 7 w 106"/>
                <a:gd name="T19"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58">
                  <a:moveTo>
                    <a:pt x="7" y="158"/>
                  </a:moveTo>
                  <a:cubicBezTo>
                    <a:pt x="4" y="158"/>
                    <a:pt x="2" y="157"/>
                    <a:pt x="1" y="154"/>
                  </a:cubicBezTo>
                  <a:cubicBezTo>
                    <a:pt x="0" y="151"/>
                    <a:pt x="2" y="147"/>
                    <a:pt x="5" y="147"/>
                  </a:cubicBezTo>
                  <a:cubicBezTo>
                    <a:pt x="34" y="139"/>
                    <a:pt x="59" y="121"/>
                    <a:pt x="74" y="94"/>
                  </a:cubicBezTo>
                  <a:cubicBezTo>
                    <a:pt x="89" y="68"/>
                    <a:pt x="93" y="38"/>
                    <a:pt x="86" y="8"/>
                  </a:cubicBezTo>
                  <a:cubicBezTo>
                    <a:pt x="85" y="5"/>
                    <a:pt x="87" y="2"/>
                    <a:pt x="90" y="1"/>
                  </a:cubicBezTo>
                  <a:cubicBezTo>
                    <a:pt x="93" y="0"/>
                    <a:pt x="97" y="2"/>
                    <a:pt x="97" y="5"/>
                  </a:cubicBezTo>
                  <a:cubicBezTo>
                    <a:pt x="106" y="38"/>
                    <a:pt x="101" y="71"/>
                    <a:pt x="84" y="100"/>
                  </a:cubicBezTo>
                  <a:cubicBezTo>
                    <a:pt x="67" y="129"/>
                    <a:pt x="40" y="150"/>
                    <a:pt x="8" y="158"/>
                  </a:cubicBezTo>
                  <a:cubicBezTo>
                    <a:pt x="8" y="158"/>
                    <a:pt x="7" y="158"/>
                    <a:pt x="7"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5" name="Freeform 51">
              <a:extLst>
                <a:ext uri="{FF2B5EF4-FFF2-40B4-BE49-F238E27FC236}">
                  <a16:creationId xmlns:a16="http://schemas.microsoft.com/office/drawing/2014/main" id="{F6FECDDB-A3E0-AB42-AE11-B42BD5D93CE1}"/>
                </a:ext>
              </a:extLst>
            </p:cNvPr>
            <p:cNvSpPr>
              <a:spLocks/>
            </p:cNvSpPr>
            <p:nvPr/>
          </p:nvSpPr>
          <p:spPr bwMode="auto">
            <a:xfrm>
              <a:off x="6599" y="451"/>
              <a:ext cx="110" cy="112"/>
            </a:xfrm>
            <a:custGeom>
              <a:avLst/>
              <a:gdLst>
                <a:gd name="T0" fmla="*/ 68 w 74"/>
                <a:gd name="T1" fmla="*/ 76 h 76"/>
                <a:gd name="T2" fmla="*/ 67 w 74"/>
                <a:gd name="T3" fmla="*/ 76 h 76"/>
                <a:gd name="T4" fmla="*/ 6 w 74"/>
                <a:gd name="T5" fmla="*/ 70 h 76"/>
                <a:gd name="T6" fmla="*/ 1 w 74"/>
                <a:gd name="T7" fmla="*/ 67 h 76"/>
                <a:gd name="T8" fmla="*/ 1 w 74"/>
                <a:gd name="T9" fmla="*/ 61 h 76"/>
                <a:gd name="T10" fmla="*/ 24 w 74"/>
                <a:gd name="T11" fmla="*/ 5 h 76"/>
                <a:gd name="T12" fmla="*/ 32 w 74"/>
                <a:gd name="T13" fmla="*/ 1 h 76"/>
                <a:gd name="T14" fmla="*/ 35 w 74"/>
                <a:gd name="T15" fmla="*/ 9 h 76"/>
                <a:gd name="T16" fmla="*/ 15 w 74"/>
                <a:gd name="T17" fmla="*/ 58 h 76"/>
                <a:gd name="T18" fmla="*/ 68 w 74"/>
                <a:gd name="T19" fmla="*/ 64 h 76"/>
                <a:gd name="T20" fmla="*/ 74 w 74"/>
                <a:gd name="T21" fmla="*/ 70 h 76"/>
                <a:gd name="T22" fmla="*/ 68 w 74"/>
                <a:gd name="T23"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6">
                  <a:moveTo>
                    <a:pt x="68" y="76"/>
                  </a:moveTo>
                  <a:cubicBezTo>
                    <a:pt x="67" y="76"/>
                    <a:pt x="67" y="76"/>
                    <a:pt x="67" y="76"/>
                  </a:cubicBezTo>
                  <a:cubicBezTo>
                    <a:pt x="6" y="70"/>
                    <a:pt x="6" y="70"/>
                    <a:pt x="6" y="70"/>
                  </a:cubicBezTo>
                  <a:cubicBezTo>
                    <a:pt x="4" y="69"/>
                    <a:pt x="2" y="68"/>
                    <a:pt x="1" y="67"/>
                  </a:cubicBezTo>
                  <a:cubicBezTo>
                    <a:pt x="1" y="65"/>
                    <a:pt x="0" y="63"/>
                    <a:pt x="1" y="61"/>
                  </a:cubicBezTo>
                  <a:cubicBezTo>
                    <a:pt x="24" y="5"/>
                    <a:pt x="24" y="5"/>
                    <a:pt x="24" y="5"/>
                  </a:cubicBezTo>
                  <a:cubicBezTo>
                    <a:pt x="25" y="1"/>
                    <a:pt x="29" y="0"/>
                    <a:pt x="32" y="1"/>
                  </a:cubicBezTo>
                  <a:cubicBezTo>
                    <a:pt x="35" y="2"/>
                    <a:pt x="36" y="6"/>
                    <a:pt x="35" y="9"/>
                  </a:cubicBezTo>
                  <a:cubicBezTo>
                    <a:pt x="15" y="58"/>
                    <a:pt x="15" y="58"/>
                    <a:pt x="15" y="58"/>
                  </a:cubicBezTo>
                  <a:cubicBezTo>
                    <a:pt x="68" y="64"/>
                    <a:pt x="68" y="64"/>
                    <a:pt x="68" y="64"/>
                  </a:cubicBezTo>
                  <a:cubicBezTo>
                    <a:pt x="71" y="64"/>
                    <a:pt x="74" y="67"/>
                    <a:pt x="74" y="70"/>
                  </a:cubicBezTo>
                  <a:cubicBezTo>
                    <a:pt x="73" y="73"/>
                    <a:pt x="71" y="76"/>
                    <a:pt x="68"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6" name="Freeform 52">
              <a:extLst>
                <a:ext uri="{FF2B5EF4-FFF2-40B4-BE49-F238E27FC236}">
                  <a16:creationId xmlns:a16="http://schemas.microsoft.com/office/drawing/2014/main" id="{368296E1-91C7-0142-92A5-9FC30718B4EF}"/>
                </a:ext>
              </a:extLst>
            </p:cNvPr>
            <p:cNvSpPr>
              <a:spLocks/>
            </p:cNvSpPr>
            <p:nvPr/>
          </p:nvSpPr>
          <p:spPr bwMode="auto">
            <a:xfrm>
              <a:off x="6599" y="491"/>
              <a:ext cx="269" cy="81"/>
            </a:xfrm>
            <a:custGeom>
              <a:avLst/>
              <a:gdLst>
                <a:gd name="T0" fmla="*/ 175 w 182"/>
                <a:gd name="T1" fmla="*/ 55 h 55"/>
                <a:gd name="T2" fmla="*/ 171 w 182"/>
                <a:gd name="T3" fmla="*/ 53 h 55"/>
                <a:gd name="T4" fmla="*/ 94 w 182"/>
                <a:gd name="T5" fmla="*/ 14 h 55"/>
                <a:gd name="T6" fmla="*/ 11 w 182"/>
                <a:gd name="T7" fmla="*/ 41 h 55"/>
                <a:gd name="T8" fmla="*/ 2 w 182"/>
                <a:gd name="T9" fmla="*/ 40 h 55"/>
                <a:gd name="T10" fmla="*/ 3 w 182"/>
                <a:gd name="T11" fmla="*/ 32 h 55"/>
                <a:gd name="T12" fmla="*/ 94 w 182"/>
                <a:gd name="T13" fmla="*/ 2 h 55"/>
                <a:gd name="T14" fmla="*/ 180 w 182"/>
                <a:gd name="T15" fmla="*/ 45 h 55"/>
                <a:gd name="T16" fmla="*/ 179 w 182"/>
                <a:gd name="T17" fmla="*/ 53 h 55"/>
                <a:gd name="T18" fmla="*/ 175 w 182"/>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2" h="55">
                  <a:moveTo>
                    <a:pt x="175" y="55"/>
                  </a:moveTo>
                  <a:cubicBezTo>
                    <a:pt x="174" y="55"/>
                    <a:pt x="172" y="54"/>
                    <a:pt x="171" y="53"/>
                  </a:cubicBezTo>
                  <a:cubicBezTo>
                    <a:pt x="151" y="30"/>
                    <a:pt x="124" y="16"/>
                    <a:pt x="94" y="14"/>
                  </a:cubicBezTo>
                  <a:cubicBezTo>
                    <a:pt x="63" y="12"/>
                    <a:pt x="34" y="21"/>
                    <a:pt x="11" y="41"/>
                  </a:cubicBezTo>
                  <a:cubicBezTo>
                    <a:pt x="8" y="43"/>
                    <a:pt x="4" y="43"/>
                    <a:pt x="2" y="40"/>
                  </a:cubicBezTo>
                  <a:cubicBezTo>
                    <a:pt x="0" y="38"/>
                    <a:pt x="0" y="34"/>
                    <a:pt x="3" y="32"/>
                  </a:cubicBezTo>
                  <a:cubicBezTo>
                    <a:pt x="28" y="10"/>
                    <a:pt x="61" y="0"/>
                    <a:pt x="94" y="2"/>
                  </a:cubicBezTo>
                  <a:cubicBezTo>
                    <a:pt x="128" y="4"/>
                    <a:pt x="159" y="20"/>
                    <a:pt x="180" y="45"/>
                  </a:cubicBezTo>
                  <a:cubicBezTo>
                    <a:pt x="182" y="47"/>
                    <a:pt x="182" y="51"/>
                    <a:pt x="179" y="53"/>
                  </a:cubicBezTo>
                  <a:cubicBezTo>
                    <a:pt x="178" y="54"/>
                    <a:pt x="177" y="55"/>
                    <a:pt x="175"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7" name="Freeform 53">
              <a:extLst>
                <a:ext uri="{FF2B5EF4-FFF2-40B4-BE49-F238E27FC236}">
                  <a16:creationId xmlns:a16="http://schemas.microsoft.com/office/drawing/2014/main" id="{58A5879A-4845-1A4E-AD7C-5245A79764CB}"/>
                </a:ext>
              </a:extLst>
            </p:cNvPr>
            <p:cNvSpPr>
              <a:spLocks/>
            </p:cNvSpPr>
            <p:nvPr/>
          </p:nvSpPr>
          <p:spPr bwMode="auto">
            <a:xfrm>
              <a:off x="6568" y="754"/>
              <a:ext cx="108" cy="114"/>
            </a:xfrm>
            <a:custGeom>
              <a:avLst/>
              <a:gdLst>
                <a:gd name="T0" fmla="*/ 7 w 73"/>
                <a:gd name="T1" fmla="*/ 77 h 77"/>
                <a:gd name="T2" fmla="*/ 1 w 73"/>
                <a:gd name="T3" fmla="*/ 72 h 77"/>
                <a:gd name="T4" fmla="*/ 6 w 73"/>
                <a:gd name="T5" fmla="*/ 65 h 77"/>
                <a:gd name="T6" fmla="*/ 58 w 73"/>
                <a:gd name="T7" fmla="*/ 57 h 77"/>
                <a:gd name="T8" fmla="*/ 36 w 73"/>
                <a:gd name="T9" fmla="*/ 9 h 77"/>
                <a:gd name="T10" fmla="*/ 39 w 73"/>
                <a:gd name="T11" fmla="*/ 1 h 77"/>
                <a:gd name="T12" fmla="*/ 47 w 73"/>
                <a:gd name="T13" fmla="*/ 4 h 77"/>
                <a:gd name="T14" fmla="*/ 73 w 73"/>
                <a:gd name="T15" fmla="*/ 60 h 77"/>
                <a:gd name="T16" fmla="*/ 73 w 73"/>
                <a:gd name="T17" fmla="*/ 65 h 77"/>
                <a:gd name="T18" fmla="*/ 68 w 73"/>
                <a:gd name="T19" fmla="*/ 68 h 77"/>
                <a:gd name="T20" fmla="*/ 7 w 73"/>
                <a:gd name="T21" fmla="*/ 77 h 77"/>
                <a:gd name="T22" fmla="*/ 7 w 73"/>
                <a:gd name="T23"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7">
                  <a:moveTo>
                    <a:pt x="7" y="77"/>
                  </a:moveTo>
                  <a:cubicBezTo>
                    <a:pt x="4" y="77"/>
                    <a:pt x="1" y="75"/>
                    <a:pt x="1" y="72"/>
                  </a:cubicBezTo>
                  <a:cubicBezTo>
                    <a:pt x="0" y="69"/>
                    <a:pt x="2" y="66"/>
                    <a:pt x="6" y="65"/>
                  </a:cubicBezTo>
                  <a:cubicBezTo>
                    <a:pt x="58" y="57"/>
                    <a:pt x="58" y="57"/>
                    <a:pt x="58" y="57"/>
                  </a:cubicBezTo>
                  <a:cubicBezTo>
                    <a:pt x="36" y="9"/>
                    <a:pt x="36" y="9"/>
                    <a:pt x="36" y="9"/>
                  </a:cubicBezTo>
                  <a:cubicBezTo>
                    <a:pt x="35" y="6"/>
                    <a:pt x="36" y="2"/>
                    <a:pt x="39" y="1"/>
                  </a:cubicBezTo>
                  <a:cubicBezTo>
                    <a:pt x="42" y="0"/>
                    <a:pt x="46" y="1"/>
                    <a:pt x="47" y="4"/>
                  </a:cubicBezTo>
                  <a:cubicBezTo>
                    <a:pt x="73" y="60"/>
                    <a:pt x="73" y="60"/>
                    <a:pt x="73" y="60"/>
                  </a:cubicBezTo>
                  <a:cubicBezTo>
                    <a:pt x="73" y="61"/>
                    <a:pt x="73" y="63"/>
                    <a:pt x="73" y="65"/>
                  </a:cubicBezTo>
                  <a:cubicBezTo>
                    <a:pt x="72" y="67"/>
                    <a:pt x="70" y="68"/>
                    <a:pt x="68" y="68"/>
                  </a:cubicBezTo>
                  <a:cubicBezTo>
                    <a:pt x="7" y="77"/>
                    <a:pt x="7" y="77"/>
                    <a:pt x="7" y="77"/>
                  </a:cubicBezTo>
                  <a:cubicBezTo>
                    <a:pt x="7" y="77"/>
                    <a:pt x="7" y="77"/>
                    <a:pt x="7"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8" name="Freeform 54">
              <a:extLst>
                <a:ext uri="{FF2B5EF4-FFF2-40B4-BE49-F238E27FC236}">
                  <a16:creationId xmlns:a16="http://schemas.microsoft.com/office/drawing/2014/main" id="{B1F284B8-040C-EA40-B415-8A9522FE867B}"/>
                </a:ext>
              </a:extLst>
            </p:cNvPr>
            <p:cNvSpPr>
              <a:spLocks/>
            </p:cNvSpPr>
            <p:nvPr/>
          </p:nvSpPr>
          <p:spPr bwMode="auto">
            <a:xfrm>
              <a:off x="6532" y="612"/>
              <a:ext cx="144" cy="242"/>
            </a:xfrm>
            <a:custGeom>
              <a:avLst/>
              <a:gdLst>
                <a:gd name="T0" fmla="*/ 90 w 97"/>
                <a:gd name="T1" fmla="*/ 164 h 164"/>
                <a:gd name="T2" fmla="*/ 88 w 97"/>
                <a:gd name="T3" fmla="*/ 163 h 164"/>
                <a:gd name="T4" fmla="*/ 17 w 97"/>
                <a:gd name="T5" fmla="*/ 100 h 164"/>
                <a:gd name="T6" fmla="*/ 11 w 97"/>
                <a:gd name="T7" fmla="*/ 4 h 164"/>
                <a:gd name="T8" fmla="*/ 19 w 97"/>
                <a:gd name="T9" fmla="*/ 1 h 164"/>
                <a:gd name="T10" fmla="*/ 22 w 97"/>
                <a:gd name="T11" fmla="*/ 8 h 164"/>
                <a:gd name="T12" fmla="*/ 27 w 97"/>
                <a:gd name="T13" fmla="*/ 94 h 164"/>
                <a:gd name="T14" fmla="*/ 92 w 97"/>
                <a:gd name="T15" fmla="*/ 152 h 164"/>
                <a:gd name="T16" fmla="*/ 96 w 97"/>
                <a:gd name="T17" fmla="*/ 160 h 164"/>
                <a:gd name="T18" fmla="*/ 90 w 97"/>
                <a:gd name="T19"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164">
                  <a:moveTo>
                    <a:pt x="90" y="164"/>
                  </a:moveTo>
                  <a:cubicBezTo>
                    <a:pt x="90" y="164"/>
                    <a:pt x="89" y="164"/>
                    <a:pt x="88" y="163"/>
                  </a:cubicBezTo>
                  <a:cubicBezTo>
                    <a:pt x="57" y="152"/>
                    <a:pt x="31" y="130"/>
                    <a:pt x="17" y="100"/>
                  </a:cubicBezTo>
                  <a:cubicBezTo>
                    <a:pt x="2" y="70"/>
                    <a:pt x="0" y="36"/>
                    <a:pt x="11" y="4"/>
                  </a:cubicBezTo>
                  <a:cubicBezTo>
                    <a:pt x="12" y="1"/>
                    <a:pt x="16" y="0"/>
                    <a:pt x="19" y="1"/>
                  </a:cubicBezTo>
                  <a:cubicBezTo>
                    <a:pt x="22" y="2"/>
                    <a:pt x="23" y="5"/>
                    <a:pt x="22" y="8"/>
                  </a:cubicBezTo>
                  <a:cubicBezTo>
                    <a:pt x="12" y="37"/>
                    <a:pt x="14" y="67"/>
                    <a:pt x="27" y="94"/>
                  </a:cubicBezTo>
                  <a:cubicBezTo>
                    <a:pt x="41" y="121"/>
                    <a:pt x="64" y="142"/>
                    <a:pt x="92" y="152"/>
                  </a:cubicBezTo>
                  <a:cubicBezTo>
                    <a:pt x="96" y="153"/>
                    <a:pt x="97" y="157"/>
                    <a:pt x="96" y="160"/>
                  </a:cubicBezTo>
                  <a:cubicBezTo>
                    <a:pt x="95" y="162"/>
                    <a:pt x="93" y="164"/>
                    <a:pt x="90"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339" name="Group 81">
            <a:extLst>
              <a:ext uri="{FF2B5EF4-FFF2-40B4-BE49-F238E27FC236}">
                <a16:creationId xmlns:a16="http://schemas.microsoft.com/office/drawing/2014/main" id="{6F0CCB4D-675F-F14F-99D5-2DD46749B800}"/>
              </a:ext>
            </a:extLst>
          </p:cNvPr>
          <p:cNvGrpSpPr>
            <a:grpSpLocks noChangeAspect="1"/>
          </p:cNvGrpSpPr>
          <p:nvPr/>
        </p:nvGrpSpPr>
        <p:grpSpPr bwMode="auto">
          <a:xfrm>
            <a:off x="798612" y="5509828"/>
            <a:ext cx="450851" cy="449782"/>
            <a:chOff x="1370" y="1720"/>
            <a:chExt cx="426" cy="425"/>
          </a:xfrm>
          <a:solidFill>
            <a:schemeClr val="accent1"/>
          </a:solidFill>
        </p:grpSpPr>
        <p:sp>
          <p:nvSpPr>
            <p:cNvPr id="340" name="Freeform 82">
              <a:extLst>
                <a:ext uri="{FF2B5EF4-FFF2-40B4-BE49-F238E27FC236}">
                  <a16:creationId xmlns:a16="http://schemas.microsoft.com/office/drawing/2014/main" id="{AFD37094-822A-F447-8CE7-9F103F960375}"/>
                </a:ext>
              </a:extLst>
            </p:cNvPr>
            <p:cNvSpPr>
              <a:spLocks/>
            </p:cNvSpPr>
            <p:nvPr/>
          </p:nvSpPr>
          <p:spPr bwMode="auto">
            <a:xfrm>
              <a:off x="1370" y="1755"/>
              <a:ext cx="426" cy="390"/>
            </a:xfrm>
            <a:custGeom>
              <a:avLst/>
              <a:gdLst>
                <a:gd name="T0" fmla="*/ 282 w 288"/>
                <a:gd name="T1" fmla="*/ 264 h 264"/>
                <a:gd name="T2" fmla="*/ 6 w 288"/>
                <a:gd name="T3" fmla="*/ 264 h 264"/>
                <a:gd name="T4" fmla="*/ 0 w 288"/>
                <a:gd name="T5" fmla="*/ 258 h 264"/>
                <a:gd name="T6" fmla="*/ 0 w 288"/>
                <a:gd name="T7" fmla="*/ 6 h 264"/>
                <a:gd name="T8" fmla="*/ 6 w 288"/>
                <a:gd name="T9" fmla="*/ 0 h 264"/>
                <a:gd name="T10" fmla="*/ 54 w 288"/>
                <a:gd name="T11" fmla="*/ 0 h 264"/>
                <a:gd name="T12" fmla="*/ 60 w 288"/>
                <a:gd name="T13" fmla="*/ 6 h 264"/>
                <a:gd name="T14" fmla="*/ 54 w 288"/>
                <a:gd name="T15" fmla="*/ 12 h 264"/>
                <a:gd name="T16" fmla="*/ 12 w 288"/>
                <a:gd name="T17" fmla="*/ 12 h 264"/>
                <a:gd name="T18" fmla="*/ 12 w 288"/>
                <a:gd name="T19" fmla="*/ 252 h 264"/>
                <a:gd name="T20" fmla="*/ 276 w 288"/>
                <a:gd name="T21" fmla="*/ 252 h 264"/>
                <a:gd name="T22" fmla="*/ 276 w 288"/>
                <a:gd name="T23" fmla="*/ 12 h 264"/>
                <a:gd name="T24" fmla="*/ 234 w 288"/>
                <a:gd name="T25" fmla="*/ 12 h 264"/>
                <a:gd name="T26" fmla="*/ 228 w 288"/>
                <a:gd name="T27" fmla="*/ 6 h 264"/>
                <a:gd name="T28" fmla="*/ 234 w 288"/>
                <a:gd name="T29" fmla="*/ 0 h 264"/>
                <a:gd name="T30" fmla="*/ 282 w 288"/>
                <a:gd name="T31" fmla="*/ 0 h 264"/>
                <a:gd name="T32" fmla="*/ 288 w 288"/>
                <a:gd name="T33" fmla="*/ 6 h 264"/>
                <a:gd name="T34" fmla="*/ 288 w 288"/>
                <a:gd name="T35" fmla="*/ 258 h 264"/>
                <a:gd name="T36" fmla="*/ 282 w 288"/>
                <a:gd name="T37"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8" h="264">
                  <a:moveTo>
                    <a:pt x="282" y="264"/>
                  </a:moveTo>
                  <a:cubicBezTo>
                    <a:pt x="6" y="264"/>
                    <a:pt x="6" y="264"/>
                    <a:pt x="6" y="264"/>
                  </a:cubicBezTo>
                  <a:cubicBezTo>
                    <a:pt x="3" y="264"/>
                    <a:pt x="0" y="261"/>
                    <a:pt x="0" y="258"/>
                  </a:cubicBezTo>
                  <a:cubicBezTo>
                    <a:pt x="0" y="6"/>
                    <a:pt x="0" y="6"/>
                    <a:pt x="0" y="6"/>
                  </a:cubicBezTo>
                  <a:cubicBezTo>
                    <a:pt x="0" y="2"/>
                    <a:pt x="3" y="0"/>
                    <a:pt x="6" y="0"/>
                  </a:cubicBezTo>
                  <a:cubicBezTo>
                    <a:pt x="54" y="0"/>
                    <a:pt x="54" y="0"/>
                    <a:pt x="54" y="0"/>
                  </a:cubicBezTo>
                  <a:cubicBezTo>
                    <a:pt x="58" y="0"/>
                    <a:pt x="60" y="2"/>
                    <a:pt x="60" y="6"/>
                  </a:cubicBezTo>
                  <a:cubicBezTo>
                    <a:pt x="60" y="9"/>
                    <a:pt x="58" y="12"/>
                    <a:pt x="54" y="12"/>
                  </a:cubicBezTo>
                  <a:cubicBezTo>
                    <a:pt x="12" y="12"/>
                    <a:pt x="12" y="12"/>
                    <a:pt x="12" y="12"/>
                  </a:cubicBezTo>
                  <a:cubicBezTo>
                    <a:pt x="12" y="252"/>
                    <a:pt x="12" y="252"/>
                    <a:pt x="12" y="252"/>
                  </a:cubicBezTo>
                  <a:cubicBezTo>
                    <a:pt x="276" y="252"/>
                    <a:pt x="276" y="252"/>
                    <a:pt x="276" y="252"/>
                  </a:cubicBezTo>
                  <a:cubicBezTo>
                    <a:pt x="276" y="12"/>
                    <a:pt x="276" y="12"/>
                    <a:pt x="276" y="12"/>
                  </a:cubicBezTo>
                  <a:cubicBezTo>
                    <a:pt x="234" y="12"/>
                    <a:pt x="234" y="12"/>
                    <a:pt x="234" y="12"/>
                  </a:cubicBezTo>
                  <a:cubicBezTo>
                    <a:pt x="231" y="12"/>
                    <a:pt x="228" y="9"/>
                    <a:pt x="228" y="6"/>
                  </a:cubicBezTo>
                  <a:cubicBezTo>
                    <a:pt x="228" y="2"/>
                    <a:pt x="231" y="0"/>
                    <a:pt x="234" y="0"/>
                  </a:cubicBezTo>
                  <a:cubicBezTo>
                    <a:pt x="282" y="0"/>
                    <a:pt x="282" y="0"/>
                    <a:pt x="282" y="0"/>
                  </a:cubicBezTo>
                  <a:cubicBezTo>
                    <a:pt x="286" y="0"/>
                    <a:pt x="288" y="2"/>
                    <a:pt x="288" y="6"/>
                  </a:cubicBezTo>
                  <a:cubicBezTo>
                    <a:pt x="288" y="258"/>
                    <a:pt x="288" y="258"/>
                    <a:pt x="288" y="258"/>
                  </a:cubicBezTo>
                  <a:cubicBezTo>
                    <a:pt x="288" y="261"/>
                    <a:pt x="286" y="264"/>
                    <a:pt x="282"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1" name="Freeform 83">
              <a:extLst>
                <a:ext uri="{FF2B5EF4-FFF2-40B4-BE49-F238E27FC236}">
                  <a16:creationId xmlns:a16="http://schemas.microsoft.com/office/drawing/2014/main" id="{3422F472-FD2E-E146-B0EE-B299A1CAE080}"/>
                </a:ext>
              </a:extLst>
            </p:cNvPr>
            <p:cNvSpPr>
              <a:spLocks noEditPoints="1"/>
            </p:cNvSpPr>
            <p:nvPr/>
          </p:nvSpPr>
          <p:spPr bwMode="auto">
            <a:xfrm>
              <a:off x="1441"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2" name="Freeform 84">
              <a:extLst>
                <a:ext uri="{FF2B5EF4-FFF2-40B4-BE49-F238E27FC236}">
                  <a16:creationId xmlns:a16="http://schemas.microsoft.com/office/drawing/2014/main" id="{A5C0B545-2E7A-5941-9C66-99945E3792ED}"/>
                </a:ext>
              </a:extLst>
            </p:cNvPr>
            <p:cNvSpPr>
              <a:spLocks noEditPoints="1"/>
            </p:cNvSpPr>
            <p:nvPr/>
          </p:nvSpPr>
          <p:spPr bwMode="auto">
            <a:xfrm>
              <a:off x="1654"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3" name="Freeform 85">
              <a:extLst>
                <a:ext uri="{FF2B5EF4-FFF2-40B4-BE49-F238E27FC236}">
                  <a16:creationId xmlns:a16="http://schemas.microsoft.com/office/drawing/2014/main" id="{374CD6E2-C0BA-8E40-A449-820C4406F10F}"/>
                </a:ext>
              </a:extLst>
            </p:cNvPr>
            <p:cNvSpPr>
              <a:spLocks/>
            </p:cNvSpPr>
            <p:nvPr/>
          </p:nvSpPr>
          <p:spPr bwMode="auto">
            <a:xfrm>
              <a:off x="1495" y="1755"/>
              <a:ext cx="177" cy="18"/>
            </a:xfrm>
            <a:custGeom>
              <a:avLst/>
              <a:gdLst>
                <a:gd name="T0" fmla="*/ 114 w 120"/>
                <a:gd name="T1" fmla="*/ 12 h 12"/>
                <a:gd name="T2" fmla="*/ 6 w 120"/>
                <a:gd name="T3" fmla="*/ 12 h 12"/>
                <a:gd name="T4" fmla="*/ 0 w 120"/>
                <a:gd name="T5" fmla="*/ 6 h 12"/>
                <a:gd name="T6" fmla="*/ 6 w 120"/>
                <a:gd name="T7" fmla="*/ 0 h 12"/>
                <a:gd name="T8" fmla="*/ 114 w 120"/>
                <a:gd name="T9" fmla="*/ 0 h 12"/>
                <a:gd name="T10" fmla="*/ 120 w 120"/>
                <a:gd name="T11" fmla="*/ 6 h 12"/>
                <a:gd name="T12" fmla="*/ 114 w 12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0" h="12">
                  <a:moveTo>
                    <a:pt x="114" y="12"/>
                  </a:moveTo>
                  <a:cubicBezTo>
                    <a:pt x="6" y="12"/>
                    <a:pt x="6" y="12"/>
                    <a:pt x="6" y="12"/>
                  </a:cubicBezTo>
                  <a:cubicBezTo>
                    <a:pt x="3" y="12"/>
                    <a:pt x="0" y="9"/>
                    <a:pt x="0" y="6"/>
                  </a:cubicBezTo>
                  <a:cubicBezTo>
                    <a:pt x="0" y="2"/>
                    <a:pt x="3" y="0"/>
                    <a:pt x="6" y="0"/>
                  </a:cubicBezTo>
                  <a:cubicBezTo>
                    <a:pt x="114" y="0"/>
                    <a:pt x="114" y="0"/>
                    <a:pt x="114" y="0"/>
                  </a:cubicBezTo>
                  <a:cubicBezTo>
                    <a:pt x="118" y="0"/>
                    <a:pt x="120" y="2"/>
                    <a:pt x="120" y="6"/>
                  </a:cubicBezTo>
                  <a:cubicBezTo>
                    <a:pt x="120" y="9"/>
                    <a:pt x="118" y="12"/>
                    <a:pt x="11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4" name="Freeform 86">
              <a:extLst>
                <a:ext uri="{FF2B5EF4-FFF2-40B4-BE49-F238E27FC236}">
                  <a16:creationId xmlns:a16="http://schemas.microsoft.com/office/drawing/2014/main" id="{5650B1E9-10A3-734D-9AC1-8B333A356749}"/>
                </a:ext>
              </a:extLst>
            </p:cNvPr>
            <p:cNvSpPr>
              <a:spLocks/>
            </p:cNvSpPr>
            <p:nvPr/>
          </p:nvSpPr>
          <p:spPr bwMode="auto">
            <a:xfrm>
              <a:off x="1370" y="1844"/>
              <a:ext cx="426"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3" y="12"/>
                    <a:pt x="0" y="9"/>
                    <a:pt x="0" y="6"/>
                  </a:cubicBezTo>
                  <a:cubicBezTo>
                    <a:pt x="0" y="2"/>
                    <a:pt x="3" y="0"/>
                    <a:pt x="6" y="0"/>
                  </a:cubicBezTo>
                  <a:cubicBezTo>
                    <a:pt x="282" y="0"/>
                    <a:pt x="282" y="0"/>
                    <a:pt x="282" y="0"/>
                  </a:cubicBezTo>
                  <a:cubicBezTo>
                    <a:pt x="286" y="0"/>
                    <a:pt x="288" y="2"/>
                    <a:pt x="288" y="6"/>
                  </a:cubicBezTo>
                  <a:cubicBezTo>
                    <a:pt x="288" y="9"/>
                    <a:pt x="286"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5" name="Freeform 87">
              <a:extLst>
                <a:ext uri="{FF2B5EF4-FFF2-40B4-BE49-F238E27FC236}">
                  <a16:creationId xmlns:a16="http://schemas.microsoft.com/office/drawing/2014/main" id="{4B7887F8-0B63-E948-966D-617614E80C9B}"/>
                </a:ext>
              </a:extLst>
            </p:cNvPr>
            <p:cNvSpPr>
              <a:spLocks/>
            </p:cNvSpPr>
            <p:nvPr/>
          </p:nvSpPr>
          <p:spPr bwMode="auto">
            <a:xfrm>
              <a:off x="1477"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6" name="Freeform 88">
              <a:extLst>
                <a:ext uri="{FF2B5EF4-FFF2-40B4-BE49-F238E27FC236}">
                  <a16:creationId xmlns:a16="http://schemas.microsoft.com/office/drawing/2014/main" id="{ABE6E62F-E613-A74D-B3A8-299734AD81E5}"/>
                </a:ext>
              </a:extLst>
            </p:cNvPr>
            <p:cNvSpPr>
              <a:spLocks/>
            </p:cNvSpPr>
            <p:nvPr/>
          </p:nvSpPr>
          <p:spPr bwMode="auto">
            <a:xfrm>
              <a:off x="1565"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7" name="Freeform 89">
              <a:extLst>
                <a:ext uri="{FF2B5EF4-FFF2-40B4-BE49-F238E27FC236}">
                  <a16:creationId xmlns:a16="http://schemas.microsoft.com/office/drawing/2014/main" id="{695E4311-FAD6-9945-AF11-C24EB5180752}"/>
                </a:ext>
              </a:extLst>
            </p:cNvPr>
            <p:cNvSpPr>
              <a:spLocks/>
            </p:cNvSpPr>
            <p:nvPr/>
          </p:nvSpPr>
          <p:spPr bwMode="auto">
            <a:xfrm>
              <a:off x="1654"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8" name="Freeform 90">
              <a:extLst>
                <a:ext uri="{FF2B5EF4-FFF2-40B4-BE49-F238E27FC236}">
                  <a16:creationId xmlns:a16="http://schemas.microsoft.com/office/drawing/2014/main" id="{F6332ED2-95E6-314D-B133-3718ED39BF6D}"/>
                </a:ext>
              </a:extLst>
            </p:cNvPr>
            <p:cNvSpPr>
              <a:spLocks/>
            </p:cNvSpPr>
            <p:nvPr/>
          </p:nvSpPr>
          <p:spPr bwMode="auto">
            <a:xfrm>
              <a:off x="1406" y="1915"/>
              <a:ext cx="355" cy="18"/>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9" name="Freeform 91">
              <a:extLst>
                <a:ext uri="{FF2B5EF4-FFF2-40B4-BE49-F238E27FC236}">
                  <a16:creationId xmlns:a16="http://schemas.microsoft.com/office/drawing/2014/main" id="{6A20710A-A127-3045-90AC-4BEF3E718D67}"/>
                </a:ext>
              </a:extLst>
            </p:cNvPr>
            <p:cNvSpPr>
              <a:spLocks/>
            </p:cNvSpPr>
            <p:nvPr/>
          </p:nvSpPr>
          <p:spPr bwMode="auto">
            <a:xfrm>
              <a:off x="1406" y="1986"/>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50" name="Freeform 92">
              <a:extLst>
                <a:ext uri="{FF2B5EF4-FFF2-40B4-BE49-F238E27FC236}">
                  <a16:creationId xmlns:a16="http://schemas.microsoft.com/office/drawing/2014/main" id="{D7659633-77CA-5343-AA5A-F95F88663879}"/>
                </a:ext>
              </a:extLst>
            </p:cNvPr>
            <p:cNvSpPr>
              <a:spLocks/>
            </p:cNvSpPr>
            <p:nvPr/>
          </p:nvSpPr>
          <p:spPr bwMode="auto">
            <a:xfrm>
              <a:off x="1406" y="2057"/>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sp>
        <p:nvSpPr>
          <p:cNvPr id="351" name="Freeform 144">
            <a:extLst>
              <a:ext uri="{FF2B5EF4-FFF2-40B4-BE49-F238E27FC236}">
                <a16:creationId xmlns:a16="http://schemas.microsoft.com/office/drawing/2014/main" id="{887C956D-5C6A-EF41-B68E-293B826857D7}"/>
              </a:ext>
            </a:extLst>
          </p:cNvPr>
          <p:cNvSpPr>
            <a:spLocks/>
          </p:cNvSpPr>
          <p:nvPr/>
        </p:nvSpPr>
        <p:spPr bwMode="auto">
          <a:xfrm rot="10800000">
            <a:off x="2171887" y="1915146"/>
            <a:ext cx="274440" cy="529622"/>
          </a:xfrm>
          <a:custGeom>
            <a:avLst/>
            <a:gdLst>
              <a:gd name="T0" fmla="*/ 116 w 154"/>
              <a:gd name="T1" fmla="*/ 167 h 297"/>
              <a:gd name="T2" fmla="*/ 83 w 154"/>
              <a:gd name="T3" fmla="*/ 119 h 297"/>
              <a:gd name="T4" fmla="*/ 83 w 154"/>
              <a:gd name="T5" fmla="*/ 18 h 297"/>
              <a:gd name="T6" fmla="*/ 83 w 154"/>
              <a:gd name="T7" fmla="*/ 17 h 297"/>
              <a:gd name="T8" fmla="*/ 83 w 154"/>
              <a:gd name="T9" fmla="*/ 17 h 297"/>
              <a:gd name="T10" fmla="*/ 109 w 154"/>
              <a:gd name="T11" fmla="*/ 34 h 297"/>
              <a:gd name="T12" fmla="*/ 118 w 154"/>
              <a:gd name="T13" fmla="*/ 33 h 297"/>
              <a:gd name="T14" fmla="*/ 119 w 154"/>
              <a:gd name="T15" fmla="*/ 30 h 297"/>
              <a:gd name="T16" fmla="*/ 116 w 154"/>
              <a:gd name="T17" fmla="*/ 25 h 297"/>
              <a:gd name="T18" fmla="*/ 80 w 154"/>
              <a:gd name="T19" fmla="*/ 1 h 297"/>
              <a:gd name="T20" fmla="*/ 80 w 154"/>
              <a:gd name="T21" fmla="*/ 1 h 297"/>
              <a:gd name="T22" fmla="*/ 80 w 154"/>
              <a:gd name="T23" fmla="*/ 1 h 297"/>
              <a:gd name="T24" fmla="*/ 80 w 154"/>
              <a:gd name="T25" fmla="*/ 1 h 297"/>
              <a:gd name="T26" fmla="*/ 79 w 154"/>
              <a:gd name="T27" fmla="*/ 0 h 297"/>
              <a:gd name="T28" fmla="*/ 79 w 154"/>
              <a:gd name="T29" fmla="*/ 0 h 297"/>
              <a:gd name="T30" fmla="*/ 77 w 154"/>
              <a:gd name="T31" fmla="*/ 0 h 297"/>
              <a:gd name="T32" fmla="*/ 77 w 154"/>
              <a:gd name="T33" fmla="*/ 0 h 297"/>
              <a:gd name="T34" fmla="*/ 76 w 154"/>
              <a:gd name="T35" fmla="*/ 0 h 297"/>
              <a:gd name="T36" fmla="*/ 75 w 154"/>
              <a:gd name="T37" fmla="*/ 0 h 297"/>
              <a:gd name="T38" fmla="*/ 74 w 154"/>
              <a:gd name="T39" fmla="*/ 1 h 297"/>
              <a:gd name="T40" fmla="*/ 74 w 154"/>
              <a:gd name="T41" fmla="*/ 1 h 297"/>
              <a:gd name="T42" fmla="*/ 74 w 154"/>
              <a:gd name="T43" fmla="*/ 1 h 297"/>
              <a:gd name="T44" fmla="*/ 74 w 154"/>
              <a:gd name="T45" fmla="*/ 1 h 297"/>
              <a:gd name="T46" fmla="*/ 38 w 154"/>
              <a:gd name="T47" fmla="*/ 25 h 297"/>
              <a:gd name="T48" fmla="*/ 37 w 154"/>
              <a:gd name="T49" fmla="*/ 33 h 297"/>
              <a:gd name="T50" fmla="*/ 45 w 154"/>
              <a:gd name="T51" fmla="*/ 34 h 297"/>
              <a:gd name="T52" fmla="*/ 71 w 154"/>
              <a:gd name="T53" fmla="*/ 17 h 297"/>
              <a:gd name="T54" fmla="*/ 71 w 154"/>
              <a:gd name="T55" fmla="*/ 17 h 297"/>
              <a:gd name="T56" fmla="*/ 71 w 154"/>
              <a:gd name="T57" fmla="*/ 18 h 297"/>
              <a:gd name="T58" fmla="*/ 71 w 154"/>
              <a:gd name="T59" fmla="*/ 119 h 297"/>
              <a:gd name="T60" fmla="*/ 38 w 154"/>
              <a:gd name="T61" fmla="*/ 167 h 297"/>
              <a:gd name="T62" fmla="*/ 0 w 154"/>
              <a:gd name="T63" fmla="*/ 226 h 297"/>
              <a:gd name="T64" fmla="*/ 0 w 154"/>
              <a:gd name="T65" fmla="*/ 255 h 297"/>
              <a:gd name="T66" fmla="*/ 0 w 154"/>
              <a:gd name="T67" fmla="*/ 280 h 297"/>
              <a:gd name="T68" fmla="*/ 0 w 154"/>
              <a:gd name="T69" fmla="*/ 291 h 297"/>
              <a:gd name="T70" fmla="*/ 6 w 154"/>
              <a:gd name="T71" fmla="*/ 297 h 297"/>
              <a:gd name="T72" fmla="*/ 12 w 154"/>
              <a:gd name="T73" fmla="*/ 291 h 297"/>
              <a:gd name="T74" fmla="*/ 12 w 154"/>
              <a:gd name="T75" fmla="*/ 280 h 297"/>
              <a:gd name="T76" fmla="*/ 12 w 154"/>
              <a:gd name="T77" fmla="*/ 280 h 297"/>
              <a:gd name="T78" fmla="*/ 12 w 154"/>
              <a:gd name="T79" fmla="*/ 226 h 297"/>
              <a:gd name="T80" fmla="*/ 45 w 154"/>
              <a:gd name="T81" fmla="*/ 177 h 297"/>
              <a:gd name="T82" fmla="*/ 77 w 154"/>
              <a:gd name="T83" fmla="*/ 146 h 297"/>
              <a:gd name="T84" fmla="*/ 109 w 154"/>
              <a:gd name="T85" fmla="*/ 177 h 297"/>
              <a:gd name="T86" fmla="*/ 142 w 154"/>
              <a:gd name="T87" fmla="*/ 226 h 297"/>
              <a:gd name="T88" fmla="*/ 142 w 154"/>
              <a:gd name="T89" fmla="*/ 280 h 297"/>
              <a:gd name="T90" fmla="*/ 142 w 154"/>
              <a:gd name="T91" fmla="*/ 280 h 297"/>
              <a:gd name="T92" fmla="*/ 142 w 154"/>
              <a:gd name="T93" fmla="*/ 291 h 297"/>
              <a:gd name="T94" fmla="*/ 148 w 154"/>
              <a:gd name="T95" fmla="*/ 297 h 297"/>
              <a:gd name="T96" fmla="*/ 154 w 154"/>
              <a:gd name="T97" fmla="*/ 291 h 297"/>
              <a:gd name="T98" fmla="*/ 154 w 154"/>
              <a:gd name="T99" fmla="*/ 280 h 297"/>
              <a:gd name="T100" fmla="*/ 154 w 154"/>
              <a:gd name="T101" fmla="*/ 255 h 297"/>
              <a:gd name="T102" fmla="*/ 154 w 154"/>
              <a:gd name="T103" fmla="*/ 226 h 297"/>
              <a:gd name="T104" fmla="*/ 116 w 154"/>
              <a:gd name="T105" fmla="*/ 16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297">
                <a:moveTo>
                  <a:pt x="116" y="167"/>
                </a:moveTo>
                <a:cubicBezTo>
                  <a:pt x="98" y="156"/>
                  <a:pt x="83" y="146"/>
                  <a:pt x="83" y="119"/>
                </a:cubicBezTo>
                <a:cubicBezTo>
                  <a:pt x="83" y="18"/>
                  <a:pt x="83" y="18"/>
                  <a:pt x="83" y="18"/>
                </a:cubicBezTo>
                <a:cubicBezTo>
                  <a:pt x="83" y="18"/>
                  <a:pt x="83" y="17"/>
                  <a:pt x="83" y="17"/>
                </a:cubicBezTo>
                <a:cubicBezTo>
                  <a:pt x="83" y="17"/>
                  <a:pt x="83" y="17"/>
                  <a:pt x="83" y="17"/>
                </a:cubicBezTo>
                <a:cubicBezTo>
                  <a:pt x="109" y="34"/>
                  <a:pt x="109" y="34"/>
                  <a:pt x="109" y="34"/>
                </a:cubicBezTo>
                <a:cubicBezTo>
                  <a:pt x="112" y="36"/>
                  <a:pt x="116" y="36"/>
                  <a:pt x="118" y="33"/>
                </a:cubicBezTo>
                <a:cubicBezTo>
                  <a:pt x="118" y="32"/>
                  <a:pt x="119" y="31"/>
                  <a:pt x="119" y="30"/>
                </a:cubicBezTo>
                <a:cubicBezTo>
                  <a:pt x="119" y="28"/>
                  <a:pt x="118" y="26"/>
                  <a:pt x="116" y="25"/>
                </a:cubicBezTo>
                <a:cubicBezTo>
                  <a:pt x="80" y="1"/>
                  <a:pt x="80" y="1"/>
                  <a:pt x="80" y="1"/>
                </a:cubicBezTo>
                <a:cubicBezTo>
                  <a:pt x="80" y="1"/>
                  <a:pt x="80" y="1"/>
                  <a:pt x="80" y="1"/>
                </a:cubicBezTo>
                <a:cubicBezTo>
                  <a:pt x="80" y="1"/>
                  <a:pt x="80" y="1"/>
                  <a:pt x="80" y="1"/>
                </a:cubicBezTo>
                <a:cubicBezTo>
                  <a:pt x="80" y="1"/>
                  <a:pt x="80" y="1"/>
                  <a:pt x="80" y="1"/>
                </a:cubicBezTo>
                <a:cubicBezTo>
                  <a:pt x="80" y="1"/>
                  <a:pt x="79" y="0"/>
                  <a:pt x="79" y="0"/>
                </a:cubicBezTo>
                <a:cubicBezTo>
                  <a:pt x="79" y="0"/>
                  <a:pt x="79" y="0"/>
                  <a:pt x="79" y="0"/>
                </a:cubicBezTo>
                <a:cubicBezTo>
                  <a:pt x="78" y="0"/>
                  <a:pt x="78" y="0"/>
                  <a:pt x="77" y="0"/>
                </a:cubicBezTo>
                <a:cubicBezTo>
                  <a:pt x="77" y="0"/>
                  <a:pt x="77" y="0"/>
                  <a:pt x="77" y="0"/>
                </a:cubicBezTo>
                <a:cubicBezTo>
                  <a:pt x="76" y="0"/>
                  <a:pt x="76" y="0"/>
                  <a:pt x="76" y="0"/>
                </a:cubicBezTo>
                <a:cubicBezTo>
                  <a:pt x="75" y="0"/>
                  <a:pt x="75" y="0"/>
                  <a:pt x="75" y="0"/>
                </a:cubicBezTo>
                <a:cubicBezTo>
                  <a:pt x="75" y="0"/>
                  <a:pt x="74" y="1"/>
                  <a:pt x="74" y="1"/>
                </a:cubicBezTo>
                <a:cubicBezTo>
                  <a:pt x="74" y="1"/>
                  <a:pt x="74" y="1"/>
                  <a:pt x="74" y="1"/>
                </a:cubicBezTo>
                <a:cubicBezTo>
                  <a:pt x="74" y="1"/>
                  <a:pt x="74" y="1"/>
                  <a:pt x="74" y="1"/>
                </a:cubicBezTo>
                <a:cubicBezTo>
                  <a:pt x="74" y="1"/>
                  <a:pt x="74" y="1"/>
                  <a:pt x="74" y="1"/>
                </a:cubicBezTo>
                <a:cubicBezTo>
                  <a:pt x="38" y="25"/>
                  <a:pt x="38" y="25"/>
                  <a:pt x="38" y="25"/>
                </a:cubicBezTo>
                <a:cubicBezTo>
                  <a:pt x="35" y="26"/>
                  <a:pt x="35" y="30"/>
                  <a:pt x="37" y="33"/>
                </a:cubicBezTo>
                <a:cubicBezTo>
                  <a:pt x="38" y="36"/>
                  <a:pt x="42" y="36"/>
                  <a:pt x="45" y="34"/>
                </a:cubicBezTo>
                <a:cubicBezTo>
                  <a:pt x="71" y="17"/>
                  <a:pt x="71" y="17"/>
                  <a:pt x="71" y="17"/>
                </a:cubicBezTo>
                <a:cubicBezTo>
                  <a:pt x="71" y="17"/>
                  <a:pt x="71" y="17"/>
                  <a:pt x="71" y="17"/>
                </a:cubicBezTo>
                <a:cubicBezTo>
                  <a:pt x="71" y="17"/>
                  <a:pt x="71" y="18"/>
                  <a:pt x="71" y="18"/>
                </a:cubicBezTo>
                <a:cubicBezTo>
                  <a:pt x="71" y="119"/>
                  <a:pt x="71" y="119"/>
                  <a:pt x="71" y="119"/>
                </a:cubicBezTo>
                <a:cubicBezTo>
                  <a:pt x="71" y="146"/>
                  <a:pt x="56" y="156"/>
                  <a:pt x="38" y="167"/>
                </a:cubicBezTo>
                <a:cubicBezTo>
                  <a:pt x="20" y="179"/>
                  <a:pt x="0" y="193"/>
                  <a:pt x="0" y="226"/>
                </a:cubicBezTo>
                <a:cubicBezTo>
                  <a:pt x="0" y="255"/>
                  <a:pt x="0" y="255"/>
                  <a:pt x="0" y="255"/>
                </a:cubicBezTo>
                <a:cubicBezTo>
                  <a:pt x="0" y="280"/>
                  <a:pt x="0" y="280"/>
                  <a:pt x="0" y="280"/>
                </a:cubicBezTo>
                <a:cubicBezTo>
                  <a:pt x="0" y="291"/>
                  <a:pt x="0" y="291"/>
                  <a:pt x="0" y="291"/>
                </a:cubicBezTo>
                <a:cubicBezTo>
                  <a:pt x="0" y="294"/>
                  <a:pt x="3" y="297"/>
                  <a:pt x="6" y="297"/>
                </a:cubicBezTo>
                <a:cubicBezTo>
                  <a:pt x="9" y="297"/>
                  <a:pt x="12" y="294"/>
                  <a:pt x="12" y="291"/>
                </a:cubicBezTo>
                <a:cubicBezTo>
                  <a:pt x="12" y="280"/>
                  <a:pt x="12" y="280"/>
                  <a:pt x="12" y="280"/>
                </a:cubicBezTo>
                <a:cubicBezTo>
                  <a:pt x="12" y="280"/>
                  <a:pt x="12" y="280"/>
                  <a:pt x="12" y="280"/>
                </a:cubicBezTo>
                <a:cubicBezTo>
                  <a:pt x="12" y="226"/>
                  <a:pt x="12" y="226"/>
                  <a:pt x="12" y="226"/>
                </a:cubicBezTo>
                <a:cubicBezTo>
                  <a:pt x="12" y="199"/>
                  <a:pt x="27" y="189"/>
                  <a:pt x="45" y="177"/>
                </a:cubicBezTo>
                <a:cubicBezTo>
                  <a:pt x="57" y="169"/>
                  <a:pt x="70" y="161"/>
                  <a:pt x="77" y="146"/>
                </a:cubicBezTo>
                <a:cubicBezTo>
                  <a:pt x="84" y="161"/>
                  <a:pt x="97" y="169"/>
                  <a:pt x="109" y="177"/>
                </a:cubicBezTo>
                <a:cubicBezTo>
                  <a:pt x="127" y="189"/>
                  <a:pt x="142" y="199"/>
                  <a:pt x="142" y="226"/>
                </a:cubicBezTo>
                <a:cubicBezTo>
                  <a:pt x="142" y="280"/>
                  <a:pt x="142" y="280"/>
                  <a:pt x="142" y="280"/>
                </a:cubicBezTo>
                <a:cubicBezTo>
                  <a:pt x="142" y="280"/>
                  <a:pt x="142" y="280"/>
                  <a:pt x="142" y="280"/>
                </a:cubicBezTo>
                <a:cubicBezTo>
                  <a:pt x="142" y="291"/>
                  <a:pt x="142" y="291"/>
                  <a:pt x="142" y="291"/>
                </a:cubicBezTo>
                <a:cubicBezTo>
                  <a:pt x="142" y="294"/>
                  <a:pt x="145" y="297"/>
                  <a:pt x="148" y="297"/>
                </a:cubicBezTo>
                <a:cubicBezTo>
                  <a:pt x="152" y="297"/>
                  <a:pt x="154" y="294"/>
                  <a:pt x="154" y="291"/>
                </a:cubicBezTo>
                <a:cubicBezTo>
                  <a:pt x="154" y="280"/>
                  <a:pt x="154" y="280"/>
                  <a:pt x="154" y="280"/>
                </a:cubicBezTo>
                <a:cubicBezTo>
                  <a:pt x="154" y="255"/>
                  <a:pt x="154" y="255"/>
                  <a:pt x="154" y="255"/>
                </a:cubicBezTo>
                <a:cubicBezTo>
                  <a:pt x="154" y="226"/>
                  <a:pt x="154" y="226"/>
                  <a:pt x="154" y="226"/>
                </a:cubicBezTo>
                <a:cubicBezTo>
                  <a:pt x="154" y="193"/>
                  <a:pt x="134" y="179"/>
                  <a:pt x="116" y="16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grpSp>
        <p:nvGrpSpPr>
          <p:cNvPr id="352" name="Group 351">
            <a:extLst>
              <a:ext uri="{FF2B5EF4-FFF2-40B4-BE49-F238E27FC236}">
                <a16:creationId xmlns:a16="http://schemas.microsoft.com/office/drawing/2014/main" id="{93CF84E6-DB80-C040-8D2B-6B117435B35D}"/>
              </a:ext>
            </a:extLst>
          </p:cNvPr>
          <p:cNvGrpSpPr>
            <a:grpSpLocks noChangeAspect="1"/>
          </p:cNvGrpSpPr>
          <p:nvPr/>
        </p:nvGrpSpPr>
        <p:grpSpPr bwMode="auto">
          <a:xfrm>
            <a:off x="7132640" y="1933804"/>
            <a:ext cx="491102" cy="492306"/>
            <a:chOff x="1378" y="455"/>
            <a:chExt cx="408" cy="409"/>
          </a:xfrm>
          <a:solidFill>
            <a:schemeClr val="accent1"/>
          </a:solidFill>
        </p:grpSpPr>
        <p:sp>
          <p:nvSpPr>
            <p:cNvPr id="353" name="Freeform 10">
              <a:extLst>
                <a:ext uri="{FF2B5EF4-FFF2-40B4-BE49-F238E27FC236}">
                  <a16:creationId xmlns:a16="http://schemas.microsoft.com/office/drawing/2014/main" id="{19E0843A-545A-5E44-8AF6-E92D9679B4AC}"/>
                </a:ext>
              </a:extLst>
            </p:cNvPr>
            <p:cNvSpPr>
              <a:spLocks noEditPoints="1"/>
            </p:cNvSpPr>
            <p:nvPr/>
          </p:nvSpPr>
          <p:spPr bwMode="auto">
            <a:xfrm>
              <a:off x="1412" y="489"/>
              <a:ext cx="340" cy="341"/>
            </a:xfrm>
            <a:custGeom>
              <a:avLst/>
              <a:gdLst>
                <a:gd name="T0" fmla="*/ 115 w 230"/>
                <a:gd name="T1" fmla="*/ 230 h 230"/>
                <a:gd name="T2" fmla="*/ 0 w 230"/>
                <a:gd name="T3" fmla="*/ 115 h 230"/>
                <a:gd name="T4" fmla="*/ 115 w 230"/>
                <a:gd name="T5" fmla="*/ 0 h 230"/>
                <a:gd name="T6" fmla="*/ 230 w 230"/>
                <a:gd name="T7" fmla="*/ 115 h 230"/>
                <a:gd name="T8" fmla="*/ 115 w 230"/>
                <a:gd name="T9" fmla="*/ 230 h 230"/>
                <a:gd name="T10" fmla="*/ 115 w 230"/>
                <a:gd name="T11" fmla="*/ 12 h 230"/>
                <a:gd name="T12" fmla="*/ 12 w 230"/>
                <a:gd name="T13" fmla="*/ 115 h 230"/>
                <a:gd name="T14" fmla="*/ 115 w 230"/>
                <a:gd name="T15" fmla="*/ 218 h 230"/>
                <a:gd name="T16" fmla="*/ 218 w 230"/>
                <a:gd name="T17" fmla="*/ 115 h 230"/>
                <a:gd name="T18" fmla="*/ 115 w 230"/>
                <a:gd name="T19" fmla="*/ 1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230">
                  <a:moveTo>
                    <a:pt x="115" y="230"/>
                  </a:moveTo>
                  <a:cubicBezTo>
                    <a:pt x="52" y="230"/>
                    <a:pt x="0" y="178"/>
                    <a:pt x="0" y="115"/>
                  </a:cubicBezTo>
                  <a:cubicBezTo>
                    <a:pt x="0" y="51"/>
                    <a:pt x="52" y="0"/>
                    <a:pt x="115" y="0"/>
                  </a:cubicBezTo>
                  <a:cubicBezTo>
                    <a:pt x="179" y="0"/>
                    <a:pt x="230" y="51"/>
                    <a:pt x="230" y="115"/>
                  </a:cubicBezTo>
                  <a:cubicBezTo>
                    <a:pt x="230" y="178"/>
                    <a:pt x="179" y="230"/>
                    <a:pt x="115" y="230"/>
                  </a:cubicBezTo>
                  <a:close/>
                  <a:moveTo>
                    <a:pt x="115" y="12"/>
                  </a:moveTo>
                  <a:cubicBezTo>
                    <a:pt x="59" y="12"/>
                    <a:pt x="12" y="58"/>
                    <a:pt x="12" y="115"/>
                  </a:cubicBezTo>
                  <a:cubicBezTo>
                    <a:pt x="12" y="172"/>
                    <a:pt x="59" y="218"/>
                    <a:pt x="115" y="218"/>
                  </a:cubicBezTo>
                  <a:cubicBezTo>
                    <a:pt x="172" y="218"/>
                    <a:pt x="218" y="172"/>
                    <a:pt x="218" y="115"/>
                  </a:cubicBezTo>
                  <a:cubicBezTo>
                    <a:pt x="218" y="58"/>
                    <a:pt x="172" y="12"/>
                    <a:pt x="11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4" name="Freeform 11">
              <a:extLst>
                <a:ext uri="{FF2B5EF4-FFF2-40B4-BE49-F238E27FC236}">
                  <a16:creationId xmlns:a16="http://schemas.microsoft.com/office/drawing/2014/main" id="{E215F30D-61AD-A146-85D1-7B02FC0B2576}"/>
                </a:ext>
              </a:extLst>
            </p:cNvPr>
            <p:cNvSpPr>
              <a:spLocks noEditPoints="1"/>
            </p:cNvSpPr>
            <p:nvPr/>
          </p:nvSpPr>
          <p:spPr bwMode="auto">
            <a:xfrm>
              <a:off x="1498" y="574"/>
              <a:ext cx="170" cy="170"/>
            </a:xfrm>
            <a:custGeom>
              <a:avLst/>
              <a:gdLst>
                <a:gd name="T0" fmla="*/ 57 w 115"/>
                <a:gd name="T1" fmla="*/ 115 h 115"/>
                <a:gd name="T2" fmla="*/ 0 w 115"/>
                <a:gd name="T3" fmla="*/ 58 h 115"/>
                <a:gd name="T4" fmla="*/ 57 w 115"/>
                <a:gd name="T5" fmla="*/ 0 h 115"/>
                <a:gd name="T6" fmla="*/ 115 w 115"/>
                <a:gd name="T7" fmla="*/ 58 h 115"/>
                <a:gd name="T8" fmla="*/ 57 w 115"/>
                <a:gd name="T9" fmla="*/ 115 h 115"/>
                <a:gd name="T10" fmla="*/ 57 w 115"/>
                <a:gd name="T11" fmla="*/ 12 h 115"/>
                <a:gd name="T12" fmla="*/ 12 w 115"/>
                <a:gd name="T13" fmla="*/ 58 h 115"/>
                <a:gd name="T14" fmla="*/ 57 w 115"/>
                <a:gd name="T15" fmla="*/ 103 h 115"/>
                <a:gd name="T16" fmla="*/ 103 w 115"/>
                <a:gd name="T17" fmla="*/ 58 h 115"/>
                <a:gd name="T18" fmla="*/ 57 w 115"/>
                <a:gd name="T19" fmla="*/ 1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7" y="115"/>
                  </a:moveTo>
                  <a:cubicBezTo>
                    <a:pt x="26" y="115"/>
                    <a:pt x="0" y="90"/>
                    <a:pt x="0" y="58"/>
                  </a:cubicBezTo>
                  <a:cubicBezTo>
                    <a:pt x="0" y="26"/>
                    <a:pt x="26" y="0"/>
                    <a:pt x="57" y="0"/>
                  </a:cubicBezTo>
                  <a:cubicBezTo>
                    <a:pt x="89" y="0"/>
                    <a:pt x="115" y="26"/>
                    <a:pt x="115" y="58"/>
                  </a:cubicBezTo>
                  <a:cubicBezTo>
                    <a:pt x="115" y="90"/>
                    <a:pt x="89" y="115"/>
                    <a:pt x="57" y="115"/>
                  </a:cubicBezTo>
                  <a:close/>
                  <a:moveTo>
                    <a:pt x="57" y="12"/>
                  </a:moveTo>
                  <a:cubicBezTo>
                    <a:pt x="32" y="12"/>
                    <a:pt x="12" y="33"/>
                    <a:pt x="12" y="58"/>
                  </a:cubicBezTo>
                  <a:cubicBezTo>
                    <a:pt x="12" y="83"/>
                    <a:pt x="32" y="103"/>
                    <a:pt x="57" y="103"/>
                  </a:cubicBezTo>
                  <a:cubicBezTo>
                    <a:pt x="83" y="103"/>
                    <a:pt x="103" y="83"/>
                    <a:pt x="103" y="58"/>
                  </a:cubicBezTo>
                  <a:cubicBezTo>
                    <a:pt x="103" y="33"/>
                    <a:pt x="83" y="12"/>
                    <a:pt x="5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5" name="Freeform 12">
              <a:extLst>
                <a:ext uri="{FF2B5EF4-FFF2-40B4-BE49-F238E27FC236}">
                  <a16:creationId xmlns:a16="http://schemas.microsoft.com/office/drawing/2014/main" id="{B99AB6FD-96E3-0141-8570-EF1AD6989162}"/>
                </a:ext>
              </a:extLst>
            </p:cNvPr>
            <p:cNvSpPr>
              <a:spLocks/>
            </p:cNvSpPr>
            <p:nvPr/>
          </p:nvSpPr>
          <p:spPr bwMode="auto">
            <a:xfrm>
              <a:off x="1573" y="455"/>
              <a:ext cx="18" cy="409"/>
            </a:xfrm>
            <a:custGeom>
              <a:avLst/>
              <a:gdLst>
                <a:gd name="T0" fmla="*/ 6 w 12"/>
                <a:gd name="T1" fmla="*/ 276 h 276"/>
                <a:gd name="T2" fmla="*/ 0 w 12"/>
                <a:gd name="T3" fmla="*/ 270 h 276"/>
                <a:gd name="T4" fmla="*/ 0 w 12"/>
                <a:gd name="T5" fmla="*/ 6 h 276"/>
                <a:gd name="T6" fmla="*/ 6 w 12"/>
                <a:gd name="T7" fmla="*/ 0 h 276"/>
                <a:gd name="T8" fmla="*/ 12 w 12"/>
                <a:gd name="T9" fmla="*/ 6 h 276"/>
                <a:gd name="T10" fmla="*/ 12 w 12"/>
                <a:gd name="T11" fmla="*/ 270 h 276"/>
                <a:gd name="T12" fmla="*/ 6 w 12"/>
                <a:gd name="T13" fmla="*/ 276 h 276"/>
              </a:gdLst>
              <a:ahLst/>
              <a:cxnLst>
                <a:cxn ang="0">
                  <a:pos x="T0" y="T1"/>
                </a:cxn>
                <a:cxn ang="0">
                  <a:pos x="T2" y="T3"/>
                </a:cxn>
                <a:cxn ang="0">
                  <a:pos x="T4" y="T5"/>
                </a:cxn>
                <a:cxn ang="0">
                  <a:pos x="T6" y="T7"/>
                </a:cxn>
                <a:cxn ang="0">
                  <a:pos x="T8" y="T9"/>
                </a:cxn>
                <a:cxn ang="0">
                  <a:pos x="T10" y="T11"/>
                </a:cxn>
                <a:cxn ang="0">
                  <a:pos x="T12" y="T13"/>
                </a:cxn>
              </a:cxnLst>
              <a:rect l="0" t="0" r="r" b="b"/>
              <a:pathLst>
                <a:path w="12" h="276">
                  <a:moveTo>
                    <a:pt x="6" y="276"/>
                  </a:moveTo>
                  <a:cubicBezTo>
                    <a:pt x="3" y="276"/>
                    <a:pt x="0" y="273"/>
                    <a:pt x="0" y="270"/>
                  </a:cubicBezTo>
                  <a:cubicBezTo>
                    <a:pt x="0" y="6"/>
                    <a:pt x="0" y="6"/>
                    <a:pt x="0" y="6"/>
                  </a:cubicBezTo>
                  <a:cubicBezTo>
                    <a:pt x="0" y="3"/>
                    <a:pt x="3" y="0"/>
                    <a:pt x="6" y="0"/>
                  </a:cubicBezTo>
                  <a:cubicBezTo>
                    <a:pt x="10" y="0"/>
                    <a:pt x="12" y="3"/>
                    <a:pt x="12" y="6"/>
                  </a:cubicBezTo>
                  <a:cubicBezTo>
                    <a:pt x="12" y="270"/>
                    <a:pt x="12" y="270"/>
                    <a:pt x="12" y="270"/>
                  </a:cubicBezTo>
                  <a:cubicBezTo>
                    <a:pt x="12" y="273"/>
                    <a:pt x="10" y="276"/>
                    <a:pt x="6"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6" name="Freeform 13">
              <a:extLst>
                <a:ext uri="{FF2B5EF4-FFF2-40B4-BE49-F238E27FC236}">
                  <a16:creationId xmlns:a16="http://schemas.microsoft.com/office/drawing/2014/main" id="{B8756B43-11EC-4C44-B2BA-7B15246B220E}"/>
                </a:ext>
              </a:extLst>
            </p:cNvPr>
            <p:cNvSpPr>
              <a:spLocks/>
            </p:cNvSpPr>
            <p:nvPr/>
          </p:nvSpPr>
          <p:spPr bwMode="auto">
            <a:xfrm>
              <a:off x="1378" y="651"/>
              <a:ext cx="408" cy="17"/>
            </a:xfrm>
            <a:custGeom>
              <a:avLst/>
              <a:gdLst>
                <a:gd name="T0" fmla="*/ 270 w 276"/>
                <a:gd name="T1" fmla="*/ 12 h 12"/>
                <a:gd name="T2" fmla="*/ 6 w 276"/>
                <a:gd name="T3" fmla="*/ 12 h 12"/>
                <a:gd name="T4" fmla="*/ 0 w 276"/>
                <a:gd name="T5" fmla="*/ 6 h 12"/>
                <a:gd name="T6" fmla="*/ 6 w 276"/>
                <a:gd name="T7" fmla="*/ 0 h 12"/>
                <a:gd name="T8" fmla="*/ 270 w 276"/>
                <a:gd name="T9" fmla="*/ 0 h 12"/>
                <a:gd name="T10" fmla="*/ 276 w 276"/>
                <a:gd name="T11" fmla="*/ 6 h 12"/>
                <a:gd name="T12" fmla="*/ 270 w 27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76" h="12">
                  <a:moveTo>
                    <a:pt x="270" y="12"/>
                  </a:moveTo>
                  <a:cubicBezTo>
                    <a:pt x="6" y="12"/>
                    <a:pt x="6" y="12"/>
                    <a:pt x="6" y="12"/>
                  </a:cubicBezTo>
                  <a:cubicBezTo>
                    <a:pt x="3" y="12"/>
                    <a:pt x="0" y="9"/>
                    <a:pt x="0" y="6"/>
                  </a:cubicBezTo>
                  <a:cubicBezTo>
                    <a:pt x="0" y="3"/>
                    <a:pt x="3" y="0"/>
                    <a:pt x="6" y="0"/>
                  </a:cubicBezTo>
                  <a:cubicBezTo>
                    <a:pt x="270" y="0"/>
                    <a:pt x="270" y="0"/>
                    <a:pt x="270" y="0"/>
                  </a:cubicBezTo>
                  <a:cubicBezTo>
                    <a:pt x="274" y="0"/>
                    <a:pt x="276" y="3"/>
                    <a:pt x="276" y="6"/>
                  </a:cubicBezTo>
                  <a:cubicBezTo>
                    <a:pt x="276" y="9"/>
                    <a:pt x="274" y="12"/>
                    <a:pt x="27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357" name="Group 60">
            <a:extLst>
              <a:ext uri="{FF2B5EF4-FFF2-40B4-BE49-F238E27FC236}">
                <a16:creationId xmlns:a16="http://schemas.microsoft.com/office/drawing/2014/main" id="{3B66017D-AE30-3842-A30B-430AD751F9D3}"/>
              </a:ext>
            </a:extLst>
          </p:cNvPr>
          <p:cNvGrpSpPr>
            <a:grpSpLocks noChangeAspect="1"/>
          </p:cNvGrpSpPr>
          <p:nvPr/>
        </p:nvGrpSpPr>
        <p:grpSpPr bwMode="auto">
          <a:xfrm>
            <a:off x="3334652" y="5494451"/>
            <a:ext cx="481666" cy="480536"/>
            <a:chOff x="348" y="1721"/>
            <a:chExt cx="426" cy="425"/>
          </a:xfrm>
          <a:solidFill>
            <a:schemeClr val="accent1"/>
          </a:solidFill>
        </p:grpSpPr>
        <p:sp>
          <p:nvSpPr>
            <p:cNvPr id="358" name="Freeform 61">
              <a:extLst>
                <a:ext uri="{FF2B5EF4-FFF2-40B4-BE49-F238E27FC236}">
                  <a16:creationId xmlns:a16="http://schemas.microsoft.com/office/drawing/2014/main" id="{2C5B2D4E-1F4D-CB46-A341-2B749AC7F16E}"/>
                </a:ext>
              </a:extLst>
            </p:cNvPr>
            <p:cNvSpPr>
              <a:spLocks noEditPoints="1"/>
            </p:cNvSpPr>
            <p:nvPr/>
          </p:nvSpPr>
          <p:spPr bwMode="auto">
            <a:xfrm>
              <a:off x="348" y="1721"/>
              <a:ext cx="373" cy="372"/>
            </a:xfrm>
            <a:custGeom>
              <a:avLst/>
              <a:gdLst>
                <a:gd name="T0" fmla="*/ 126 w 252"/>
                <a:gd name="T1" fmla="*/ 252 h 252"/>
                <a:gd name="T2" fmla="*/ 0 w 252"/>
                <a:gd name="T3" fmla="*/ 126 h 252"/>
                <a:gd name="T4" fmla="*/ 126 w 252"/>
                <a:gd name="T5" fmla="*/ 0 h 252"/>
                <a:gd name="T6" fmla="*/ 252 w 252"/>
                <a:gd name="T7" fmla="*/ 126 h 252"/>
                <a:gd name="T8" fmla="*/ 126 w 252"/>
                <a:gd name="T9" fmla="*/ 252 h 252"/>
                <a:gd name="T10" fmla="*/ 126 w 252"/>
                <a:gd name="T11" fmla="*/ 12 h 252"/>
                <a:gd name="T12" fmla="*/ 12 w 252"/>
                <a:gd name="T13" fmla="*/ 126 h 252"/>
                <a:gd name="T14" fmla="*/ 126 w 252"/>
                <a:gd name="T15" fmla="*/ 240 h 252"/>
                <a:gd name="T16" fmla="*/ 240 w 252"/>
                <a:gd name="T17" fmla="*/ 126 h 252"/>
                <a:gd name="T18" fmla="*/ 126 w 252"/>
                <a:gd name="T19"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2">
                  <a:moveTo>
                    <a:pt x="126" y="252"/>
                  </a:moveTo>
                  <a:cubicBezTo>
                    <a:pt x="56" y="252"/>
                    <a:pt x="0" y="195"/>
                    <a:pt x="0" y="126"/>
                  </a:cubicBezTo>
                  <a:cubicBezTo>
                    <a:pt x="0" y="56"/>
                    <a:pt x="56" y="0"/>
                    <a:pt x="126" y="0"/>
                  </a:cubicBezTo>
                  <a:cubicBezTo>
                    <a:pt x="195" y="0"/>
                    <a:pt x="252" y="56"/>
                    <a:pt x="252" y="126"/>
                  </a:cubicBezTo>
                  <a:cubicBezTo>
                    <a:pt x="252" y="195"/>
                    <a:pt x="195" y="252"/>
                    <a:pt x="126" y="252"/>
                  </a:cubicBezTo>
                  <a:close/>
                  <a:moveTo>
                    <a:pt x="126" y="12"/>
                  </a:moveTo>
                  <a:cubicBezTo>
                    <a:pt x="63" y="12"/>
                    <a:pt x="12" y="63"/>
                    <a:pt x="12" y="126"/>
                  </a:cubicBezTo>
                  <a:cubicBezTo>
                    <a:pt x="12" y="188"/>
                    <a:pt x="63" y="240"/>
                    <a:pt x="126" y="240"/>
                  </a:cubicBezTo>
                  <a:cubicBezTo>
                    <a:pt x="188" y="240"/>
                    <a:pt x="240" y="188"/>
                    <a:pt x="240" y="126"/>
                  </a:cubicBezTo>
                  <a:cubicBezTo>
                    <a:pt x="240" y="63"/>
                    <a:pt x="188" y="12"/>
                    <a:pt x="1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59" name="Freeform 62">
              <a:extLst>
                <a:ext uri="{FF2B5EF4-FFF2-40B4-BE49-F238E27FC236}">
                  <a16:creationId xmlns:a16="http://schemas.microsoft.com/office/drawing/2014/main" id="{DD515909-F712-6D4B-BF72-2C4B8885D1C9}"/>
                </a:ext>
              </a:extLst>
            </p:cNvPr>
            <p:cNvSpPr>
              <a:spLocks/>
            </p:cNvSpPr>
            <p:nvPr/>
          </p:nvSpPr>
          <p:spPr bwMode="auto">
            <a:xfrm>
              <a:off x="650" y="2022"/>
              <a:ext cx="124" cy="124"/>
            </a:xfrm>
            <a:custGeom>
              <a:avLst/>
              <a:gdLst>
                <a:gd name="T0" fmla="*/ 78 w 84"/>
                <a:gd name="T1" fmla="*/ 84 h 84"/>
                <a:gd name="T2" fmla="*/ 73 w 84"/>
                <a:gd name="T3" fmla="*/ 82 h 84"/>
                <a:gd name="T4" fmla="*/ 2 w 84"/>
                <a:gd name="T5" fmla="*/ 11 h 84"/>
                <a:gd name="T6" fmla="*/ 2 w 84"/>
                <a:gd name="T7" fmla="*/ 2 h 84"/>
                <a:gd name="T8" fmla="*/ 11 w 84"/>
                <a:gd name="T9" fmla="*/ 2 h 84"/>
                <a:gd name="T10" fmla="*/ 82 w 84"/>
                <a:gd name="T11" fmla="*/ 73 h 84"/>
                <a:gd name="T12" fmla="*/ 82 w 84"/>
                <a:gd name="T13" fmla="*/ 82 h 84"/>
                <a:gd name="T14" fmla="*/ 78 w 84"/>
                <a:gd name="T15" fmla="*/ 8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4">
                  <a:moveTo>
                    <a:pt x="78" y="84"/>
                  </a:moveTo>
                  <a:cubicBezTo>
                    <a:pt x="76" y="84"/>
                    <a:pt x="75" y="83"/>
                    <a:pt x="73" y="82"/>
                  </a:cubicBezTo>
                  <a:cubicBezTo>
                    <a:pt x="2" y="11"/>
                    <a:pt x="2" y="11"/>
                    <a:pt x="2" y="11"/>
                  </a:cubicBezTo>
                  <a:cubicBezTo>
                    <a:pt x="0" y="8"/>
                    <a:pt x="0" y="5"/>
                    <a:pt x="2" y="2"/>
                  </a:cubicBezTo>
                  <a:cubicBezTo>
                    <a:pt x="5" y="0"/>
                    <a:pt x="8" y="0"/>
                    <a:pt x="11" y="2"/>
                  </a:cubicBezTo>
                  <a:cubicBezTo>
                    <a:pt x="82" y="73"/>
                    <a:pt x="82" y="73"/>
                    <a:pt x="82" y="73"/>
                  </a:cubicBezTo>
                  <a:cubicBezTo>
                    <a:pt x="84" y="76"/>
                    <a:pt x="84" y="80"/>
                    <a:pt x="82" y="82"/>
                  </a:cubicBezTo>
                  <a:cubicBezTo>
                    <a:pt x="81" y="83"/>
                    <a:pt x="79"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60" name="Freeform 63">
              <a:extLst>
                <a:ext uri="{FF2B5EF4-FFF2-40B4-BE49-F238E27FC236}">
                  <a16:creationId xmlns:a16="http://schemas.microsoft.com/office/drawing/2014/main" id="{CC9BE79E-AA71-604B-8FB7-CFEA0AC849D7}"/>
                </a:ext>
              </a:extLst>
            </p:cNvPr>
            <p:cNvSpPr>
              <a:spLocks noEditPoints="1"/>
            </p:cNvSpPr>
            <p:nvPr/>
          </p:nvSpPr>
          <p:spPr bwMode="auto">
            <a:xfrm>
              <a:off x="412" y="1783"/>
              <a:ext cx="244" cy="248"/>
            </a:xfrm>
            <a:custGeom>
              <a:avLst/>
              <a:gdLst>
                <a:gd name="T0" fmla="*/ 66 w 165"/>
                <a:gd name="T1" fmla="*/ 168 h 168"/>
                <a:gd name="T2" fmla="*/ 60 w 165"/>
                <a:gd name="T3" fmla="*/ 146 h 168"/>
                <a:gd name="T4" fmla="*/ 27 w 165"/>
                <a:gd name="T5" fmla="*/ 143 h 168"/>
                <a:gd name="T6" fmla="*/ 1 w 165"/>
                <a:gd name="T7" fmla="*/ 110 h 168"/>
                <a:gd name="T8" fmla="*/ 3 w 165"/>
                <a:gd name="T9" fmla="*/ 102 h 168"/>
                <a:gd name="T10" fmla="*/ 17 w 165"/>
                <a:gd name="T11" fmla="*/ 74 h 168"/>
                <a:gd name="T12" fmla="*/ 0 w 165"/>
                <a:gd name="T13" fmla="*/ 62 h 168"/>
                <a:gd name="T14" fmla="*/ 19 w 165"/>
                <a:gd name="T15" fmla="*/ 26 h 168"/>
                <a:gd name="T16" fmla="*/ 42 w 165"/>
                <a:gd name="T17" fmla="*/ 32 h 168"/>
                <a:gd name="T18" fmla="*/ 60 w 165"/>
                <a:gd name="T19" fmla="*/ 6 h 168"/>
                <a:gd name="T20" fmla="*/ 102 w 165"/>
                <a:gd name="T21" fmla="*/ 0 h 168"/>
                <a:gd name="T22" fmla="*/ 108 w 165"/>
                <a:gd name="T23" fmla="*/ 23 h 168"/>
                <a:gd name="T24" fmla="*/ 138 w 165"/>
                <a:gd name="T25" fmla="*/ 24 h 168"/>
                <a:gd name="T26" fmla="*/ 146 w 165"/>
                <a:gd name="T27" fmla="*/ 26 h 168"/>
                <a:gd name="T28" fmla="*/ 165 w 165"/>
                <a:gd name="T29" fmla="*/ 62 h 168"/>
                <a:gd name="T30" fmla="*/ 148 w 165"/>
                <a:gd name="T31" fmla="*/ 74 h 168"/>
                <a:gd name="T32" fmla="*/ 162 w 165"/>
                <a:gd name="T33" fmla="*/ 102 h 168"/>
                <a:gd name="T34" fmla="*/ 164 w 165"/>
                <a:gd name="T35" fmla="*/ 110 h 168"/>
                <a:gd name="T36" fmla="*/ 143 w 165"/>
                <a:gd name="T37" fmla="*/ 144 h 168"/>
                <a:gd name="T38" fmla="*/ 124 w 165"/>
                <a:gd name="T39" fmla="*/ 135 h 168"/>
                <a:gd name="T40" fmla="*/ 108 w 165"/>
                <a:gd name="T41" fmla="*/ 162 h 168"/>
                <a:gd name="T42" fmla="*/ 72 w 165"/>
                <a:gd name="T43" fmla="*/ 156 h 168"/>
                <a:gd name="T44" fmla="*/ 96 w 165"/>
                <a:gd name="T45" fmla="*/ 141 h 168"/>
                <a:gd name="T46" fmla="*/ 120 w 165"/>
                <a:gd name="T47" fmla="*/ 123 h 168"/>
                <a:gd name="T48" fmla="*/ 139 w 165"/>
                <a:gd name="T49" fmla="*/ 130 h 168"/>
                <a:gd name="T50" fmla="*/ 138 w 165"/>
                <a:gd name="T51" fmla="*/ 102 h 168"/>
                <a:gd name="T52" fmla="*/ 135 w 165"/>
                <a:gd name="T53" fmla="*/ 72 h 168"/>
                <a:gd name="T54" fmla="*/ 151 w 165"/>
                <a:gd name="T55" fmla="*/ 58 h 168"/>
                <a:gd name="T56" fmla="*/ 127 w 165"/>
                <a:gd name="T57" fmla="*/ 45 h 168"/>
                <a:gd name="T58" fmla="*/ 100 w 165"/>
                <a:gd name="T59" fmla="*/ 32 h 168"/>
                <a:gd name="T60" fmla="*/ 96 w 165"/>
                <a:gd name="T61" fmla="*/ 12 h 168"/>
                <a:gd name="T62" fmla="*/ 72 w 165"/>
                <a:gd name="T63" fmla="*/ 26 h 168"/>
                <a:gd name="T64" fmla="*/ 47 w 165"/>
                <a:gd name="T65" fmla="*/ 44 h 168"/>
                <a:gd name="T66" fmla="*/ 27 w 165"/>
                <a:gd name="T67" fmla="*/ 37 h 168"/>
                <a:gd name="T68" fmla="*/ 27 w 165"/>
                <a:gd name="T69" fmla="*/ 65 h 168"/>
                <a:gd name="T70" fmla="*/ 30 w 165"/>
                <a:gd name="T71" fmla="*/ 95 h 168"/>
                <a:gd name="T72" fmla="*/ 14 w 165"/>
                <a:gd name="T73" fmla="*/ 109 h 168"/>
                <a:gd name="T74" fmla="*/ 40 w 165"/>
                <a:gd name="T75" fmla="*/ 123 h 168"/>
                <a:gd name="T76" fmla="*/ 67 w 165"/>
                <a:gd name="T77" fmla="*/ 135 h 168"/>
                <a:gd name="T78" fmla="*/ 72 w 165"/>
                <a:gd name="T7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168">
                  <a:moveTo>
                    <a:pt x="102" y="168"/>
                  </a:moveTo>
                  <a:cubicBezTo>
                    <a:pt x="66" y="168"/>
                    <a:pt x="66" y="168"/>
                    <a:pt x="66" y="168"/>
                  </a:cubicBezTo>
                  <a:cubicBezTo>
                    <a:pt x="63" y="168"/>
                    <a:pt x="60" y="165"/>
                    <a:pt x="60" y="162"/>
                  </a:cubicBezTo>
                  <a:cubicBezTo>
                    <a:pt x="60" y="146"/>
                    <a:pt x="60" y="146"/>
                    <a:pt x="60" y="146"/>
                  </a:cubicBezTo>
                  <a:cubicBezTo>
                    <a:pt x="52" y="143"/>
                    <a:pt x="47" y="139"/>
                    <a:pt x="42" y="135"/>
                  </a:cubicBezTo>
                  <a:cubicBezTo>
                    <a:pt x="27" y="143"/>
                    <a:pt x="27" y="143"/>
                    <a:pt x="27" y="143"/>
                  </a:cubicBezTo>
                  <a:cubicBezTo>
                    <a:pt x="24" y="145"/>
                    <a:pt x="21" y="144"/>
                    <a:pt x="19" y="141"/>
                  </a:cubicBezTo>
                  <a:cubicBezTo>
                    <a:pt x="1" y="110"/>
                    <a:pt x="1" y="110"/>
                    <a:pt x="1" y="110"/>
                  </a:cubicBezTo>
                  <a:cubicBezTo>
                    <a:pt x="0" y="109"/>
                    <a:pt x="0" y="107"/>
                    <a:pt x="0" y="106"/>
                  </a:cubicBezTo>
                  <a:cubicBezTo>
                    <a:pt x="1" y="104"/>
                    <a:pt x="2" y="103"/>
                    <a:pt x="3" y="102"/>
                  </a:cubicBezTo>
                  <a:cubicBezTo>
                    <a:pt x="17" y="94"/>
                    <a:pt x="17" y="94"/>
                    <a:pt x="17" y="94"/>
                  </a:cubicBezTo>
                  <a:cubicBezTo>
                    <a:pt x="16" y="87"/>
                    <a:pt x="16" y="80"/>
                    <a:pt x="17" y="74"/>
                  </a:cubicBezTo>
                  <a:cubicBezTo>
                    <a:pt x="3" y="65"/>
                    <a:pt x="3" y="65"/>
                    <a:pt x="3" y="65"/>
                  </a:cubicBezTo>
                  <a:cubicBezTo>
                    <a:pt x="2" y="65"/>
                    <a:pt x="1" y="63"/>
                    <a:pt x="0" y="62"/>
                  </a:cubicBezTo>
                  <a:cubicBezTo>
                    <a:pt x="0" y="60"/>
                    <a:pt x="0" y="59"/>
                    <a:pt x="1" y="57"/>
                  </a:cubicBezTo>
                  <a:cubicBezTo>
                    <a:pt x="19" y="26"/>
                    <a:pt x="19" y="26"/>
                    <a:pt x="19" y="26"/>
                  </a:cubicBezTo>
                  <a:cubicBezTo>
                    <a:pt x="21" y="23"/>
                    <a:pt x="25" y="22"/>
                    <a:pt x="27" y="24"/>
                  </a:cubicBezTo>
                  <a:cubicBezTo>
                    <a:pt x="42" y="32"/>
                    <a:pt x="42" y="32"/>
                    <a:pt x="42" y="32"/>
                  </a:cubicBezTo>
                  <a:cubicBezTo>
                    <a:pt x="47" y="28"/>
                    <a:pt x="52" y="24"/>
                    <a:pt x="60" y="22"/>
                  </a:cubicBezTo>
                  <a:cubicBezTo>
                    <a:pt x="60" y="6"/>
                    <a:pt x="60" y="6"/>
                    <a:pt x="60" y="6"/>
                  </a:cubicBezTo>
                  <a:cubicBezTo>
                    <a:pt x="60" y="2"/>
                    <a:pt x="63" y="0"/>
                    <a:pt x="66" y="0"/>
                  </a:cubicBezTo>
                  <a:cubicBezTo>
                    <a:pt x="102" y="0"/>
                    <a:pt x="102" y="0"/>
                    <a:pt x="102" y="0"/>
                  </a:cubicBezTo>
                  <a:cubicBezTo>
                    <a:pt x="105" y="0"/>
                    <a:pt x="108" y="2"/>
                    <a:pt x="108" y="6"/>
                  </a:cubicBezTo>
                  <a:cubicBezTo>
                    <a:pt x="108" y="23"/>
                    <a:pt x="108" y="23"/>
                    <a:pt x="108" y="23"/>
                  </a:cubicBezTo>
                  <a:cubicBezTo>
                    <a:pt x="115" y="26"/>
                    <a:pt x="120" y="29"/>
                    <a:pt x="124" y="32"/>
                  </a:cubicBezTo>
                  <a:cubicBezTo>
                    <a:pt x="138" y="24"/>
                    <a:pt x="138" y="24"/>
                    <a:pt x="138" y="24"/>
                  </a:cubicBezTo>
                  <a:cubicBezTo>
                    <a:pt x="139" y="23"/>
                    <a:pt x="141" y="23"/>
                    <a:pt x="143" y="23"/>
                  </a:cubicBezTo>
                  <a:cubicBezTo>
                    <a:pt x="144" y="24"/>
                    <a:pt x="146" y="25"/>
                    <a:pt x="146" y="26"/>
                  </a:cubicBezTo>
                  <a:cubicBezTo>
                    <a:pt x="164" y="57"/>
                    <a:pt x="164" y="57"/>
                    <a:pt x="164" y="57"/>
                  </a:cubicBezTo>
                  <a:cubicBezTo>
                    <a:pt x="165" y="59"/>
                    <a:pt x="165" y="60"/>
                    <a:pt x="165" y="62"/>
                  </a:cubicBezTo>
                  <a:cubicBezTo>
                    <a:pt x="165" y="63"/>
                    <a:pt x="164" y="65"/>
                    <a:pt x="162" y="65"/>
                  </a:cubicBezTo>
                  <a:cubicBezTo>
                    <a:pt x="148" y="74"/>
                    <a:pt x="148" y="74"/>
                    <a:pt x="148" y="74"/>
                  </a:cubicBezTo>
                  <a:cubicBezTo>
                    <a:pt x="149" y="80"/>
                    <a:pt x="149" y="87"/>
                    <a:pt x="148" y="94"/>
                  </a:cubicBezTo>
                  <a:cubicBezTo>
                    <a:pt x="162" y="102"/>
                    <a:pt x="162" y="102"/>
                    <a:pt x="162" y="102"/>
                  </a:cubicBezTo>
                  <a:cubicBezTo>
                    <a:pt x="164" y="103"/>
                    <a:pt x="165" y="104"/>
                    <a:pt x="165" y="106"/>
                  </a:cubicBezTo>
                  <a:cubicBezTo>
                    <a:pt x="165" y="107"/>
                    <a:pt x="165" y="109"/>
                    <a:pt x="164" y="110"/>
                  </a:cubicBezTo>
                  <a:cubicBezTo>
                    <a:pt x="146" y="141"/>
                    <a:pt x="146" y="141"/>
                    <a:pt x="146" y="141"/>
                  </a:cubicBezTo>
                  <a:cubicBezTo>
                    <a:pt x="146" y="143"/>
                    <a:pt x="144" y="144"/>
                    <a:pt x="143" y="144"/>
                  </a:cubicBezTo>
                  <a:cubicBezTo>
                    <a:pt x="141" y="144"/>
                    <a:pt x="139" y="144"/>
                    <a:pt x="138" y="143"/>
                  </a:cubicBezTo>
                  <a:cubicBezTo>
                    <a:pt x="124" y="135"/>
                    <a:pt x="124" y="135"/>
                    <a:pt x="124" y="135"/>
                  </a:cubicBezTo>
                  <a:cubicBezTo>
                    <a:pt x="120" y="138"/>
                    <a:pt x="115" y="142"/>
                    <a:pt x="108" y="145"/>
                  </a:cubicBezTo>
                  <a:cubicBezTo>
                    <a:pt x="108" y="162"/>
                    <a:pt x="108" y="162"/>
                    <a:pt x="108" y="162"/>
                  </a:cubicBezTo>
                  <a:cubicBezTo>
                    <a:pt x="108" y="165"/>
                    <a:pt x="105" y="168"/>
                    <a:pt x="102" y="168"/>
                  </a:cubicBezTo>
                  <a:close/>
                  <a:moveTo>
                    <a:pt x="72" y="156"/>
                  </a:moveTo>
                  <a:cubicBezTo>
                    <a:pt x="96" y="156"/>
                    <a:pt x="96" y="156"/>
                    <a:pt x="96" y="156"/>
                  </a:cubicBezTo>
                  <a:cubicBezTo>
                    <a:pt x="96" y="141"/>
                    <a:pt x="96" y="141"/>
                    <a:pt x="96" y="141"/>
                  </a:cubicBezTo>
                  <a:cubicBezTo>
                    <a:pt x="96" y="139"/>
                    <a:pt x="97" y="136"/>
                    <a:pt x="100" y="135"/>
                  </a:cubicBezTo>
                  <a:cubicBezTo>
                    <a:pt x="109" y="131"/>
                    <a:pt x="115" y="127"/>
                    <a:pt x="120" y="123"/>
                  </a:cubicBezTo>
                  <a:cubicBezTo>
                    <a:pt x="122" y="122"/>
                    <a:pt x="125" y="121"/>
                    <a:pt x="127" y="123"/>
                  </a:cubicBezTo>
                  <a:cubicBezTo>
                    <a:pt x="139" y="130"/>
                    <a:pt x="139" y="130"/>
                    <a:pt x="139" y="130"/>
                  </a:cubicBezTo>
                  <a:cubicBezTo>
                    <a:pt x="151" y="109"/>
                    <a:pt x="151" y="109"/>
                    <a:pt x="151" y="109"/>
                  </a:cubicBezTo>
                  <a:cubicBezTo>
                    <a:pt x="138" y="102"/>
                    <a:pt x="138" y="102"/>
                    <a:pt x="138" y="102"/>
                  </a:cubicBezTo>
                  <a:cubicBezTo>
                    <a:pt x="136" y="101"/>
                    <a:pt x="135" y="98"/>
                    <a:pt x="135" y="95"/>
                  </a:cubicBezTo>
                  <a:cubicBezTo>
                    <a:pt x="137" y="87"/>
                    <a:pt x="137" y="80"/>
                    <a:pt x="135" y="72"/>
                  </a:cubicBezTo>
                  <a:cubicBezTo>
                    <a:pt x="135" y="69"/>
                    <a:pt x="136" y="67"/>
                    <a:pt x="138" y="65"/>
                  </a:cubicBezTo>
                  <a:cubicBezTo>
                    <a:pt x="151" y="58"/>
                    <a:pt x="151" y="58"/>
                    <a:pt x="151" y="58"/>
                  </a:cubicBezTo>
                  <a:cubicBezTo>
                    <a:pt x="139" y="37"/>
                    <a:pt x="139" y="37"/>
                    <a:pt x="139" y="37"/>
                  </a:cubicBezTo>
                  <a:cubicBezTo>
                    <a:pt x="127" y="45"/>
                    <a:pt x="127" y="45"/>
                    <a:pt x="127" y="45"/>
                  </a:cubicBezTo>
                  <a:cubicBezTo>
                    <a:pt x="125" y="46"/>
                    <a:pt x="122" y="46"/>
                    <a:pt x="120" y="44"/>
                  </a:cubicBezTo>
                  <a:cubicBezTo>
                    <a:pt x="116" y="40"/>
                    <a:pt x="109" y="36"/>
                    <a:pt x="100" y="32"/>
                  </a:cubicBezTo>
                  <a:cubicBezTo>
                    <a:pt x="97" y="31"/>
                    <a:pt x="96" y="29"/>
                    <a:pt x="96" y="26"/>
                  </a:cubicBezTo>
                  <a:cubicBezTo>
                    <a:pt x="96" y="12"/>
                    <a:pt x="96" y="12"/>
                    <a:pt x="96" y="12"/>
                  </a:cubicBezTo>
                  <a:cubicBezTo>
                    <a:pt x="72" y="12"/>
                    <a:pt x="72" y="12"/>
                    <a:pt x="72" y="12"/>
                  </a:cubicBezTo>
                  <a:cubicBezTo>
                    <a:pt x="72" y="26"/>
                    <a:pt x="72" y="26"/>
                    <a:pt x="72" y="26"/>
                  </a:cubicBezTo>
                  <a:cubicBezTo>
                    <a:pt x="72" y="29"/>
                    <a:pt x="70" y="32"/>
                    <a:pt x="67" y="32"/>
                  </a:cubicBezTo>
                  <a:cubicBezTo>
                    <a:pt x="57" y="35"/>
                    <a:pt x="53" y="38"/>
                    <a:pt x="47" y="44"/>
                  </a:cubicBezTo>
                  <a:cubicBezTo>
                    <a:pt x="45" y="45"/>
                    <a:pt x="42" y="46"/>
                    <a:pt x="40" y="45"/>
                  </a:cubicBezTo>
                  <a:cubicBezTo>
                    <a:pt x="27" y="37"/>
                    <a:pt x="27" y="37"/>
                    <a:pt x="27" y="37"/>
                  </a:cubicBezTo>
                  <a:cubicBezTo>
                    <a:pt x="14" y="58"/>
                    <a:pt x="14" y="58"/>
                    <a:pt x="14" y="58"/>
                  </a:cubicBezTo>
                  <a:cubicBezTo>
                    <a:pt x="27" y="65"/>
                    <a:pt x="27" y="65"/>
                    <a:pt x="27" y="65"/>
                  </a:cubicBezTo>
                  <a:cubicBezTo>
                    <a:pt x="29" y="67"/>
                    <a:pt x="31" y="69"/>
                    <a:pt x="30" y="72"/>
                  </a:cubicBezTo>
                  <a:cubicBezTo>
                    <a:pt x="28" y="80"/>
                    <a:pt x="28" y="88"/>
                    <a:pt x="30" y="95"/>
                  </a:cubicBezTo>
                  <a:cubicBezTo>
                    <a:pt x="31" y="98"/>
                    <a:pt x="29" y="101"/>
                    <a:pt x="27" y="102"/>
                  </a:cubicBezTo>
                  <a:cubicBezTo>
                    <a:pt x="14" y="109"/>
                    <a:pt x="14" y="109"/>
                    <a:pt x="14" y="109"/>
                  </a:cubicBezTo>
                  <a:cubicBezTo>
                    <a:pt x="26" y="130"/>
                    <a:pt x="26" y="130"/>
                    <a:pt x="26" y="130"/>
                  </a:cubicBezTo>
                  <a:cubicBezTo>
                    <a:pt x="40" y="123"/>
                    <a:pt x="40" y="123"/>
                    <a:pt x="40" y="123"/>
                  </a:cubicBezTo>
                  <a:cubicBezTo>
                    <a:pt x="42" y="121"/>
                    <a:pt x="45" y="122"/>
                    <a:pt x="47" y="123"/>
                  </a:cubicBezTo>
                  <a:cubicBezTo>
                    <a:pt x="53" y="129"/>
                    <a:pt x="57" y="133"/>
                    <a:pt x="67" y="135"/>
                  </a:cubicBezTo>
                  <a:cubicBezTo>
                    <a:pt x="70" y="136"/>
                    <a:pt x="72" y="138"/>
                    <a:pt x="72" y="141"/>
                  </a:cubicBezTo>
                  <a:lnTo>
                    <a:pt x="72"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61" name="Freeform 64">
              <a:extLst>
                <a:ext uri="{FF2B5EF4-FFF2-40B4-BE49-F238E27FC236}">
                  <a16:creationId xmlns:a16="http://schemas.microsoft.com/office/drawing/2014/main" id="{7949AA08-1950-4A44-91C1-8E34BD10E503}"/>
                </a:ext>
              </a:extLst>
            </p:cNvPr>
            <p:cNvSpPr>
              <a:spLocks noEditPoints="1"/>
            </p:cNvSpPr>
            <p:nvPr/>
          </p:nvSpPr>
          <p:spPr bwMode="auto">
            <a:xfrm>
              <a:off x="490" y="1863"/>
              <a:ext cx="89" cy="88"/>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62" name="Group 83">
            <a:extLst>
              <a:ext uri="{FF2B5EF4-FFF2-40B4-BE49-F238E27FC236}">
                <a16:creationId xmlns:a16="http://schemas.microsoft.com/office/drawing/2014/main" id="{EFF1C6C9-655D-274A-BF87-2269FFB3606F}"/>
              </a:ext>
            </a:extLst>
          </p:cNvPr>
          <p:cNvGrpSpPr>
            <a:grpSpLocks noChangeAspect="1"/>
          </p:cNvGrpSpPr>
          <p:nvPr/>
        </p:nvGrpSpPr>
        <p:grpSpPr bwMode="auto">
          <a:xfrm>
            <a:off x="10959261" y="4300132"/>
            <a:ext cx="479568" cy="490720"/>
            <a:chOff x="1580" y="1910"/>
            <a:chExt cx="387" cy="396"/>
          </a:xfrm>
          <a:solidFill>
            <a:schemeClr val="accent4"/>
          </a:solidFill>
        </p:grpSpPr>
        <p:sp>
          <p:nvSpPr>
            <p:cNvPr id="363" name="Freeform 84">
              <a:extLst>
                <a:ext uri="{FF2B5EF4-FFF2-40B4-BE49-F238E27FC236}">
                  <a16:creationId xmlns:a16="http://schemas.microsoft.com/office/drawing/2014/main" id="{A5BD3BA6-1E5D-A147-A5E7-38A35AFB2FB8}"/>
                </a:ext>
              </a:extLst>
            </p:cNvPr>
            <p:cNvSpPr>
              <a:spLocks noEditPoints="1"/>
            </p:cNvSpPr>
            <p:nvPr/>
          </p:nvSpPr>
          <p:spPr bwMode="auto">
            <a:xfrm>
              <a:off x="1655" y="1982"/>
              <a:ext cx="238" cy="252"/>
            </a:xfrm>
            <a:custGeom>
              <a:avLst/>
              <a:gdLst>
                <a:gd name="T0" fmla="*/ 0 w 156"/>
                <a:gd name="T1" fmla="*/ 78 h 169"/>
                <a:gd name="T2" fmla="*/ 54 w 156"/>
                <a:gd name="T3" fmla="*/ 163 h 169"/>
                <a:gd name="T4" fmla="*/ 96 w 156"/>
                <a:gd name="T5" fmla="*/ 169 h 169"/>
                <a:gd name="T6" fmla="*/ 102 w 156"/>
                <a:gd name="T7" fmla="*/ 153 h 169"/>
                <a:gd name="T8" fmla="*/ 78 w 156"/>
                <a:gd name="T9" fmla="*/ 0 h 169"/>
                <a:gd name="T10" fmla="*/ 90 w 156"/>
                <a:gd name="T11" fmla="*/ 148 h 169"/>
                <a:gd name="T12" fmla="*/ 66 w 156"/>
                <a:gd name="T13" fmla="*/ 157 h 169"/>
                <a:gd name="T14" fmla="*/ 61 w 156"/>
                <a:gd name="T15" fmla="*/ 142 h 169"/>
                <a:gd name="T16" fmla="*/ 63 w 156"/>
                <a:gd name="T17" fmla="*/ 133 h 169"/>
                <a:gd name="T18" fmla="*/ 67 w 156"/>
                <a:gd name="T19" fmla="*/ 110 h 169"/>
                <a:gd name="T20" fmla="*/ 58 w 156"/>
                <a:gd name="T21" fmla="*/ 89 h 169"/>
                <a:gd name="T22" fmla="*/ 53 w 156"/>
                <a:gd name="T23" fmla="*/ 78 h 169"/>
                <a:gd name="T24" fmla="*/ 56 w 156"/>
                <a:gd name="T25" fmla="*/ 67 h 169"/>
                <a:gd name="T26" fmla="*/ 55 w 156"/>
                <a:gd name="T27" fmla="*/ 57 h 169"/>
                <a:gd name="T28" fmla="*/ 82 w 156"/>
                <a:gd name="T29" fmla="*/ 44 h 169"/>
                <a:gd name="T30" fmla="*/ 99 w 156"/>
                <a:gd name="T31" fmla="*/ 67 h 169"/>
                <a:gd name="T32" fmla="*/ 102 w 156"/>
                <a:gd name="T33" fmla="*/ 78 h 169"/>
                <a:gd name="T34" fmla="*/ 102 w 156"/>
                <a:gd name="T35" fmla="*/ 83 h 169"/>
                <a:gd name="T36" fmla="*/ 92 w 156"/>
                <a:gd name="T37" fmla="*/ 105 h 169"/>
                <a:gd name="T38" fmla="*/ 89 w 156"/>
                <a:gd name="T39" fmla="*/ 127 h 169"/>
                <a:gd name="T40" fmla="*/ 105 w 156"/>
                <a:gd name="T41" fmla="*/ 138 h 169"/>
                <a:gd name="T42" fmla="*/ 118 w 156"/>
                <a:gd name="T43" fmla="*/ 131 h 169"/>
                <a:gd name="T44" fmla="*/ 100 w 156"/>
                <a:gd name="T45" fmla="*/ 114 h 169"/>
                <a:gd name="T46" fmla="*/ 114 w 156"/>
                <a:gd name="T47" fmla="*/ 80 h 169"/>
                <a:gd name="T48" fmla="*/ 111 w 156"/>
                <a:gd name="T49" fmla="*/ 69 h 169"/>
                <a:gd name="T50" fmla="*/ 82 w 156"/>
                <a:gd name="T51" fmla="*/ 33 h 169"/>
                <a:gd name="T52" fmla="*/ 44 w 156"/>
                <a:gd name="T53" fmla="*/ 49 h 169"/>
                <a:gd name="T54" fmla="*/ 43 w 156"/>
                <a:gd name="T55" fmla="*/ 71 h 169"/>
                <a:gd name="T56" fmla="*/ 46 w 156"/>
                <a:gd name="T57" fmla="*/ 93 h 169"/>
                <a:gd name="T58" fmla="*/ 55 w 156"/>
                <a:gd name="T59" fmla="*/ 123 h 169"/>
                <a:gd name="T60" fmla="*/ 12 w 156"/>
                <a:gd name="T61" fmla="*/ 78 h 169"/>
                <a:gd name="T62" fmla="*/ 144 w 156"/>
                <a:gd name="T63"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169">
                  <a:moveTo>
                    <a:pt x="78" y="0"/>
                  </a:moveTo>
                  <a:cubicBezTo>
                    <a:pt x="35" y="0"/>
                    <a:pt x="0" y="35"/>
                    <a:pt x="0" y="78"/>
                  </a:cubicBezTo>
                  <a:cubicBezTo>
                    <a:pt x="0" y="112"/>
                    <a:pt x="22" y="142"/>
                    <a:pt x="54" y="153"/>
                  </a:cubicBezTo>
                  <a:cubicBezTo>
                    <a:pt x="54" y="163"/>
                    <a:pt x="54" y="163"/>
                    <a:pt x="54" y="163"/>
                  </a:cubicBezTo>
                  <a:cubicBezTo>
                    <a:pt x="54" y="166"/>
                    <a:pt x="56" y="169"/>
                    <a:pt x="60" y="169"/>
                  </a:cubicBezTo>
                  <a:cubicBezTo>
                    <a:pt x="96" y="169"/>
                    <a:pt x="96" y="169"/>
                    <a:pt x="96" y="169"/>
                  </a:cubicBezTo>
                  <a:cubicBezTo>
                    <a:pt x="99" y="169"/>
                    <a:pt x="102" y="166"/>
                    <a:pt x="102" y="163"/>
                  </a:cubicBezTo>
                  <a:cubicBezTo>
                    <a:pt x="102" y="153"/>
                    <a:pt x="102" y="153"/>
                    <a:pt x="102" y="153"/>
                  </a:cubicBezTo>
                  <a:cubicBezTo>
                    <a:pt x="134" y="142"/>
                    <a:pt x="156" y="112"/>
                    <a:pt x="156" y="78"/>
                  </a:cubicBezTo>
                  <a:cubicBezTo>
                    <a:pt x="156" y="35"/>
                    <a:pt x="121" y="0"/>
                    <a:pt x="78" y="0"/>
                  </a:cubicBezTo>
                  <a:close/>
                  <a:moveTo>
                    <a:pt x="94" y="142"/>
                  </a:moveTo>
                  <a:cubicBezTo>
                    <a:pt x="92" y="143"/>
                    <a:pt x="90" y="145"/>
                    <a:pt x="90" y="148"/>
                  </a:cubicBezTo>
                  <a:cubicBezTo>
                    <a:pt x="90" y="157"/>
                    <a:pt x="90" y="157"/>
                    <a:pt x="90" y="157"/>
                  </a:cubicBezTo>
                  <a:cubicBezTo>
                    <a:pt x="66" y="157"/>
                    <a:pt x="66" y="157"/>
                    <a:pt x="66" y="157"/>
                  </a:cubicBezTo>
                  <a:cubicBezTo>
                    <a:pt x="66" y="148"/>
                    <a:pt x="66" y="148"/>
                    <a:pt x="66" y="148"/>
                  </a:cubicBezTo>
                  <a:cubicBezTo>
                    <a:pt x="66" y="145"/>
                    <a:pt x="64" y="143"/>
                    <a:pt x="61" y="142"/>
                  </a:cubicBezTo>
                  <a:cubicBezTo>
                    <a:pt x="57" y="141"/>
                    <a:pt x="54" y="140"/>
                    <a:pt x="50" y="138"/>
                  </a:cubicBezTo>
                  <a:cubicBezTo>
                    <a:pt x="54" y="136"/>
                    <a:pt x="59" y="135"/>
                    <a:pt x="63" y="133"/>
                  </a:cubicBezTo>
                  <a:cubicBezTo>
                    <a:pt x="65" y="132"/>
                    <a:pt x="67" y="130"/>
                    <a:pt x="67" y="127"/>
                  </a:cubicBezTo>
                  <a:cubicBezTo>
                    <a:pt x="67" y="110"/>
                    <a:pt x="67" y="110"/>
                    <a:pt x="67" y="110"/>
                  </a:cubicBezTo>
                  <a:cubicBezTo>
                    <a:pt x="67" y="108"/>
                    <a:pt x="65" y="106"/>
                    <a:pt x="63" y="105"/>
                  </a:cubicBezTo>
                  <a:cubicBezTo>
                    <a:pt x="63" y="105"/>
                    <a:pt x="58" y="102"/>
                    <a:pt x="58" y="89"/>
                  </a:cubicBezTo>
                  <a:cubicBezTo>
                    <a:pt x="58" y="86"/>
                    <a:pt x="56" y="84"/>
                    <a:pt x="54" y="84"/>
                  </a:cubicBezTo>
                  <a:cubicBezTo>
                    <a:pt x="53" y="83"/>
                    <a:pt x="52" y="80"/>
                    <a:pt x="53" y="78"/>
                  </a:cubicBezTo>
                  <a:cubicBezTo>
                    <a:pt x="56" y="78"/>
                    <a:pt x="58" y="75"/>
                    <a:pt x="58" y="72"/>
                  </a:cubicBezTo>
                  <a:cubicBezTo>
                    <a:pt x="58" y="71"/>
                    <a:pt x="58" y="69"/>
                    <a:pt x="56" y="67"/>
                  </a:cubicBezTo>
                  <a:cubicBezTo>
                    <a:pt x="54" y="60"/>
                    <a:pt x="53" y="58"/>
                    <a:pt x="53" y="57"/>
                  </a:cubicBezTo>
                  <a:cubicBezTo>
                    <a:pt x="54" y="57"/>
                    <a:pt x="54" y="57"/>
                    <a:pt x="55" y="57"/>
                  </a:cubicBezTo>
                  <a:cubicBezTo>
                    <a:pt x="58" y="58"/>
                    <a:pt x="61" y="56"/>
                    <a:pt x="62" y="53"/>
                  </a:cubicBezTo>
                  <a:cubicBezTo>
                    <a:pt x="63" y="48"/>
                    <a:pt x="72" y="44"/>
                    <a:pt x="82" y="44"/>
                  </a:cubicBezTo>
                  <a:cubicBezTo>
                    <a:pt x="92" y="44"/>
                    <a:pt x="100" y="48"/>
                    <a:pt x="102" y="53"/>
                  </a:cubicBezTo>
                  <a:cubicBezTo>
                    <a:pt x="103" y="58"/>
                    <a:pt x="100" y="64"/>
                    <a:pt x="99" y="67"/>
                  </a:cubicBezTo>
                  <a:cubicBezTo>
                    <a:pt x="98" y="69"/>
                    <a:pt x="97" y="71"/>
                    <a:pt x="97" y="72"/>
                  </a:cubicBezTo>
                  <a:cubicBezTo>
                    <a:pt x="97" y="75"/>
                    <a:pt x="100" y="78"/>
                    <a:pt x="102" y="78"/>
                  </a:cubicBezTo>
                  <a:cubicBezTo>
                    <a:pt x="103" y="78"/>
                    <a:pt x="103" y="79"/>
                    <a:pt x="103" y="79"/>
                  </a:cubicBezTo>
                  <a:cubicBezTo>
                    <a:pt x="103" y="81"/>
                    <a:pt x="102" y="82"/>
                    <a:pt x="102" y="83"/>
                  </a:cubicBezTo>
                  <a:cubicBezTo>
                    <a:pt x="99" y="84"/>
                    <a:pt x="97" y="86"/>
                    <a:pt x="97" y="89"/>
                  </a:cubicBezTo>
                  <a:cubicBezTo>
                    <a:pt x="97" y="101"/>
                    <a:pt x="93" y="104"/>
                    <a:pt x="92" y="105"/>
                  </a:cubicBezTo>
                  <a:cubicBezTo>
                    <a:pt x="90" y="106"/>
                    <a:pt x="89" y="108"/>
                    <a:pt x="89" y="110"/>
                  </a:cubicBezTo>
                  <a:cubicBezTo>
                    <a:pt x="89" y="127"/>
                    <a:pt x="89" y="127"/>
                    <a:pt x="89" y="127"/>
                  </a:cubicBezTo>
                  <a:cubicBezTo>
                    <a:pt x="89" y="130"/>
                    <a:pt x="90" y="132"/>
                    <a:pt x="92" y="133"/>
                  </a:cubicBezTo>
                  <a:cubicBezTo>
                    <a:pt x="97" y="135"/>
                    <a:pt x="101" y="136"/>
                    <a:pt x="105" y="138"/>
                  </a:cubicBezTo>
                  <a:cubicBezTo>
                    <a:pt x="102" y="140"/>
                    <a:pt x="98" y="141"/>
                    <a:pt x="94" y="142"/>
                  </a:cubicBezTo>
                  <a:close/>
                  <a:moveTo>
                    <a:pt x="118" y="131"/>
                  </a:moveTo>
                  <a:cubicBezTo>
                    <a:pt x="112" y="128"/>
                    <a:pt x="106" y="126"/>
                    <a:pt x="100" y="123"/>
                  </a:cubicBezTo>
                  <a:cubicBezTo>
                    <a:pt x="100" y="114"/>
                    <a:pt x="100" y="114"/>
                    <a:pt x="100" y="114"/>
                  </a:cubicBezTo>
                  <a:cubicBezTo>
                    <a:pt x="104" y="111"/>
                    <a:pt x="108" y="105"/>
                    <a:pt x="109" y="93"/>
                  </a:cubicBezTo>
                  <a:cubicBezTo>
                    <a:pt x="112" y="90"/>
                    <a:pt x="114" y="85"/>
                    <a:pt x="114" y="80"/>
                  </a:cubicBezTo>
                  <a:cubicBezTo>
                    <a:pt x="114" y="76"/>
                    <a:pt x="114" y="74"/>
                    <a:pt x="112" y="71"/>
                  </a:cubicBezTo>
                  <a:cubicBezTo>
                    <a:pt x="112" y="71"/>
                    <a:pt x="111" y="70"/>
                    <a:pt x="111" y="69"/>
                  </a:cubicBezTo>
                  <a:cubicBezTo>
                    <a:pt x="113" y="65"/>
                    <a:pt x="115" y="57"/>
                    <a:pt x="113" y="50"/>
                  </a:cubicBezTo>
                  <a:cubicBezTo>
                    <a:pt x="110" y="37"/>
                    <a:pt x="94" y="33"/>
                    <a:pt x="82" y="33"/>
                  </a:cubicBezTo>
                  <a:cubicBezTo>
                    <a:pt x="71" y="33"/>
                    <a:pt x="58" y="36"/>
                    <a:pt x="53" y="45"/>
                  </a:cubicBezTo>
                  <a:cubicBezTo>
                    <a:pt x="49" y="45"/>
                    <a:pt x="46" y="46"/>
                    <a:pt x="44" y="49"/>
                  </a:cubicBezTo>
                  <a:cubicBezTo>
                    <a:pt x="39" y="55"/>
                    <a:pt x="42" y="64"/>
                    <a:pt x="45" y="69"/>
                  </a:cubicBezTo>
                  <a:cubicBezTo>
                    <a:pt x="44" y="70"/>
                    <a:pt x="44" y="71"/>
                    <a:pt x="43" y="71"/>
                  </a:cubicBezTo>
                  <a:cubicBezTo>
                    <a:pt x="42" y="74"/>
                    <a:pt x="41" y="77"/>
                    <a:pt x="41" y="80"/>
                  </a:cubicBezTo>
                  <a:cubicBezTo>
                    <a:pt x="41" y="85"/>
                    <a:pt x="43" y="90"/>
                    <a:pt x="46" y="93"/>
                  </a:cubicBezTo>
                  <a:cubicBezTo>
                    <a:pt x="47" y="105"/>
                    <a:pt x="51" y="111"/>
                    <a:pt x="55" y="114"/>
                  </a:cubicBezTo>
                  <a:cubicBezTo>
                    <a:pt x="55" y="123"/>
                    <a:pt x="55" y="123"/>
                    <a:pt x="55" y="123"/>
                  </a:cubicBezTo>
                  <a:cubicBezTo>
                    <a:pt x="49" y="126"/>
                    <a:pt x="43" y="128"/>
                    <a:pt x="38" y="131"/>
                  </a:cubicBezTo>
                  <a:cubicBezTo>
                    <a:pt x="22" y="119"/>
                    <a:pt x="12" y="100"/>
                    <a:pt x="12" y="78"/>
                  </a:cubicBezTo>
                  <a:cubicBezTo>
                    <a:pt x="12" y="42"/>
                    <a:pt x="41" y="12"/>
                    <a:pt x="78" y="12"/>
                  </a:cubicBezTo>
                  <a:cubicBezTo>
                    <a:pt x="114" y="12"/>
                    <a:pt x="144" y="42"/>
                    <a:pt x="144" y="78"/>
                  </a:cubicBezTo>
                  <a:cubicBezTo>
                    <a:pt x="144" y="100"/>
                    <a:pt x="134" y="119"/>
                    <a:pt x="118" y="13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4" name="Freeform 85">
              <a:extLst>
                <a:ext uri="{FF2B5EF4-FFF2-40B4-BE49-F238E27FC236}">
                  <a16:creationId xmlns:a16="http://schemas.microsoft.com/office/drawing/2014/main" id="{16B4A2A5-EFF3-D844-8BFB-D9FC0A674E57}"/>
                </a:ext>
              </a:extLst>
            </p:cNvPr>
            <p:cNvSpPr>
              <a:spLocks/>
            </p:cNvSpPr>
            <p:nvPr/>
          </p:nvSpPr>
          <p:spPr bwMode="auto">
            <a:xfrm>
              <a:off x="1756" y="2288"/>
              <a:ext cx="36" cy="18"/>
            </a:xfrm>
            <a:custGeom>
              <a:avLst/>
              <a:gdLst>
                <a:gd name="T0" fmla="*/ 18 w 24"/>
                <a:gd name="T1" fmla="*/ 0 h 12"/>
                <a:gd name="T2" fmla="*/ 6 w 24"/>
                <a:gd name="T3" fmla="*/ 0 h 12"/>
                <a:gd name="T4" fmla="*/ 0 w 24"/>
                <a:gd name="T5" fmla="*/ 6 h 12"/>
                <a:gd name="T6" fmla="*/ 6 w 24"/>
                <a:gd name="T7" fmla="*/ 12 h 12"/>
                <a:gd name="T8" fmla="*/ 18 w 24"/>
                <a:gd name="T9" fmla="*/ 12 h 12"/>
                <a:gd name="T10" fmla="*/ 24 w 24"/>
                <a:gd name="T11" fmla="*/ 6 h 12"/>
                <a:gd name="T12" fmla="*/ 18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18" y="0"/>
                  </a:moveTo>
                  <a:cubicBezTo>
                    <a:pt x="6" y="0"/>
                    <a:pt x="6" y="0"/>
                    <a:pt x="6" y="0"/>
                  </a:cubicBezTo>
                  <a:cubicBezTo>
                    <a:pt x="2" y="0"/>
                    <a:pt x="0" y="2"/>
                    <a:pt x="0" y="6"/>
                  </a:cubicBezTo>
                  <a:cubicBezTo>
                    <a:pt x="0" y="9"/>
                    <a:pt x="2" y="12"/>
                    <a:pt x="6" y="12"/>
                  </a:cubicBezTo>
                  <a:cubicBezTo>
                    <a:pt x="18" y="12"/>
                    <a:pt x="18" y="12"/>
                    <a:pt x="18" y="12"/>
                  </a:cubicBezTo>
                  <a:cubicBezTo>
                    <a:pt x="21" y="12"/>
                    <a:pt x="24" y="9"/>
                    <a:pt x="24" y="6"/>
                  </a:cubicBezTo>
                  <a:cubicBezTo>
                    <a:pt x="24" y="2"/>
                    <a:pt x="21" y="0"/>
                    <a:pt x="1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5" name="Freeform 86">
              <a:extLst>
                <a:ext uri="{FF2B5EF4-FFF2-40B4-BE49-F238E27FC236}">
                  <a16:creationId xmlns:a16="http://schemas.microsoft.com/office/drawing/2014/main" id="{01032911-E44E-6A44-B3AE-2C20E895BDF1}"/>
                </a:ext>
              </a:extLst>
            </p:cNvPr>
            <p:cNvSpPr>
              <a:spLocks/>
            </p:cNvSpPr>
            <p:nvPr/>
          </p:nvSpPr>
          <p:spPr bwMode="auto">
            <a:xfrm>
              <a:off x="1737" y="2252"/>
              <a:ext cx="74" cy="18"/>
            </a:xfrm>
            <a:custGeom>
              <a:avLst/>
              <a:gdLst>
                <a:gd name="T0" fmla="*/ 42 w 48"/>
                <a:gd name="T1" fmla="*/ 0 h 12"/>
                <a:gd name="T2" fmla="*/ 6 w 48"/>
                <a:gd name="T3" fmla="*/ 0 h 12"/>
                <a:gd name="T4" fmla="*/ 0 w 48"/>
                <a:gd name="T5" fmla="*/ 6 h 12"/>
                <a:gd name="T6" fmla="*/ 6 w 48"/>
                <a:gd name="T7" fmla="*/ 12 h 12"/>
                <a:gd name="T8" fmla="*/ 42 w 48"/>
                <a:gd name="T9" fmla="*/ 12 h 12"/>
                <a:gd name="T10" fmla="*/ 48 w 48"/>
                <a:gd name="T11" fmla="*/ 6 h 12"/>
                <a:gd name="T12" fmla="*/ 42 w 48"/>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0"/>
                  </a:moveTo>
                  <a:cubicBezTo>
                    <a:pt x="6" y="0"/>
                    <a:pt x="6" y="0"/>
                    <a:pt x="6" y="0"/>
                  </a:cubicBezTo>
                  <a:cubicBezTo>
                    <a:pt x="2" y="0"/>
                    <a:pt x="0" y="2"/>
                    <a:pt x="0" y="6"/>
                  </a:cubicBezTo>
                  <a:cubicBezTo>
                    <a:pt x="0" y="9"/>
                    <a:pt x="2" y="12"/>
                    <a:pt x="6" y="12"/>
                  </a:cubicBezTo>
                  <a:cubicBezTo>
                    <a:pt x="42" y="12"/>
                    <a:pt x="42" y="12"/>
                    <a:pt x="42" y="12"/>
                  </a:cubicBezTo>
                  <a:cubicBezTo>
                    <a:pt x="45" y="12"/>
                    <a:pt x="48" y="9"/>
                    <a:pt x="48" y="6"/>
                  </a:cubicBezTo>
                  <a:cubicBezTo>
                    <a:pt x="48" y="2"/>
                    <a:pt x="45" y="0"/>
                    <a:pt x="4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6" name="Freeform 87">
              <a:extLst>
                <a:ext uri="{FF2B5EF4-FFF2-40B4-BE49-F238E27FC236}">
                  <a16:creationId xmlns:a16="http://schemas.microsoft.com/office/drawing/2014/main" id="{329745C6-8CE0-9B43-A51F-DC7EC13E0A91}"/>
                </a:ext>
              </a:extLst>
            </p:cNvPr>
            <p:cNvSpPr>
              <a:spLocks/>
            </p:cNvSpPr>
            <p:nvPr/>
          </p:nvSpPr>
          <p:spPr bwMode="auto">
            <a:xfrm>
              <a:off x="1765" y="1910"/>
              <a:ext cx="18" cy="54"/>
            </a:xfrm>
            <a:custGeom>
              <a:avLst/>
              <a:gdLst>
                <a:gd name="T0" fmla="*/ 6 w 12"/>
                <a:gd name="T1" fmla="*/ 36 h 36"/>
                <a:gd name="T2" fmla="*/ 12 w 12"/>
                <a:gd name="T3" fmla="*/ 30 h 36"/>
                <a:gd name="T4" fmla="*/ 12 w 12"/>
                <a:gd name="T5" fmla="*/ 6 h 36"/>
                <a:gd name="T6" fmla="*/ 6 w 12"/>
                <a:gd name="T7" fmla="*/ 0 h 36"/>
                <a:gd name="T8" fmla="*/ 0 w 12"/>
                <a:gd name="T9" fmla="*/ 6 h 36"/>
                <a:gd name="T10" fmla="*/ 0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9" y="36"/>
                    <a:pt x="12" y="34"/>
                    <a:pt x="12" y="30"/>
                  </a:cubicBezTo>
                  <a:cubicBezTo>
                    <a:pt x="12" y="6"/>
                    <a:pt x="12" y="6"/>
                    <a:pt x="12" y="6"/>
                  </a:cubicBezTo>
                  <a:cubicBezTo>
                    <a:pt x="12" y="3"/>
                    <a:pt x="9" y="0"/>
                    <a:pt x="6" y="0"/>
                  </a:cubicBezTo>
                  <a:cubicBezTo>
                    <a:pt x="2" y="0"/>
                    <a:pt x="0" y="3"/>
                    <a:pt x="0" y="6"/>
                  </a:cubicBezTo>
                  <a:cubicBezTo>
                    <a:pt x="0" y="30"/>
                    <a:pt x="0" y="30"/>
                    <a:pt x="0" y="30"/>
                  </a:cubicBezTo>
                  <a:cubicBezTo>
                    <a:pt x="0" y="34"/>
                    <a:pt x="2" y="36"/>
                    <a:pt x="6"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7" name="Freeform 88">
              <a:extLst>
                <a:ext uri="{FF2B5EF4-FFF2-40B4-BE49-F238E27FC236}">
                  <a16:creationId xmlns:a16="http://schemas.microsoft.com/office/drawing/2014/main" id="{8FA27E58-1649-0041-A7D0-1488B173F455}"/>
                </a:ext>
              </a:extLst>
            </p:cNvPr>
            <p:cNvSpPr>
              <a:spLocks/>
            </p:cNvSpPr>
            <p:nvPr/>
          </p:nvSpPr>
          <p:spPr bwMode="auto">
            <a:xfrm>
              <a:off x="1912"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2" y="0"/>
                    <a:pt x="0" y="3"/>
                    <a:pt x="0" y="6"/>
                  </a:cubicBezTo>
                  <a:cubicBezTo>
                    <a:pt x="0" y="10"/>
                    <a:pt x="2" y="12"/>
                    <a:pt x="6" y="12"/>
                  </a:cubicBezTo>
                  <a:cubicBezTo>
                    <a:pt x="30" y="12"/>
                    <a:pt x="30" y="12"/>
                    <a:pt x="30" y="12"/>
                  </a:cubicBezTo>
                  <a:cubicBezTo>
                    <a:pt x="33" y="12"/>
                    <a:pt x="36" y="10"/>
                    <a:pt x="36" y="6"/>
                  </a:cubicBezTo>
                  <a:cubicBezTo>
                    <a:pt x="36" y="3"/>
                    <a:pt x="33"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8" name="Freeform 89">
              <a:extLst>
                <a:ext uri="{FF2B5EF4-FFF2-40B4-BE49-F238E27FC236}">
                  <a16:creationId xmlns:a16="http://schemas.microsoft.com/office/drawing/2014/main" id="{09F7C906-F808-E349-BEC7-3B3085AFF7F7}"/>
                </a:ext>
              </a:extLst>
            </p:cNvPr>
            <p:cNvSpPr>
              <a:spLocks/>
            </p:cNvSpPr>
            <p:nvPr/>
          </p:nvSpPr>
          <p:spPr bwMode="auto">
            <a:xfrm>
              <a:off x="1580"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3" y="0"/>
                    <a:pt x="0" y="3"/>
                    <a:pt x="0" y="6"/>
                  </a:cubicBezTo>
                  <a:cubicBezTo>
                    <a:pt x="0" y="10"/>
                    <a:pt x="3" y="12"/>
                    <a:pt x="6" y="12"/>
                  </a:cubicBezTo>
                  <a:cubicBezTo>
                    <a:pt x="30" y="12"/>
                    <a:pt x="30" y="12"/>
                    <a:pt x="30" y="12"/>
                  </a:cubicBezTo>
                  <a:cubicBezTo>
                    <a:pt x="34" y="12"/>
                    <a:pt x="36" y="10"/>
                    <a:pt x="36" y="6"/>
                  </a:cubicBezTo>
                  <a:cubicBezTo>
                    <a:pt x="36" y="3"/>
                    <a:pt x="34"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9" name="Freeform 90">
              <a:extLst>
                <a:ext uri="{FF2B5EF4-FFF2-40B4-BE49-F238E27FC236}">
                  <a16:creationId xmlns:a16="http://schemas.microsoft.com/office/drawing/2014/main" id="{7A702297-D13A-8649-B1E4-169139C5B88C}"/>
                </a:ext>
              </a:extLst>
            </p:cNvPr>
            <p:cNvSpPr>
              <a:spLocks/>
            </p:cNvSpPr>
            <p:nvPr/>
          </p:nvSpPr>
          <p:spPr bwMode="auto">
            <a:xfrm>
              <a:off x="1621" y="1949"/>
              <a:ext cx="58" cy="57"/>
            </a:xfrm>
            <a:custGeom>
              <a:avLst/>
              <a:gdLst>
                <a:gd name="T0" fmla="*/ 27 w 38"/>
                <a:gd name="T1" fmla="*/ 37 h 38"/>
                <a:gd name="T2" fmla="*/ 32 w 38"/>
                <a:gd name="T3" fmla="*/ 38 h 38"/>
                <a:gd name="T4" fmla="*/ 36 w 38"/>
                <a:gd name="T5" fmla="*/ 37 h 38"/>
                <a:gd name="T6" fmla="*/ 36 w 38"/>
                <a:gd name="T7" fmla="*/ 28 h 38"/>
                <a:gd name="T8" fmla="*/ 10 w 38"/>
                <a:gd name="T9" fmla="*/ 3 h 38"/>
                <a:gd name="T10" fmla="*/ 2 w 38"/>
                <a:gd name="T11" fmla="*/ 3 h 38"/>
                <a:gd name="T12" fmla="*/ 2 w 38"/>
                <a:gd name="T13" fmla="*/ 11 h 38"/>
                <a:gd name="T14" fmla="*/ 27 w 38"/>
                <a:gd name="T15" fmla="*/ 37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27" y="37"/>
                  </a:moveTo>
                  <a:cubicBezTo>
                    <a:pt x="29" y="38"/>
                    <a:pt x="30" y="38"/>
                    <a:pt x="32" y="38"/>
                  </a:cubicBezTo>
                  <a:cubicBezTo>
                    <a:pt x="33" y="38"/>
                    <a:pt x="35" y="38"/>
                    <a:pt x="36" y="37"/>
                  </a:cubicBezTo>
                  <a:cubicBezTo>
                    <a:pt x="38" y="34"/>
                    <a:pt x="38" y="31"/>
                    <a:pt x="36" y="28"/>
                  </a:cubicBezTo>
                  <a:cubicBezTo>
                    <a:pt x="10" y="3"/>
                    <a:pt x="10" y="3"/>
                    <a:pt x="10" y="3"/>
                  </a:cubicBezTo>
                  <a:cubicBezTo>
                    <a:pt x="8" y="0"/>
                    <a:pt x="4" y="0"/>
                    <a:pt x="2" y="3"/>
                  </a:cubicBezTo>
                  <a:cubicBezTo>
                    <a:pt x="0" y="5"/>
                    <a:pt x="0" y="9"/>
                    <a:pt x="2" y="11"/>
                  </a:cubicBezTo>
                  <a:lnTo>
                    <a:pt x="27" y="3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70" name="Freeform 91">
              <a:extLst>
                <a:ext uri="{FF2B5EF4-FFF2-40B4-BE49-F238E27FC236}">
                  <a16:creationId xmlns:a16="http://schemas.microsoft.com/office/drawing/2014/main" id="{B529D1D4-ACB6-4044-80CA-AB16AF0C4585}"/>
                </a:ext>
              </a:extLst>
            </p:cNvPr>
            <p:cNvSpPr>
              <a:spLocks/>
            </p:cNvSpPr>
            <p:nvPr/>
          </p:nvSpPr>
          <p:spPr bwMode="auto">
            <a:xfrm>
              <a:off x="1867" y="1949"/>
              <a:ext cx="60" cy="57"/>
            </a:xfrm>
            <a:custGeom>
              <a:avLst/>
              <a:gdLst>
                <a:gd name="T0" fmla="*/ 7 w 39"/>
                <a:gd name="T1" fmla="*/ 38 h 38"/>
                <a:gd name="T2" fmla="*/ 11 w 39"/>
                <a:gd name="T3" fmla="*/ 37 h 38"/>
                <a:gd name="T4" fmla="*/ 36 w 39"/>
                <a:gd name="T5" fmla="*/ 11 h 38"/>
                <a:gd name="T6" fmla="*/ 36 w 39"/>
                <a:gd name="T7" fmla="*/ 3 h 38"/>
                <a:gd name="T8" fmla="*/ 28 w 39"/>
                <a:gd name="T9" fmla="*/ 3 h 38"/>
                <a:gd name="T10" fmla="*/ 2 w 39"/>
                <a:gd name="T11" fmla="*/ 28 h 38"/>
                <a:gd name="T12" fmla="*/ 2 w 39"/>
                <a:gd name="T13" fmla="*/ 37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8" y="38"/>
                    <a:pt x="10" y="38"/>
                    <a:pt x="11" y="37"/>
                  </a:cubicBezTo>
                  <a:cubicBezTo>
                    <a:pt x="36" y="11"/>
                    <a:pt x="36" y="11"/>
                    <a:pt x="36" y="11"/>
                  </a:cubicBezTo>
                  <a:cubicBezTo>
                    <a:pt x="39" y="9"/>
                    <a:pt x="39" y="5"/>
                    <a:pt x="36" y="3"/>
                  </a:cubicBezTo>
                  <a:cubicBezTo>
                    <a:pt x="34" y="0"/>
                    <a:pt x="30" y="0"/>
                    <a:pt x="28" y="3"/>
                  </a:cubicBezTo>
                  <a:cubicBezTo>
                    <a:pt x="2" y="28"/>
                    <a:pt x="2" y="28"/>
                    <a:pt x="2" y="28"/>
                  </a:cubicBezTo>
                  <a:cubicBezTo>
                    <a:pt x="0" y="31"/>
                    <a:pt x="0" y="34"/>
                    <a:pt x="2" y="37"/>
                  </a:cubicBezTo>
                  <a:cubicBezTo>
                    <a:pt x="4" y="38"/>
                    <a:pt x="5" y="38"/>
                    <a:pt x="7" y="3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grpSp>
      <p:grpSp>
        <p:nvGrpSpPr>
          <p:cNvPr id="371" name="Group 56">
            <a:extLst>
              <a:ext uri="{FF2B5EF4-FFF2-40B4-BE49-F238E27FC236}">
                <a16:creationId xmlns:a16="http://schemas.microsoft.com/office/drawing/2014/main" id="{754010E9-6578-4145-B63E-FE551FCF0B38}"/>
              </a:ext>
            </a:extLst>
          </p:cNvPr>
          <p:cNvGrpSpPr>
            <a:grpSpLocks noChangeAspect="1"/>
          </p:cNvGrpSpPr>
          <p:nvPr/>
        </p:nvGrpSpPr>
        <p:grpSpPr bwMode="auto">
          <a:xfrm>
            <a:off x="8400111" y="1923077"/>
            <a:ext cx="513762" cy="513760"/>
            <a:chOff x="6721" y="600"/>
            <a:chExt cx="426" cy="426"/>
          </a:xfrm>
          <a:solidFill>
            <a:schemeClr val="accent4"/>
          </a:solidFill>
        </p:grpSpPr>
        <p:sp>
          <p:nvSpPr>
            <p:cNvPr id="372" name="Freeform 57">
              <a:extLst>
                <a:ext uri="{FF2B5EF4-FFF2-40B4-BE49-F238E27FC236}">
                  <a16:creationId xmlns:a16="http://schemas.microsoft.com/office/drawing/2014/main" id="{E54CC8A3-2BE8-4348-8408-7A6C774ED71C}"/>
                </a:ext>
              </a:extLst>
            </p:cNvPr>
            <p:cNvSpPr>
              <a:spLocks/>
            </p:cNvSpPr>
            <p:nvPr/>
          </p:nvSpPr>
          <p:spPr bwMode="auto">
            <a:xfrm>
              <a:off x="6721" y="600"/>
              <a:ext cx="426" cy="426"/>
            </a:xfrm>
            <a:custGeom>
              <a:avLst/>
              <a:gdLst>
                <a:gd name="T0" fmla="*/ 144 w 288"/>
                <a:gd name="T1" fmla="*/ 288 h 288"/>
                <a:gd name="T2" fmla="*/ 0 w 288"/>
                <a:gd name="T3" fmla="*/ 144 h 288"/>
                <a:gd name="T4" fmla="*/ 144 w 288"/>
                <a:gd name="T5" fmla="*/ 0 h 288"/>
                <a:gd name="T6" fmla="*/ 288 w 288"/>
                <a:gd name="T7" fmla="*/ 144 h 288"/>
                <a:gd name="T8" fmla="*/ 282 w 288"/>
                <a:gd name="T9" fmla="*/ 150 h 288"/>
                <a:gd name="T10" fmla="*/ 276 w 288"/>
                <a:gd name="T11" fmla="*/ 144 h 288"/>
                <a:gd name="T12" fmla="*/ 144 w 288"/>
                <a:gd name="T13" fmla="*/ 12 h 288"/>
                <a:gd name="T14" fmla="*/ 12 w 288"/>
                <a:gd name="T15" fmla="*/ 144 h 288"/>
                <a:gd name="T16" fmla="*/ 144 w 288"/>
                <a:gd name="T17" fmla="*/ 276 h 288"/>
                <a:gd name="T18" fmla="*/ 190 w 288"/>
                <a:gd name="T19" fmla="*/ 268 h 288"/>
                <a:gd name="T20" fmla="*/ 198 w 288"/>
                <a:gd name="T21" fmla="*/ 272 h 288"/>
                <a:gd name="T22" fmla="*/ 194 w 288"/>
                <a:gd name="T23" fmla="*/ 280 h 288"/>
                <a:gd name="T24" fmla="*/ 144 w 288"/>
                <a:gd name="T2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288">
                  <a:moveTo>
                    <a:pt x="144" y="288"/>
                  </a:moveTo>
                  <a:cubicBezTo>
                    <a:pt x="65" y="288"/>
                    <a:pt x="0" y="224"/>
                    <a:pt x="0" y="144"/>
                  </a:cubicBezTo>
                  <a:cubicBezTo>
                    <a:pt x="0" y="65"/>
                    <a:pt x="65" y="0"/>
                    <a:pt x="144" y="0"/>
                  </a:cubicBezTo>
                  <a:cubicBezTo>
                    <a:pt x="224" y="0"/>
                    <a:pt x="288" y="65"/>
                    <a:pt x="288" y="144"/>
                  </a:cubicBezTo>
                  <a:cubicBezTo>
                    <a:pt x="288" y="148"/>
                    <a:pt x="286" y="150"/>
                    <a:pt x="282" y="150"/>
                  </a:cubicBezTo>
                  <a:cubicBezTo>
                    <a:pt x="279" y="150"/>
                    <a:pt x="276" y="148"/>
                    <a:pt x="276" y="144"/>
                  </a:cubicBezTo>
                  <a:cubicBezTo>
                    <a:pt x="276" y="71"/>
                    <a:pt x="217" y="12"/>
                    <a:pt x="144" y="12"/>
                  </a:cubicBezTo>
                  <a:cubicBezTo>
                    <a:pt x="72" y="12"/>
                    <a:pt x="12" y="71"/>
                    <a:pt x="12" y="144"/>
                  </a:cubicBezTo>
                  <a:cubicBezTo>
                    <a:pt x="12" y="217"/>
                    <a:pt x="72" y="276"/>
                    <a:pt x="144" y="276"/>
                  </a:cubicBezTo>
                  <a:cubicBezTo>
                    <a:pt x="160" y="276"/>
                    <a:pt x="175" y="274"/>
                    <a:pt x="190" y="268"/>
                  </a:cubicBezTo>
                  <a:cubicBezTo>
                    <a:pt x="193" y="267"/>
                    <a:pt x="196" y="269"/>
                    <a:pt x="198" y="272"/>
                  </a:cubicBezTo>
                  <a:cubicBezTo>
                    <a:pt x="199" y="275"/>
                    <a:pt x="197" y="278"/>
                    <a:pt x="194" y="280"/>
                  </a:cubicBezTo>
                  <a:cubicBezTo>
                    <a:pt x="178" y="285"/>
                    <a:pt x="161" y="288"/>
                    <a:pt x="144" y="28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3" name="Freeform 58">
              <a:extLst>
                <a:ext uri="{FF2B5EF4-FFF2-40B4-BE49-F238E27FC236}">
                  <a16:creationId xmlns:a16="http://schemas.microsoft.com/office/drawing/2014/main" id="{468ADAAF-C6DA-A647-AC52-16E1AB8E8D5B}"/>
                </a:ext>
              </a:extLst>
            </p:cNvPr>
            <p:cNvSpPr>
              <a:spLocks noEditPoints="1"/>
            </p:cNvSpPr>
            <p:nvPr/>
          </p:nvSpPr>
          <p:spPr bwMode="auto">
            <a:xfrm>
              <a:off x="6987" y="813"/>
              <a:ext cx="160" cy="213"/>
            </a:xfrm>
            <a:custGeom>
              <a:avLst/>
              <a:gdLst>
                <a:gd name="T0" fmla="*/ 54 w 108"/>
                <a:gd name="T1" fmla="*/ 144 h 144"/>
                <a:gd name="T2" fmla="*/ 50 w 108"/>
                <a:gd name="T3" fmla="*/ 142 h 144"/>
                <a:gd name="T4" fmla="*/ 0 w 108"/>
                <a:gd name="T5" fmla="*/ 54 h 144"/>
                <a:gd name="T6" fmla="*/ 54 w 108"/>
                <a:gd name="T7" fmla="*/ 0 h 144"/>
                <a:gd name="T8" fmla="*/ 108 w 108"/>
                <a:gd name="T9" fmla="*/ 54 h 144"/>
                <a:gd name="T10" fmla="*/ 59 w 108"/>
                <a:gd name="T11" fmla="*/ 142 h 144"/>
                <a:gd name="T12" fmla="*/ 54 w 108"/>
                <a:gd name="T13" fmla="*/ 144 h 144"/>
                <a:gd name="T14" fmla="*/ 54 w 108"/>
                <a:gd name="T15" fmla="*/ 12 h 144"/>
                <a:gd name="T16" fmla="*/ 12 w 108"/>
                <a:gd name="T17" fmla="*/ 54 h 144"/>
                <a:gd name="T18" fmla="*/ 54 w 108"/>
                <a:gd name="T19" fmla="*/ 129 h 144"/>
                <a:gd name="T20" fmla="*/ 96 w 108"/>
                <a:gd name="T21" fmla="*/ 54 h 144"/>
                <a:gd name="T22" fmla="*/ 54 w 108"/>
                <a:gd name="T23" fmla="*/ 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44">
                  <a:moveTo>
                    <a:pt x="54" y="144"/>
                  </a:moveTo>
                  <a:cubicBezTo>
                    <a:pt x="53" y="144"/>
                    <a:pt x="51" y="143"/>
                    <a:pt x="50" y="142"/>
                  </a:cubicBezTo>
                  <a:cubicBezTo>
                    <a:pt x="45" y="136"/>
                    <a:pt x="0" y="82"/>
                    <a:pt x="0" y="54"/>
                  </a:cubicBezTo>
                  <a:cubicBezTo>
                    <a:pt x="0" y="24"/>
                    <a:pt x="25" y="0"/>
                    <a:pt x="54" y="0"/>
                  </a:cubicBezTo>
                  <a:cubicBezTo>
                    <a:pt x="84" y="0"/>
                    <a:pt x="108" y="24"/>
                    <a:pt x="108" y="54"/>
                  </a:cubicBezTo>
                  <a:cubicBezTo>
                    <a:pt x="108" y="82"/>
                    <a:pt x="64" y="136"/>
                    <a:pt x="59" y="142"/>
                  </a:cubicBezTo>
                  <a:cubicBezTo>
                    <a:pt x="58" y="143"/>
                    <a:pt x="56" y="144"/>
                    <a:pt x="54" y="144"/>
                  </a:cubicBezTo>
                  <a:close/>
                  <a:moveTo>
                    <a:pt x="54" y="12"/>
                  </a:moveTo>
                  <a:cubicBezTo>
                    <a:pt x="31" y="12"/>
                    <a:pt x="12" y="31"/>
                    <a:pt x="12" y="54"/>
                  </a:cubicBezTo>
                  <a:cubicBezTo>
                    <a:pt x="12" y="72"/>
                    <a:pt x="40" y="110"/>
                    <a:pt x="54" y="129"/>
                  </a:cubicBezTo>
                  <a:cubicBezTo>
                    <a:pt x="69" y="110"/>
                    <a:pt x="96" y="72"/>
                    <a:pt x="96" y="54"/>
                  </a:cubicBezTo>
                  <a:cubicBezTo>
                    <a:pt x="96" y="31"/>
                    <a:pt x="78" y="12"/>
                    <a:pt x="5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4" name="Freeform 59">
              <a:extLst>
                <a:ext uri="{FF2B5EF4-FFF2-40B4-BE49-F238E27FC236}">
                  <a16:creationId xmlns:a16="http://schemas.microsoft.com/office/drawing/2014/main" id="{1D2D45F1-2BA4-144E-BFD4-CF2AE4D806EF}"/>
                </a:ext>
              </a:extLst>
            </p:cNvPr>
            <p:cNvSpPr>
              <a:spLocks noEditPoints="1"/>
            </p:cNvSpPr>
            <p:nvPr/>
          </p:nvSpPr>
          <p:spPr bwMode="auto">
            <a:xfrm>
              <a:off x="7032" y="857"/>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8" y="0"/>
                    <a:pt x="48" y="11"/>
                    <a:pt x="48" y="24"/>
                  </a:cubicBezTo>
                  <a:cubicBezTo>
                    <a:pt x="48" y="37"/>
                    <a:pt x="38" y="48"/>
                    <a:pt x="24" y="48"/>
                  </a:cubicBezTo>
                  <a:close/>
                  <a:moveTo>
                    <a:pt x="24" y="12"/>
                  </a:moveTo>
                  <a:cubicBezTo>
                    <a:pt x="18" y="12"/>
                    <a:pt x="12" y="18"/>
                    <a:pt x="12" y="24"/>
                  </a:cubicBezTo>
                  <a:cubicBezTo>
                    <a:pt x="12" y="31"/>
                    <a:pt x="18" y="36"/>
                    <a:pt x="24" y="36"/>
                  </a:cubicBezTo>
                  <a:cubicBezTo>
                    <a:pt x="31" y="36"/>
                    <a:pt x="36" y="31"/>
                    <a:pt x="36" y="24"/>
                  </a:cubicBezTo>
                  <a:cubicBezTo>
                    <a:pt x="36" y="18"/>
                    <a:pt x="31" y="12"/>
                    <a:pt x="2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5" name="Freeform 60">
              <a:extLst>
                <a:ext uri="{FF2B5EF4-FFF2-40B4-BE49-F238E27FC236}">
                  <a16:creationId xmlns:a16="http://schemas.microsoft.com/office/drawing/2014/main" id="{B9008D23-F674-6448-903D-C3B5D32E5D05}"/>
                </a:ext>
              </a:extLst>
            </p:cNvPr>
            <p:cNvSpPr>
              <a:spLocks/>
            </p:cNvSpPr>
            <p:nvPr/>
          </p:nvSpPr>
          <p:spPr bwMode="auto">
            <a:xfrm>
              <a:off x="6792" y="607"/>
              <a:ext cx="213" cy="313"/>
            </a:xfrm>
            <a:custGeom>
              <a:avLst/>
              <a:gdLst>
                <a:gd name="T0" fmla="*/ 66 w 144"/>
                <a:gd name="T1" fmla="*/ 211 h 211"/>
                <a:gd name="T2" fmla="*/ 60 w 144"/>
                <a:gd name="T3" fmla="*/ 205 h 211"/>
                <a:gd name="T4" fmla="*/ 60 w 144"/>
                <a:gd name="T5" fmla="*/ 178 h 211"/>
                <a:gd name="T6" fmla="*/ 3 w 144"/>
                <a:gd name="T7" fmla="*/ 132 h 211"/>
                <a:gd name="T8" fmla="*/ 1 w 144"/>
                <a:gd name="T9" fmla="*/ 124 h 211"/>
                <a:gd name="T10" fmla="*/ 28 w 144"/>
                <a:gd name="T11" fmla="*/ 82 h 211"/>
                <a:gd name="T12" fmla="*/ 33 w 144"/>
                <a:gd name="T13" fmla="*/ 79 h 211"/>
                <a:gd name="T14" fmla="*/ 96 w 144"/>
                <a:gd name="T15" fmla="*/ 79 h 211"/>
                <a:gd name="T16" fmla="*/ 96 w 144"/>
                <a:gd name="T17" fmla="*/ 52 h 211"/>
                <a:gd name="T18" fmla="*/ 81 w 144"/>
                <a:gd name="T19" fmla="*/ 42 h 211"/>
                <a:gd name="T20" fmla="*/ 78 w 144"/>
                <a:gd name="T21" fmla="*/ 37 h 211"/>
                <a:gd name="T22" fmla="*/ 81 w 144"/>
                <a:gd name="T23" fmla="*/ 32 h 211"/>
                <a:gd name="T24" fmla="*/ 134 w 144"/>
                <a:gd name="T25" fmla="*/ 2 h 211"/>
                <a:gd name="T26" fmla="*/ 142 w 144"/>
                <a:gd name="T27" fmla="*/ 4 h 211"/>
                <a:gd name="T28" fmla="*/ 140 w 144"/>
                <a:gd name="T29" fmla="*/ 12 h 211"/>
                <a:gd name="T30" fmla="*/ 96 w 144"/>
                <a:gd name="T31" fmla="*/ 38 h 211"/>
                <a:gd name="T32" fmla="*/ 106 w 144"/>
                <a:gd name="T33" fmla="*/ 44 h 211"/>
                <a:gd name="T34" fmla="*/ 108 w 144"/>
                <a:gd name="T35" fmla="*/ 49 h 211"/>
                <a:gd name="T36" fmla="*/ 108 w 144"/>
                <a:gd name="T37" fmla="*/ 85 h 211"/>
                <a:gd name="T38" fmla="*/ 102 w 144"/>
                <a:gd name="T39" fmla="*/ 91 h 211"/>
                <a:gd name="T40" fmla="*/ 37 w 144"/>
                <a:gd name="T41" fmla="*/ 91 h 211"/>
                <a:gd name="T42" fmla="*/ 14 w 144"/>
                <a:gd name="T43" fmla="*/ 126 h 211"/>
                <a:gd name="T44" fmla="*/ 70 w 144"/>
                <a:gd name="T45" fmla="*/ 171 h 211"/>
                <a:gd name="T46" fmla="*/ 72 w 144"/>
                <a:gd name="T47" fmla="*/ 175 h 211"/>
                <a:gd name="T48" fmla="*/ 72 w 144"/>
                <a:gd name="T49" fmla="*/ 205 h 211"/>
                <a:gd name="T50" fmla="*/ 66 w 144"/>
                <a:gd name="T51"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211">
                  <a:moveTo>
                    <a:pt x="66" y="211"/>
                  </a:moveTo>
                  <a:cubicBezTo>
                    <a:pt x="63" y="211"/>
                    <a:pt x="60" y="209"/>
                    <a:pt x="60" y="205"/>
                  </a:cubicBezTo>
                  <a:cubicBezTo>
                    <a:pt x="60" y="178"/>
                    <a:pt x="60" y="178"/>
                    <a:pt x="60" y="178"/>
                  </a:cubicBezTo>
                  <a:cubicBezTo>
                    <a:pt x="3" y="132"/>
                    <a:pt x="3" y="132"/>
                    <a:pt x="3" y="132"/>
                  </a:cubicBezTo>
                  <a:cubicBezTo>
                    <a:pt x="0" y="130"/>
                    <a:pt x="0" y="127"/>
                    <a:pt x="1" y="124"/>
                  </a:cubicBezTo>
                  <a:cubicBezTo>
                    <a:pt x="28" y="82"/>
                    <a:pt x="28" y="82"/>
                    <a:pt x="28" y="82"/>
                  </a:cubicBezTo>
                  <a:cubicBezTo>
                    <a:pt x="30" y="80"/>
                    <a:pt x="31" y="79"/>
                    <a:pt x="33" y="79"/>
                  </a:cubicBezTo>
                  <a:cubicBezTo>
                    <a:pt x="96" y="79"/>
                    <a:pt x="96" y="79"/>
                    <a:pt x="96" y="79"/>
                  </a:cubicBezTo>
                  <a:cubicBezTo>
                    <a:pt x="96" y="52"/>
                    <a:pt x="96" y="52"/>
                    <a:pt x="96" y="52"/>
                  </a:cubicBezTo>
                  <a:cubicBezTo>
                    <a:pt x="81" y="42"/>
                    <a:pt x="81" y="42"/>
                    <a:pt x="81" y="42"/>
                  </a:cubicBezTo>
                  <a:cubicBezTo>
                    <a:pt x="79" y="41"/>
                    <a:pt x="78" y="39"/>
                    <a:pt x="78" y="37"/>
                  </a:cubicBezTo>
                  <a:cubicBezTo>
                    <a:pt x="79" y="35"/>
                    <a:pt x="80" y="33"/>
                    <a:pt x="81" y="32"/>
                  </a:cubicBezTo>
                  <a:cubicBezTo>
                    <a:pt x="134" y="2"/>
                    <a:pt x="134" y="2"/>
                    <a:pt x="134" y="2"/>
                  </a:cubicBezTo>
                  <a:cubicBezTo>
                    <a:pt x="137" y="0"/>
                    <a:pt x="140" y="1"/>
                    <a:pt x="142" y="4"/>
                  </a:cubicBezTo>
                  <a:cubicBezTo>
                    <a:pt x="144" y="7"/>
                    <a:pt x="143" y="11"/>
                    <a:pt x="140" y="12"/>
                  </a:cubicBezTo>
                  <a:cubicBezTo>
                    <a:pt x="96" y="38"/>
                    <a:pt x="96" y="38"/>
                    <a:pt x="96" y="38"/>
                  </a:cubicBezTo>
                  <a:cubicBezTo>
                    <a:pt x="106" y="44"/>
                    <a:pt x="106" y="44"/>
                    <a:pt x="106" y="44"/>
                  </a:cubicBezTo>
                  <a:cubicBezTo>
                    <a:pt x="107" y="45"/>
                    <a:pt x="108" y="47"/>
                    <a:pt x="108" y="49"/>
                  </a:cubicBezTo>
                  <a:cubicBezTo>
                    <a:pt x="108" y="85"/>
                    <a:pt x="108" y="85"/>
                    <a:pt x="108" y="85"/>
                  </a:cubicBezTo>
                  <a:cubicBezTo>
                    <a:pt x="108" y="89"/>
                    <a:pt x="106" y="91"/>
                    <a:pt x="102" y="91"/>
                  </a:cubicBezTo>
                  <a:cubicBezTo>
                    <a:pt x="37" y="91"/>
                    <a:pt x="37" y="91"/>
                    <a:pt x="37" y="91"/>
                  </a:cubicBezTo>
                  <a:cubicBezTo>
                    <a:pt x="14" y="126"/>
                    <a:pt x="14" y="126"/>
                    <a:pt x="14" y="126"/>
                  </a:cubicBezTo>
                  <a:cubicBezTo>
                    <a:pt x="70" y="171"/>
                    <a:pt x="70" y="171"/>
                    <a:pt x="70" y="171"/>
                  </a:cubicBezTo>
                  <a:cubicBezTo>
                    <a:pt x="72" y="172"/>
                    <a:pt x="72" y="173"/>
                    <a:pt x="72" y="175"/>
                  </a:cubicBezTo>
                  <a:cubicBezTo>
                    <a:pt x="72" y="205"/>
                    <a:pt x="72" y="205"/>
                    <a:pt x="72" y="205"/>
                  </a:cubicBezTo>
                  <a:cubicBezTo>
                    <a:pt x="72" y="209"/>
                    <a:pt x="70" y="211"/>
                    <a:pt x="66" y="21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6" name="Freeform 61">
              <a:extLst>
                <a:ext uri="{FF2B5EF4-FFF2-40B4-BE49-F238E27FC236}">
                  <a16:creationId xmlns:a16="http://schemas.microsoft.com/office/drawing/2014/main" id="{81B4FE17-16E8-1D46-A84D-C61DF767FCAD}"/>
                </a:ext>
              </a:extLst>
            </p:cNvPr>
            <p:cNvSpPr>
              <a:spLocks/>
            </p:cNvSpPr>
            <p:nvPr/>
          </p:nvSpPr>
          <p:spPr bwMode="auto">
            <a:xfrm>
              <a:off x="6983" y="665"/>
              <a:ext cx="112" cy="108"/>
            </a:xfrm>
            <a:custGeom>
              <a:avLst/>
              <a:gdLst>
                <a:gd name="T0" fmla="*/ 6 w 76"/>
                <a:gd name="T1" fmla="*/ 73 h 73"/>
                <a:gd name="T2" fmla="*/ 2 w 76"/>
                <a:gd name="T3" fmla="*/ 71 h 73"/>
                <a:gd name="T4" fmla="*/ 2 w 76"/>
                <a:gd name="T5" fmla="*/ 63 h 73"/>
                <a:gd name="T6" fmla="*/ 23 w 76"/>
                <a:gd name="T7" fmla="*/ 42 h 73"/>
                <a:gd name="T8" fmla="*/ 27 w 76"/>
                <a:gd name="T9" fmla="*/ 40 h 73"/>
                <a:gd name="T10" fmla="*/ 45 w 76"/>
                <a:gd name="T11" fmla="*/ 40 h 73"/>
                <a:gd name="T12" fmla="*/ 64 w 76"/>
                <a:gd name="T13" fmla="*/ 4 h 73"/>
                <a:gd name="T14" fmla="*/ 72 w 76"/>
                <a:gd name="T15" fmla="*/ 2 h 73"/>
                <a:gd name="T16" fmla="*/ 75 w 76"/>
                <a:gd name="T17" fmla="*/ 10 h 73"/>
                <a:gd name="T18" fmla="*/ 54 w 76"/>
                <a:gd name="T19" fmla="*/ 49 h 73"/>
                <a:gd name="T20" fmla="*/ 48 w 76"/>
                <a:gd name="T21" fmla="*/ 52 h 73"/>
                <a:gd name="T22" fmla="*/ 30 w 76"/>
                <a:gd name="T23" fmla="*/ 52 h 73"/>
                <a:gd name="T24" fmla="*/ 11 w 76"/>
                <a:gd name="T25" fmla="*/ 71 h 73"/>
                <a:gd name="T26" fmla="*/ 6 w 76"/>
                <a:gd name="T2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3">
                  <a:moveTo>
                    <a:pt x="6" y="73"/>
                  </a:moveTo>
                  <a:cubicBezTo>
                    <a:pt x="5" y="73"/>
                    <a:pt x="3" y="73"/>
                    <a:pt x="2" y="71"/>
                  </a:cubicBezTo>
                  <a:cubicBezTo>
                    <a:pt x="0" y="69"/>
                    <a:pt x="0" y="65"/>
                    <a:pt x="2" y="63"/>
                  </a:cubicBezTo>
                  <a:cubicBezTo>
                    <a:pt x="23" y="42"/>
                    <a:pt x="23" y="42"/>
                    <a:pt x="23" y="42"/>
                  </a:cubicBezTo>
                  <a:cubicBezTo>
                    <a:pt x="24" y="41"/>
                    <a:pt x="26" y="40"/>
                    <a:pt x="27" y="40"/>
                  </a:cubicBezTo>
                  <a:cubicBezTo>
                    <a:pt x="45" y="40"/>
                    <a:pt x="45" y="40"/>
                    <a:pt x="45" y="40"/>
                  </a:cubicBezTo>
                  <a:cubicBezTo>
                    <a:pt x="64" y="4"/>
                    <a:pt x="64" y="4"/>
                    <a:pt x="64" y="4"/>
                  </a:cubicBezTo>
                  <a:cubicBezTo>
                    <a:pt x="66" y="2"/>
                    <a:pt x="69" y="0"/>
                    <a:pt x="72" y="2"/>
                  </a:cubicBezTo>
                  <a:cubicBezTo>
                    <a:pt x="75" y="4"/>
                    <a:pt x="76" y="7"/>
                    <a:pt x="75" y="10"/>
                  </a:cubicBezTo>
                  <a:cubicBezTo>
                    <a:pt x="54" y="49"/>
                    <a:pt x="54" y="49"/>
                    <a:pt x="54" y="49"/>
                  </a:cubicBezTo>
                  <a:cubicBezTo>
                    <a:pt x="53" y="51"/>
                    <a:pt x="51" y="52"/>
                    <a:pt x="48" y="52"/>
                  </a:cubicBezTo>
                  <a:cubicBezTo>
                    <a:pt x="30" y="52"/>
                    <a:pt x="30" y="52"/>
                    <a:pt x="30" y="52"/>
                  </a:cubicBezTo>
                  <a:cubicBezTo>
                    <a:pt x="11" y="71"/>
                    <a:pt x="11" y="71"/>
                    <a:pt x="11" y="71"/>
                  </a:cubicBezTo>
                  <a:cubicBezTo>
                    <a:pt x="10" y="73"/>
                    <a:pt x="8" y="73"/>
                    <a:pt x="6" y="7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grpSp>
      <p:sp>
        <p:nvSpPr>
          <p:cNvPr id="5" name="TextBox 4">
            <a:extLst>
              <a:ext uri="{FF2B5EF4-FFF2-40B4-BE49-F238E27FC236}">
                <a16:creationId xmlns:a16="http://schemas.microsoft.com/office/drawing/2014/main" id="{F6439B37-7E18-2D43-9C03-BCA23C9C27E0}"/>
              </a:ext>
            </a:extLst>
          </p:cNvPr>
          <p:cNvSpPr txBox="1"/>
          <p:nvPr/>
        </p:nvSpPr>
        <p:spPr>
          <a:xfrm>
            <a:off x="4732020" y="2080260"/>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1400631552"/>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1_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Thank you</a:t>
            </a:r>
            <a:endParaRPr lang="en-US"/>
          </a:p>
        </p:txBody>
      </p:sp>
      <p:sp>
        <p:nvSpPr>
          <p:cNvPr id="3" name="TextBox 2">
            <a:extLst>
              <a:ext uri="{FF2B5EF4-FFF2-40B4-BE49-F238E27FC236}">
                <a16:creationId xmlns:a16="http://schemas.microsoft.com/office/drawing/2014/main" id="{B87AD433-4B77-E741-930C-11F17D433B19}"/>
              </a:ext>
            </a:extLst>
          </p:cNvPr>
          <p:cNvSpPr txBox="1"/>
          <p:nvPr/>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279884941"/>
      </p:ext>
    </p:extLst>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FCD11E77-61A2-E643-9CA9-490F1AE98B2F}" type="slidenum">
              <a:rPr lang="en-US" smtClean="0"/>
              <a:t>‹#›</a:t>
            </a:fld>
            <a:endParaRPr lang="en-US"/>
          </a:p>
        </p:txBody>
      </p:sp>
      <p:sp>
        <p:nvSpPr>
          <p:cNvPr id="5" name="Title 4"/>
          <p:cNvSpPr>
            <a:spLocks noGrp="1"/>
          </p:cNvSpPr>
          <p:nvPr>
            <p:ph type="title"/>
          </p:nvPr>
        </p:nvSpPr>
        <p:spPr/>
        <p:txBody>
          <a:bodyPr/>
          <a:lstStyle/>
          <a:p>
            <a:r>
              <a:rPr lang="en-GB"/>
              <a:t>Click to edit Master title style</a:t>
            </a:r>
            <a:endParaRPr lang="en-AU"/>
          </a:p>
        </p:txBody>
      </p:sp>
      <p:sp>
        <p:nvSpPr>
          <p:cNvPr id="2" name="Footer Placeholder 1"/>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410232241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Greetings + Greater Than S">
    <p:bg>
      <p:bgPr>
        <a:solidFill>
          <a:schemeClr val="accent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4FFA725-883D-D243-B475-CEF8C282ED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6" name="TextBox 5">
            <a:extLst>
              <a:ext uri="{FF2B5EF4-FFF2-40B4-BE49-F238E27FC236}">
                <a16:creationId xmlns:a16="http://schemas.microsoft.com/office/drawing/2014/main" id="{6FA1302B-6794-45FA-A428-AB50D28EF9A2}"/>
              </a:ext>
            </a:extLst>
          </p:cNvPr>
          <p:cNvSpPr txBox="1"/>
          <p:nvPr/>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pic>
        <p:nvPicPr>
          <p:cNvPr id="5" name="Picture 4" descr="A picture containing card, drawing, crosswalk, table&#10;&#10;Description automatically generated">
            <a:extLst>
              <a:ext uri="{FF2B5EF4-FFF2-40B4-BE49-F238E27FC236}">
                <a16:creationId xmlns:a16="http://schemas.microsoft.com/office/drawing/2014/main" id="{E5FCD86B-B6A8-4016-9F0D-3FDC4C784D3F}"/>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80999" y="5376231"/>
            <a:ext cx="670786" cy="710244"/>
          </a:xfrm>
          <a:prstGeom prst="rect">
            <a:avLst/>
          </a:prstGeom>
        </p:spPr>
      </p:pic>
    </p:spTree>
    <p:extLst>
      <p:ext uri="{BB962C8B-B14F-4D97-AF65-F5344CB8AC3E}">
        <p14:creationId xmlns:p14="http://schemas.microsoft.com/office/powerpoint/2010/main" val="556940960"/>
      </p:ext>
    </p:extLst>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cSld name="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endParaRPr lang="en-US"/>
          </a:p>
        </p:txBody>
      </p:sp>
      <p:sp>
        <p:nvSpPr>
          <p:cNvPr id="6" name="Slide Number Placeholder 5"/>
          <p:cNvSpPr>
            <a:spLocks noGrp="1"/>
          </p:cNvSpPr>
          <p:nvPr>
            <p:ph type="sldNum" sz="quarter" idx="11"/>
          </p:nvPr>
        </p:nvSpPr>
        <p:spPr/>
        <p:txBody>
          <a:bodyPr/>
          <a:lstStyle/>
          <a:p>
            <a:fld id="{FCD11E77-61A2-E643-9CA9-490F1AE98B2F}" type="slidenum">
              <a:rPr lang="en-US" smtClean="0"/>
              <a:t>‹#›</a:t>
            </a:fld>
            <a:endParaRPr lang="en-US"/>
          </a:p>
        </p:txBody>
      </p:sp>
    </p:spTree>
    <p:extLst>
      <p:ext uri="{BB962C8B-B14F-4D97-AF65-F5344CB8AC3E}">
        <p14:creationId xmlns:p14="http://schemas.microsoft.com/office/powerpoint/2010/main" val="230957480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Title and 2 Content">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endParaRPr lang="en-US"/>
          </a:p>
        </p:txBody>
      </p:sp>
      <p:sp>
        <p:nvSpPr>
          <p:cNvPr id="10" name="Slide Number Placeholder 9"/>
          <p:cNvSpPr>
            <a:spLocks noGrp="1"/>
          </p:cNvSpPr>
          <p:nvPr>
            <p:ph type="sldNum" sz="quarter" idx="17"/>
          </p:nvPr>
        </p:nvSpPr>
        <p:spPr/>
        <p:txBody>
          <a:bodyPr/>
          <a:lstStyle/>
          <a:p>
            <a:fld id="{FCD11E77-61A2-E643-9CA9-490F1AE98B2F}" type="slidenum">
              <a:rPr lang="en-US" smtClean="0"/>
              <a:t>‹#›</a:t>
            </a:fld>
            <a:endParaRPr lang="en-US"/>
          </a:p>
        </p:txBody>
      </p:sp>
      <p:sp>
        <p:nvSpPr>
          <p:cNvPr id="6" name="Content Placeholder 5"/>
          <p:cNvSpPr>
            <a:spLocks noGrp="1"/>
          </p:cNvSpPr>
          <p:nvPr>
            <p:ph sz="quarter" idx="18"/>
          </p:nvPr>
        </p:nvSpPr>
        <p:spPr>
          <a:xfrm>
            <a:off x="381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GB"/>
              <a:t>Click to edit Master text styles</a:t>
            </a:r>
          </a:p>
          <a:p>
            <a:pPr lvl="1"/>
            <a:r>
              <a:rPr lang="en-GB"/>
              <a:t>Second level</a:t>
            </a:r>
          </a:p>
          <a:p>
            <a:pPr lvl="2"/>
            <a:r>
              <a:rPr lang="en-GB"/>
              <a:t>Third level</a:t>
            </a:r>
          </a:p>
        </p:txBody>
      </p:sp>
      <p:sp>
        <p:nvSpPr>
          <p:cNvPr id="11" name="Title 10"/>
          <p:cNvSpPr>
            <a:spLocks noGrp="1"/>
          </p:cNvSpPr>
          <p:nvPr>
            <p:ph type="title"/>
          </p:nvPr>
        </p:nvSpPr>
        <p:spPr>
          <a:xfrm>
            <a:off x="381000" y="380999"/>
            <a:ext cx="11430000" cy="990601"/>
          </a:xfrm>
        </p:spPr>
        <p:txBody>
          <a:bodyPr/>
          <a:lstStyle/>
          <a:p>
            <a:r>
              <a:rPr lang="en-GB"/>
              <a:t>Click to edit Master title style</a:t>
            </a:r>
            <a:endParaRPr lang="en-US"/>
          </a:p>
        </p:txBody>
      </p:sp>
      <p:sp>
        <p:nvSpPr>
          <p:cNvPr id="8" name="Content Placeholder 5"/>
          <p:cNvSpPr>
            <a:spLocks noGrp="1"/>
          </p:cNvSpPr>
          <p:nvPr>
            <p:ph sz="quarter" idx="19"/>
          </p:nvPr>
        </p:nvSpPr>
        <p:spPr>
          <a:xfrm>
            <a:off x="6096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33555729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6" name="Content Placeholder 5"/>
          <p:cNvSpPr>
            <a:spLocks noGrp="1"/>
          </p:cNvSpPr>
          <p:nvPr>
            <p:ph sz="quarter" idx="18"/>
          </p:nvPr>
        </p:nvSpPr>
        <p:spPr>
          <a:xfrm>
            <a:off x="381001" y="1828802"/>
            <a:ext cx="8572500" cy="4689475"/>
          </a:xfrm>
          <a:prstGeom prst="rect">
            <a:avLst/>
          </a:prstGeom>
        </p:spPr>
        <p:txBody>
          <a:bodyPr/>
          <a:lstStyle>
            <a:lvl3pPr marL="514338" indent="-230182">
              <a:buFont typeface="Graphik" panose="020B0503030202060203" pitchFamily="34" charset="0"/>
              <a:buChar char="–"/>
              <a:defRPr/>
            </a:lvl3pPr>
            <a:lvl5pPr marL="857229" indent="-177796">
              <a:buFont typeface="Graphik" panose="020B0503030202060203" pitchFamily="34" charset="0"/>
              <a:buChar char="–"/>
              <a:defRPr/>
            </a:lvl5pPr>
          </a:lstStyle>
          <a:p>
            <a:pPr lvl="0"/>
            <a:r>
              <a:rPr lang="en-GB"/>
              <a:t>Click to edit Master text styles</a:t>
            </a:r>
          </a:p>
          <a:p>
            <a:pPr lvl="1"/>
            <a:r>
              <a:rPr lang="en-GB"/>
              <a:t>Second level</a:t>
            </a:r>
          </a:p>
          <a:p>
            <a:pPr lvl="2"/>
            <a:r>
              <a:rPr lang="en-GB"/>
              <a:t>Third level</a:t>
            </a:r>
          </a:p>
        </p:txBody>
      </p:sp>
      <p:sp>
        <p:nvSpPr>
          <p:cNvPr id="11" name="Title 10"/>
          <p:cNvSpPr>
            <a:spLocks noGrp="1"/>
          </p:cNvSpPr>
          <p:nvPr>
            <p:ph type="title"/>
          </p:nvPr>
        </p:nvSpPr>
        <p:spPr>
          <a:xfrm>
            <a:off x="381000" y="380999"/>
            <a:ext cx="11430000" cy="990601"/>
          </a:xfrm>
          <a:prstGeom prst="rect">
            <a:avLst/>
          </a:prstGeom>
        </p:spPr>
        <p:txBody>
          <a:bodyPr/>
          <a:lstStyle/>
          <a:p>
            <a:r>
              <a:rPr lang="en-GB"/>
              <a:t>Click to edit Master title style</a:t>
            </a:r>
            <a:endParaRPr lang="en-US"/>
          </a:p>
        </p:txBody>
      </p:sp>
      <p:sp>
        <p:nvSpPr>
          <p:cNvPr id="3" name="Footer Placeholder 2"/>
          <p:cNvSpPr>
            <a:spLocks noGrp="1"/>
          </p:cNvSpPr>
          <p:nvPr>
            <p:ph type="ftr" sz="quarter" idx="20"/>
          </p:nvPr>
        </p:nvSpPr>
        <p:spPr>
          <a:xfrm>
            <a:off x="381002" y="6519009"/>
            <a:ext cx="5714999" cy="206375"/>
          </a:xfrm>
          <a:prstGeom prst="rect">
            <a:avLst/>
          </a:prstGeom>
        </p:spPr>
        <p:txBody>
          <a:bodyPr/>
          <a:lstStyle/>
          <a:p>
            <a:endParaRPr lang="en-US"/>
          </a:p>
        </p:txBody>
      </p:sp>
      <p:sp>
        <p:nvSpPr>
          <p:cNvPr id="4" name="Slide Number Placeholder 3"/>
          <p:cNvSpPr>
            <a:spLocks noGrp="1"/>
          </p:cNvSpPr>
          <p:nvPr>
            <p:ph type="sldNum" sz="quarter" idx="21"/>
          </p:nvPr>
        </p:nvSpPr>
        <p:spPr>
          <a:xfrm>
            <a:off x="11506202" y="6519009"/>
            <a:ext cx="304799" cy="206375"/>
          </a:xfrm>
          <a:prstGeom prst="rect">
            <a:avLst/>
          </a:prstGeom>
        </p:spPr>
        <p:txBody>
          <a:bodyPr/>
          <a:lstStyle/>
          <a:p>
            <a:fld id="{FCD11E77-61A2-E643-9CA9-490F1AE98B2F}" type="slidenum">
              <a:rPr lang="en-US" smtClean="0"/>
              <a:t>‹#›</a:t>
            </a:fld>
            <a:endParaRPr lang="en-US"/>
          </a:p>
        </p:txBody>
      </p:sp>
    </p:spTree>
    <p:extLst>
      <p:ext uri="{BB962C8B-B14F-4D97-AF65-F5344CB8AC3E}">
        <p14:creationId xmlns:p14="http://schemas.microsoft.com/office/powerpoint/2010/main" val="152695546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Master: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457200"/>
            <a:ext cx="8572500" cy="3086100"/>
          </a:xfrm>
        </p:spPr>
        <p:txBody>
          <a:bodyPr tIns="0" anchor="t" anchorCtr="0">
            <a:noAutofit/>
          </a:bodyPr>
          <a:lstStyle>
            <a:lvl1pPr algn="l">
              <a:lnSpc>
                <a:spcPct val="70000"/>
              </a:lnSpc>
              <a:defRPr sz="8000">
                <a:solidFill>
                  <a:schemeClr val="tx1"/>
                </a:solidFill>
              </a:defRPr>
            </a:lvl1pPr>
          </a:lstStyle>
          <a:p>
            <a:r>
              <a:rPr lang="en-US"/>
              <a:t>Click to edit title</a:t>
            </a:r>
          </a:p>
        </p:txBody>
      </p:sp>
      <p:sp>
        <p:nvSpPr>
          <p:cNvPr id="8" name="Text Placeholder 7"/>
          <p:cNvSpPr>
            <a:spLocks noGrp="1"/>
          </p:cNvSpPr>
          <p:nvPr>
            <p:ph type="body" sz="quarter" idx="13" hasCustomPrompt="1"/>
          </p:nvPr>
        </p:nvSpPr>
        <p:spPr>
          <a:xfrm>
            <a:off x="381000" y="3543302"/>
            <a:ext cx="5715000" cy="3162299"/>
          </a:xfrm>
        </p:spPr>
        <p:txBody>
          <a:bodyPr>
            <a:noAutofit/>
          </a:bodyPr>
          <a:lstStyle>
            <a:lvl1pPr marL="0" indent="1588">
              <a:lnSpc>
                <a:spcPct val="70000"/>
              </a:lnSpc>
              <a:defRPr sz="4000" b="0" baseline="0">
                <a:solidFill>
                  <a:schemeClr val="tx1"/>
                </a:solidFill>
                <a:latin typeface="Arial Black" panose="020B0A04020102020204" pitchFamily="34" charset="0"/>
              </a:defRPr>
            </a:lvl1pPr>
            <a:lvl2pPr marL="55561" indent="0">
              <a:lnSpc>
                <a:spcPct val="80000"/>
              </a:lnSpc>
              <a:spcAft>
                <a:spcPts val="0"/>
              </a:spcAft>
              <a:defRPr sz="2400" b="0" cap="all" baseline="0">
                <a:solidFill>
                  <a:schemeClr val="tx1"/>
                </a:solidFill>
                <a:latin typeface="Arial Black" panose="020B0A04020102020204" pitchFamily="34" charset="0"/>
              </a:defRPr>
            </a:lvl2pPr>
            <a:lvl3pPr marL="55561" indent="0">
              <a:lnSpc>
                <a:spcPct val="80000"/>
              </a:lnSpc>
              <a:spcAft>
                <a:spcPts val="0"/>
              </a:spcAft>
              <a:defRPr sz="1800" b="0" cap="all" baseline="0">
                <a:solidFill>
                  <a:schemeClr val="tx1"/>
                </a:solidFill>
                <a:latin typeface="Arial Black" panose="020B0A04020102020204" pitchFamily="34" charset="0"/>
              </a:defRPr>
            </a:lvl3pPr>
            <a:lvl4pPr marL="55561" indent="0">
              <a:lnSpc>
                <a:spcPct val="80000"/>
              </a:lnSpc>
              <a:buNone/>
              <a:defRPr sz="1800" b="0" cap="all" baseline="0">
                <a:solidFill>
                  <a:schemeClr val="tx1"/>
                </a:solidFill>
                <a:latin typeface="Arial Black" panose="020B0A04020102020204" pitchFamily="34" charset="0"/>
              </a:defRPr>
            </a:lvl4pPr>
            <a:lvl5pPr marL="55561" indent="0">
              <a:lnSpc>
                <a:spcPct val="80000"/>
              </a:lnSpc>
              <a:buNone/>
              <a:defRPr sz="1800" b="0" cap="all" baseline="0">
                <a:solidFill>
                  <a:schemeClr val="tx1"/>
                </a:solidFill>
                <a:latin typeface="Arial Black" panose="020B0A04020102020204" pitchFamily="34" charset="0"/>
              </a:defRPr>
            </a:lvl5pPr>
            <a:lvl6pPr marL="339717" indent="0">
              <a:buNone/>
              <a:defRPr/>
            </a:lvl6pPr>
            <a:lvl7pPr>
              <a:defRPr/>
            </a:lvl7pPr>
            <a:lvl8pPr>
              <a:defRPr/>
            </a:lvl8p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sp>
        <p:nvSpPr>
          <p:cNvPr id="7" name="Text Placeholder 6"/>
          <p:cNvSpPr>
            <a:spLocks noGrp="1"/>
          </p:cNvSpPr>
          <p:nvPr>
            <p:ph type="body" sz="quarter" idx="14" hasCustomPrompt="1"/>
          </p:nvPr>
        </p:nvSpPr>
        <p:spPr>
          <a:xfrm>
            <a:off x="8953500" y="266700"/>
            <a:ext cx="2857501" cy="6438900"/>
          </a:xfrm>
        </p:spPr>
        <p:txBody>
          <a:bodyPr/>
          <a:lstStyle>
            <a:lvl1pPr marL="0" indent="0">
              <a:defRPr sz="2800" b="0">
                <a:solidFill>
                  <a:schemeClr val="tx1"/>
                </a:solidFill>
                <a:latin typeface="Arial Black" panose="020B0A04020102020204" pitchFamily="34" charset="0"/>
              </a:defRPr>
            </a:lvl1pPr>
            <a:lvl2pPr marL="0" indent="0">
              <a:spcAft>
                <a:spcPts val="0"/>
              </a:spcAft>
              <a:defRPr sz="2200">
                <a:solidFill>
                  <a:schemeClr val="tx1"/>
                </a:solidFill>
                <a:latin typeface="Arial" panose="020B0604020202020204" pitchFamily="34" charset="0"/>
                <a:cs typeface="Arial" panose="020B0604020202020204" pitchFamily="34" charset="0"/>
              </a:defRPr>
            </a:lvl2pPr>
            <a:lvl3pPr marL="0" indent="0">
              <a:lnSpc>
                <a:spcPct val="110000"/>
              </a:lnSpc>
              <a:spcAft>
                <a:spcPts val="600"/>
              </a:spcAft>
              <a:buFont typeface="Arial" panose="020B0604020202020204" pitchFamily="34" charset="0"/>
              <a:buNone/>
              <a:defRPr sz="1800">
                <a:solidFill>
                  <a:schemeClr val="tx1"/>
                </a:solidFill>
                <a:latin typeface="Arial" panose="020B0604020202020204" pitchFamily="34" charset="0"/>
                <a:cs typeface="Arial" panose="020B0604020202020204" pitchFamily="34" charset="0"/>
              </a:defRPr>
            </a:lvl3pPr>
            <a:lvl4pPr marL="0" indent="0">
              <a:lnSpc>
                <a:spcPct val="110000"/>
              </a:lnSpc>
              <a:spcBef>
                <a:spcPts val="0"/>
              </a:spcBef>
              <a:buNone/>
              <a:defRPr sz="1400">
                <a:solidFill>
                  <a:schemeClr val="tx1"/>
                </a:solidFill>
                <a:latin typeface="Arial" panose="020B0604020202020204" pitchFamily="34" charset="0"/>
                <a:cs typeface="Arial" panose="020B0604020202020204" pitchFamily="34" charset="0"/>
              </a:defRPr>
            </a:lvl4pPr>
            <a:lvl5pPr marL="0" indent="0">
              <a:buFont typeface="Arial" panose="020B0604020202020204" pitchFamily="34" charset="0"/>
              <a:buNone/>
              <a:defRPr sz="2000">
                <a:solidFill>
                  <a:schemeClr val="tx1"/>
                </a:solidFill>
              </a:defRPr>
            </a:lvl5pPr>
            <a:lvl6pPr marL="344479" indent="-173034">
              <a:buFont typeface="Graphik" panose="020B0503030202060203" pitchFamily="34" charset="0"/>
              <a:buChar char="–"/>
              <a:defRPr sz="1600">
                <a:solidFill>
                  <a:schemeClr val="tx1"/>
                </a:solidFill>
              </a:defRPr>
            </a:lvl6pPr>
            <a:lvl7pPr marL="0" indent="0">
              <a:defRPr sz="1400" b="1">
                <a:solidFill>
                  <a:schemeClr val="tx1"/>
                </a:solidFill>
                <a:latin typeface="+mj-lt"/>
              </a:defRPr>
            </a:lvl7pPr>
            <a:lvl8pPr marL="0" indent="0">
              <a:defRPr sz="1400" baseline="0">
                <a:solidFill>
                  <a:schemeClr val="tx1"/>
                </a:solidFill>
                <a:latin typeface="+mn-lt"/>
              </a:defRPr>
            </a:lvl8pPr>
            <a:lvl9pPr marL="0" indent="0">
              <a:lnSpc>
                <a:spcPct val="100000"/>
              </a:lnSpc>
              <a:spcAft>
                <a:spcPts val="800"/>
              </a:spcAft>
              <a:defRPr sz="1400">
                <a:solidFill>
                  <a:schemeClr val="tx1"/>
                </a:solidFill>
                <a:latin typeface="+mn-lt"/>
              </a:defRPr>
            </a:lvl9pPr>
          </a:lstStyle>
          <a:p>
            <a:pPr lvl="0"/>
            <a:r>
              <a:rPr lang="en-US"/>
              <a:t>Edit Master text styles</a:t>
            </a:r>
          </a:p>
          <a:p>
            <a:pPr lvl="1"/>
            <a:r>
              <a:rPr lang="en-US"/>
              <a:t>Second level</a:t>
            </a:r>
          </a:p>
          <a:p>
            <a:pPr lvl="2"/>
            <a:r>
              <a:rPr lang="en-US"/>
              <a:t>Third level</a:t>
            </a:r>
          </a:p>
          <a:p>
            <a:pPr lvl="3"/>
            <a:r>
              <a:rPr lang="en-US"/>
              <a:t>Fourth level</a:t>
            </a:r>
          </a:p>
        </p:txBody>
      </p:sp>
      <p:pic>
        <p:nvPicPr>
          <p:cNvPr id="5" name="Picture 4" descr="A close up of a logo&#10;&#10;Description automatically generated">
            <a:extLst>
              <a:ext uri="{FF2B5EF4-FFF2-40B4-BE49-F238E27FC236}">
                <a16:creationId xmlns:a16="http://schemas.microsoft.com/office/drawing/2014/main" id="{F4BADDDD-F6C1-B34B-9650-3C1C3EE693EB}"/>
              </a:ext>
            </a:extLst>
          </p:cNvPr>
          <p:cNvPicPr>
            <a:picLocks noChangeAspect="1"/>
          </p:cNvPicPr>
          <p:nvPr userDrawn="1"/>
        </p:nvPicPr>
        <p:blipFill>
          <a:blip r:embed="rId2"/>
          <a:stretch>
            <a:fillRect/>
          </a:stretch>
        </p:blipFill>
        <p:spPr>
          <a:xfrm>
            <a:off x="9525000" y="342900"/>
            <a:ext cx="2381250" cy="401053"/>
          </a:xfrm>
          <a:prstGeom prst="rect">
            <a:avLst/>
          </a:prstGeom>
        </p:spPr>
      </p:pic>
    </p:spTree>
    <p:extLst>
      <p:ext uri="{BB962C8B-B14F-4D97-AF65-F5344CB8AC3E}">
        <p14:creationId xmlns:p14="http://schemas.microsoft.com/office/powerpoint/2010/main" val="35213498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Master: Dark">
    <p:bg>
      <p:bgPr>
        <a:gradFill>
          <a:gsLst>
            <a:gs pos="0">
              <a:srgbClr val="000088"/>
            </a:gs>
            <a:gs pos="93000">
              <a:schemeClr val="accent1"/>
            </a:gs>
          </a:gsLst>
          <a:lin ang="18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457200"/>
            <a:ext cx="8686800" cy="3086100"/>
          </a:xfrm>
        </p:spPr>
        <p:txBody>
          <a:bodyPr tIns="0" anchor="t" anchorCtr="0">
            <a:noAutofit/>
          </a:bodyPr>
          <a:lstStyle>
            <a:lvl1pPr algn="l">
              <a:lnSpc>
                <a:spcPct val="70000"/>
              </a:lnSpc>
              <a:defRPr sz="8000">
                <a:solidFill>
                  <a:schemeClr val="bg1"/>
                </a:solidFill>
              </a:defRPr>
            </a:lvl1pPr>
          </a:lstStyle>
          <a:p>
            <a:r>
              <a:rPr lang="en-US"/>
              <a:t>Click to edit title</a:t>
            </a:r>
          </a:p>
        </p:txBody>
      </p:sp>
      <p:sp>
        <p:nvSpPr>
          <p:cNvPr id="8" name="Text Placeholder 7"/>
          <p:cNvSpPr>
            <a:spLocks noGrp="1"/>
          </p:cNvSpPr>
          <p:nvPr>
            <p:ph type="body" sz="quarter" idx="13" hasCustomPrompt="1"/>
          </p:nvPr>
        </p:nvSpPr>
        <p:spPr>
          <a:xfrm>
            <a:off x="381000" y="3543302"/>
            <a:ext cx="5715000" cy="3162299"/>
          </a:xfrm>
        </p:spPr>
        <p:txBody>
          <a:bodyPr>
            <a:noAutofit/>
          </a:bodyPr>
          <a:lstStyle>
            <a:lvl1pPr marL="0" indent="1588">
              <a:lnSpc>
                <a:spcPct val="70000"/>
              </a:lnSpc>
              <a:defRPr sz="4000" b="0" baseline="0">
                <a:solidFill>
                  <a:schemeClr val="bg1"/>
                </a:solidFill>
                <a:latin typeface="Arial Black" panose="020B0A04020102020204" pitchFamily="34" charset="0"/>
              </a:defRPr>
            </a:lvl1pPr>
            <a:lvl2pPr marL="55561" indent="0">
              <a:lnSpc>
                <a:spcPct val="80000"/>
              </a:lnSpc>
              <a:spcAft>
                <a:spcPts val="0"/>
              </a:spcAft>
              <a:defRPr sz="2400" b="0" cap="all" baseline="0">
                <a:solidFill>
                  <a:schemeClr val="bg1"/>
                </a:solidFill>
                <a:latin typeface="Arial Black" panose="020B0A04020102020204" pitchFamily="34" charset="0"/>
              </a:defRPr>
            </a:lvl2pPr>
            <a:lvl3pPr marL="55561" indent="0">
              <a:lnSpc>
                <a:spcPct val="80000"/>
              </a:lnSpc>
              <a:spcAft>
                <a:spcPts val="0"/>
              </a:spcAft>
              <a:defRPr sz="1800" b="0" cap="all" baseline="0">
                <a:solidFill>
                  <a:schemeClr val="bg1"/>
                </a:solidFill>
                <a:latin typeface="Arial Black" panose="020B0A04020102020204" pitchFamily="34" charset="0"/>
              </a:defRPr>
            </a:lvl3pPr>
            <a:lvl4pPr marL="55561" indent="0">
              <a:lnSpc>
                <a:spcPct val="80000"/>
              </a:lnSpc>
              <a:buNone/>
              <a:defRPr sz="1800" b="0" cap="all" baseline="0">
                <a:solidFill>
                  <a:schemeClr val="bg1"/>
                </a:solidFill>
                <a:latin typeface="Arial Black" panose="020B0A04020102020204" pitchFamily="34" charset="0"/>
              </a:defRPr>
            </a:lvl4pPr>
            <a:lvl5pPr marL="55561" indent="0">
              <a:lnSpc>
                <a:spcPct val="80000"/>
              </a:lnSpc>
              <a:buNone/>
              <a:defRPr sz="1800" b="0" cap="all" baseline="0">
                <a:solidFill>
                  <a:schemeClr val="bg1"/>
                </a:solidFill>
                <a:latin typeface="Arial Black" panose="020B0A04020102020204" pitchFamily="34" charset="0"/>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sp>
        <p:nvSpPr>
          <p:cNvPr id="7" name="Text Placeholder 6"/>
          <p:cNvSpPr>
            <a:spLocks noGrp="1"/>
          </p:cNvSpPr>
          <p:nvPr>
            <p:ph type="body" sz="quarter" idx="14"/>
          </p:nvPr>
        </p:nvSpPr>
        <p:spPr>
          <a:xfrm>
            <a:off x="9052560" y="266700"/>
            <a:ext cx="2857501" cy="6438900"/>
          </a:xfrm>
        </p:spPr>
        <p:txBody>
          <a:bodyPr/>
          <a:lstStyle>
            <a:lvl1pPr marL="0" indent="0">
              <a:defRPr sz="2800" b="0">
                <a:solidFill>
                  <a:schemeClr val="accent6"/>
                </a:solidFill>
                <a:latin typeface="Arial Black" panose="020B0A04020102020204" pitchFamily="34" charset="0"/>
              </a:defRPr>
            </a:lvl1pPr>
            <a:lvl2pPr marL="0" indent="0">
              <a:spcAft>
                <a:spcPts val="0"/>
              </a:spcAft>
              <a:defRPr sz="2200" b="0">
                <a:solidFill>
                  <a:schemeClr val="bg1"/>
                </a:solidFill>
                <a:latin typeface="Arial" panose="020B0604020202020204" pitchFamily="34" charset="0"/>
                <a:cs typeface="Arial" panose="020B0604020202020204" pitchFamily="34" charset="0"/>
              </a:defRPr>
            </a:lvl2pPr>
            <a:lvl3pPr marL="0" indent="0">
              <a:lnSpc>
                <a:spcPct val="90000"/>
              </a:lnSpc>
              <a:spcAft>
                <a:spcPts val="0"/>
              </a:spcAft>
              <a:buFont typeface="Arial" panose="020B0604020202020204" pitchFamily="34" charset="0"/>
              <a:buNone/>
              <a:defRPr sz="1800" b="0">
                <a:solidFill>
                  <a:schemeClr val="bg1"/>
                </a:solidFill>
                <a:latin typeface="Arial" panose="020B0604020202020204" pitchFamily="34" charset="0"/>
                <a:cs typeface="Arial" panose="020B0604020202020204" pitchFamily="34" charset="0"/>
              </a:defRPr>
            </a:lvl3pPr>
            <a:lvl4pPr marL="0" indent="0">
              <a:lnSpc>
                <a:spcPct val="90000"/>
              </a:lnSpc>
              <a:spcBef>
                <a:spcPts val="1200"/>
              </a:spcBef>
              <a:spcAft>
                <a:spcPts val="0"/>
              </a:spcAft>
              <a:buNone/>
              <a:defRPr sz="1400" b="0">
                <a:solidFill>
                  <a:schemeClr val="bg1"/>
                </a:solidFill>
                <a:latin typeface="Arial" panose="020B0604020202020204" pitchFamily="34" charset="0"/>
                <a:cs typeface="Arial" panose="020B0604020202020204" pitchFamily="34" charset="0"/>
              </a:defRPr>
            </a:lvl4pPr>
            <a:lvl5pPr marL="0" indent="0">
              <a:buFont typeface="Arial" panose="020B0604020202020204" pitchFamily="34" charset="0"/>
              <a:buNone/>
              <a:defRPr sz="2000">
                <a:solidFill>
                  <a:schemeClr val="bg1"/>
                </a:solidFill>
              </a:defRPr>
            </a:lvl5pPr>
            <a:lvl6pPr marL="344479" indent="-173034">
              <a:buFont typeface="Graphik" panose="020B0503030202060203" pitchFamily="34" charset="0"/>
              <a:buChar char="–"/>
              <a:defRPr sz="1600">
                <a:solidFill>
                  <a:schemeClr val="bg1"/>
                </a:solidFill>
              </a:defRPr>
            </a:lvl6pPr>
            <a:lvl7pPr marL="0" indent="0">
              <a:defRPr sz="1400" b="1">
                <a:solidFill>
                  <a:schemeClr val="bg1"/>
                </a:solidFill>
                <a:latin typeface="+mj-lt"/>
              </a:defRPr>
            </a:lvl7pPr>
            <a:lvl8pPr marL="0" indent="0">
              <a:defRPr sz="1400" baseline="0">
                <a:solidFill>
                  <a:schemeClr val="bg1"/>
                </a:solidFill>
                <a:latin typeface="+mn-lt"/>
              </a:defRPr>
            </a:lvl8pPr>
            <a:lvl9pPr marL="0" indent="0">
              <a:lnSpc>
                <a:spcPct val="100000"/>
              </a:lnSpc>
              <a:spcAft>
                <a:spcPts val="800"/>
              </a:spcAft>
              <a:defRPr sz="1400">
                <a:solidFill>
                  <a:schemeClr val="bg1"/>
                </a:solidFill>
                <a:latin typeface="+mn-lt"/>
              </a:defRPr>
            </a:lvl9pPr>
          </a:lstStyle>
          <a:p>
            <a:pPr lvl="0"/>
            <a:r>
              <a:rPr lang="en-GB"/>
              <a:t>Click to edit Master text styles</a:t>
            </a:r>
          </a:p>
          <a:p>
            <a:pPr lvl="1"/>
            <a:r>
              <a:rPr lang="en-GB"/>
              <a:t>Second level</a:t>
            </a:r>
          </a:p>
          <a:p>
            <a:pPr lvl="2"/>
            <a:r>
              <a:rPr lang="en-GB"/>
              <a:t>Third level</a:t>
            </a:r>
          </a:p>
          <a:p>
            <a:pPr lvl="3"/>
            <a:r>
              <a:rPr lang="en-GB"/>
              <a:t>Fourth level</a:t>
            </a:r>
          </a:p>
        </p:txBody>
      </p:sp>
      <p:pic>
        <p:nvPicPr>
          <p:cNvPr id="4" name="Picture 3" descr="A close up of a sign&#10;&#10;Description automatically generated">
            <a:extLst>
              <a:ext uri="{FF2B5EF4-FFF2-40B4-BE49-F238E27FC236}">
                <a16:creationId xmlns:a16="http://schemas.microsoft.com/office/drawing/2014/main" id="{A596DBD2-7903-4047-83DB-1C62E17BCE70}"/>
              </a:ext>
            </a:extLst>
          </p:cNvPr>
          <p:cNvPicPr>
            <a:picLocks noChangeAspect="1"/>
          </p:cNvPicPr>
          <p:nvPr userDrawn="1"/>
        </p:nvPicPr>
        <p:blipFill>
          <a:blip r:embed="rId2"/>
          <a:stretch>
            <a:fillRect/>
          </a:stretch>
        </p:blipFill>
        <p:spPr>
          <a:xfrm>
            <a:off x="9569400" y="206400"/>
            <a:ext cx="2394000" cy="403200"/>
          </a:xfrm>
          <a:prstGeom prst="rect">
            <a:avLst/>
          </a:prstGeom>
        </p:spPr>
      </p:pic>
    </p:spTree>
    <p:extLst>
      <p:ext uri="{BB962C8B-B14F-4D97-AF65-F5344CB8AC3E}">
        <p14:creationId xmlns:p14="http://schemas.microsoft.com/office/powerpoint/2010/main" val="127990692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NFIDENTIAL Title Master: Dark">
    <p:bg>
      <p:bgPr>
        <a:gradFill>
          <a:gsLst>
            <a:gs pos="0">
              <a:srgbClr val="000088"/>
            </a:gs>
            <a:gs pos="93000">
              <a:schemeClr val="accent1"/>
            </a:gs>
          </a:gsLst>
          <a:lin ang="18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457200"/>
            <a:ext cx="8686800" cy="3086100"/>
          </a:xfrm>
        </p:spPr>
        <p:txBody>
          <a:bodyPr tIns="0" anchor="t" anchorCtr="0">
            <a:noAutofit/>
          </a:bodyPr>
          <a:lstStyle>
            <a:lvl1pPr algn="l">
              <a:lnSpc>
                <a:spcPct val="70000"/>
              </a:lnSpc>
              <a:defRPr sz="8000">
                <a:solidFill>
                  <a:schemeClr val="bg1"/>
                </a:solidFill>
              </a:defRPr>
            </a:lvl1pPr>
          </a:lstStyle>
          <a:p>
            <a:r>
              <a:rPr lang="en-US"/>
              <a:t>Click to edit title</a:t>
            </a:r>
          </a:p>
        </p:txBody>
      </p:sp>
      <p:sp>
        <p:nvSpPr>
          <p:cNvPr id="8" name="Text Placeholder 7"/>
          <p:cNvSpPr>
            <a:spLocks noGrp="1"/>
          </p:cNvSpPr>
          <p:nvPr>
            <p:ph type="body" sz="quarter" idx="13" hasCustomPrompt="1"/>
          </p:nvPr>
        </p:nvSpPr>
        <p:spPr>
          <a:xfrm>
            <a:off x="381000" y="3543302"/>
            <a:ext cx="5715000" cy="3162299"/>
          </a:xfrm>
        </p:spPr>
        <p:txBody>
          <a:bodyPr>
            <a:noAutofit/>
          </a:bodyPr>
          <a:lstStyle>
            <a:lvl1pPr marL="0" indent="0">
              <a:lnSpc>
                <a:spcPct val="80000"/>
              </a:lnSpc>
              <a:defRPr sz="1800" b="0" baseline="0">
                <a:solidFill>
                  <a:schemeClr val="accent5"/>
                </a:solidFill>
                <a:latin typeface="Arial Black" panose="020B0A04020102020204" pitchFamily="34" charset="0"/>
              </a:defRPr>
            </a:lvl1pPr>
            <a:lvl2pPr marL="0" indent="0">
              <a:lnSpc>
                <a:spcPct val="75000"/>
              </a:lnSpc>
              <a:spcAft>
                <a:spcPts val="0"/>
              </a:spcAft>
              <a:defRPr sz="2400" b="1" cap="all" baseline="0">
                <a:solidFill>
                  <a:schemeClr val="accent5"/>
                </a:solidFill>
                <a:latin typeface="+mn-lt"/>
              </a:defRPr>
            </a:lvl2pPr>
            <a:lvl3pPr marL="0" indent="0">
              <a:lnSpc>
                <a:spcPct val="80000"/>
              </a:lnSpc>
              <a:spcAft>
                <a:spcPts val="0"/>
              </a:spcAft>
              <a:defRPr sz="1600" b="1" cap="all" baseline="0">
                <a:solidFill>
                  <a:schemeClr val="accent5"/>
                </a:solidFill>
                <a:latin typeface="+mn-lt"/>
              </a:defRPr>
            </a:lvl3pPr>
            <a:lvl4pPr marL="0" indent="0">
              <a:lnSpc>
                <a:spcPct val="80000"/>
              </a:lnSpc>
              <a:buNone/>
              <a:defRPr sz="1400" b="1" cap="all" baseline="0">
                <a:solidFill>
                  <a:schemeClr val="accent5"/>
                </a:solidFill>
                <a:latin typeface="+mn-lt"/>
              </a:defRPr>
            </a:lvl4pPr>
            <a:lvl5pPr marL="0" indent="0">
              <a:lnSpc>
                <a:spcPct val="90000"/>
              </a:lnSpc>
              <a:buNone/>
              <a:defRPr sz="1100" b="1" cap="all" baseline="0">
                <a:solidFill>
                  <a:schemeClr val="accent5"/>
                </a:solidFill>
                <a:latin typeface="+mn-lt"/>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First level</a:t>
            </a:r>
          </a:p>
        </p:txBody>
      </p:sp>
      <p:sp>
        <p:nvSpPr>
          <p:cNvPr id="7" name="Text Placeholder 6"/>
          <p:cNvSpPr>
            <a:spLocks noGrp="1"/>
          </p:cNvSpPr>
          <p:nvPr>
            <p:ph type="body" sz="quarter" idx="14"/>
          </p:nvPr>
        </p:nvSpPr>
        <p:spPr>
          <a:xfrm>
            <a:off x="9052560" y="266700"/>
            <a:ext cx="2857501" cy="6438900"/>
          </a:xfrm>
        </p:spPr>
        <p:txBody>
          <a:bodyPr/>
          <a:lstStyle>
            <a:lvl1pPr marL="0" indent="0">
              <a:defRPr sz="2800" b="0">
                <a:solidFill>
                  <a:schemeClr val="accent6"/>
                </a:solidFill>
                <a:latin typeface="Arial Black" panose="020B0A04020102020204" pitchFamily="34" charset="0"/>
              </a:defRPr>
            </a:lvl1pPr>
            <a:lvl2pPr marL="0" indent="0">
              <a:lnSpc>
                <a:spcPct val="90000"/>
              </a:lnSpc>
              <a:spcAft>
                <a:spcPts val="0"/>
              </a:spcAft>
              <a:defRPr sz="2200">
                <a:solidFill>
                  <a:schemeClr val="bg1"/>
                </a:solidFill>
                <a:latin typeface="Arial" panose="020B0604020202020204" pitchFamily="34" charset="0"/>
                <a:cs typeface="Arial" panose="020B0604020202020204" pitchFamily="34" charset="0"/>
              </a:defRPr>
            </a:lvl2pPr>
            <a:lvl3pPr marL="0" indent="0">
              <a:lnSpc>
                <a:spcPct val="90000"/>
              </a:lnSpc>
              <a:spcAft>
                <a:spcPts val="0"/>
              </a:spcAft>
              <a:buFont typeface="Arial" panose="020B0604020202020204" pitchFamily="34" charset="0"/>
              <a:buNone/>
              <a:defRPr sz="1800">
                <a:solidFill>
                  <a:schemeClr val="bg1"/>
                </a:solidFill>
                <a:latin typeface="Arial" panose="020B0604020202020204" pitchFamily="34" charset="0"/>
                <a:cs typeface="Arial" panose="020B0604020202020204" pitchFamily="34" charset="0"/>
              </a:defRPr>
            </a:lvl3pPr>
            <a:lvl4pPr marL="0" indent="0">
              <a:lnSpc>
                <a:spcPct val="90000"/>
              </a:lnSpc>
              <a:spcBef>
                <a:spcPts val="1200"/>
              </a:spcBef>
              <a:buNone/>
              <a:defRPr sz="1400">
                <a:solidFill>
                  <a:schemeClr val="bg1"/>
                </a:solidFill>
                <a:latin typeface="Arial" panose="020B0604020202020204" pitchFamily="34" charset="0"/>
                <a:cs typeface="Arial" panose="020B0604020202020204" pitchFamily="34" charset="0"/>
              </a:defRPr>
            </a:lvl4pPr>
            <a:lvl5pPr marL="0" indent="0">
              <a:buFont typeface="Arial" panose="020B0604020202020204" pitchFamily="34" charset="0"/>
              <a:buNone/>
              <a:defRPr sz="2000">
                <a:solidFill>
                  <a:schemeClr val="bg1"/>
                </a:solidFill>
              </a:defRPr>
            </a:lvl5pPr>
            <a:lvl6pPr marL="344479" indent="-173034">
              <a:buFont typeface="Graphik" panose="020B0503030202060203" pitchFamily="34" charset="0"/>
              <a:buChar char="–"/>
              <a:defRPr sz="1600">
                <a:solidFill>
                  <a:schemeClr val="bg1"/>
                </a:solidFill>
              </a:defRPr>
            </a:lvl6pPr>
            <a:lvl7pPr marL="0" indent="0">
              <a:defRPr sz="1400" b="1">
                <a:solidFill>
                  <a:schemeClr val="bg1"/>
                </a:solidFill>
                <a:latin typeface="+mj-lt"/>
              </a:defRPr>
            </a:lvl7pPr>
            <a:lvl8pPr marL="0" indent="0">
              <a:defRPr sz="1400" baseline="0">
                <a:solidFill>
                  <a:schemeClr val="bg1"/>
                </a:solidFill>
                <a:latin typeface="+mn-lt"/>
              </a:defRPr>
            </a:lvl8pPr>
            <a:lvl9pPr marL="0" indent="0">
              <a:lnSpc>
                <a:spcPct val="100000"/>
              </a:lnSpc>
              <a:spcAft>
                <a:spcPts val="800"/>
              </a:spcAft>
              <a:defRPr sz="1400">
                <a:solidFill>
                  <a:schemeClr val="bg1"/>
                </a:solidFill>
                <a:latin typeface="+mn-lt"/>
              </a:defRPr>
            </a:lvl9pPr>
          </a:lstStyle>
          <a:p>
            <a:pPr lvl="0"/>
            <a:r>
              <a:rPr lang="en-GB"/>
              <a:t>Click to edit Master text styles</a:t>
            </a:r>
          </a:p>
          <a:p>
            <a:pPr lvl="1"/>
            <a:r>
              <a:rPr lang="en-GB"/>
              <a:t>Second level</a:t>
            </a:r>
          </a:p>
          <a:p>
            <a:pPr lvl="2"/>
            <a:r>
              <a:rPr lang="en-GB"/>
              <a:t>Third level</a:t>
            </a:r>
          </a:p>
          <a:p>
            <a:pPr lvl="3"/>
            <a:r>
              <a:rPr lang="en-GB"/>
              <a:t>Fourth level</a:t>
            </a:r>
          </a:p>
        </p:txBody>
      </p:sp>
      <p:pic>
        <p:nvPicPr>
          <p:cNvPr id="5" name="Picture 4" descr="A close up of a sign&#10;&#10;Description automatically generated">
            <a:extLst>
              <a:ext uri="{FF2B5EF4-FFF2-40B4-BE49-F238E27FC236}">
                <a16:creationId xmlns:a16="http://schemas.microsoft.com/office/drawing/2014/main" id="{3AD41DF6-7DA3-4F41-BC6D-32CFCAE50A91}"/>
              </a:ext>
            </a:extLst>
          </p:cNvPr>
          <p:cNvPicPr>
            <a:picLocks noChangeAspect="1"/>
          </p:cNvPicPr>
          <p:nvPr userDrawn="1"/>
        </p:nvPicPr>
        <p:blipFill>
          <a:blip r:embed="rId2"/>
          <a:stretch>
            <a:fillRect/>
          </a:stretch>
        </p:blipFill>
        <p:spPr>
          <a:xfrm>
            <a:off x="9569400" y="206400"/>
            <a:ext cx="2394000" cy="403200"/>
          </a:xfrm>
          <a:prstGeom prst="rect">
            <a:avLst/>
          </a:prstGeom>
        </p:spPr>
      </p:pic>
    </p:spTree>
    <p:extLst>
      <p:ext uri="{BB962C8B-B14F-4D97-AF65-F5344CB8AC3E}">
        <p14:creationId xmlns:p14="http://schemas.microsoft.com/office/powerpoint/2010/main" val="53269983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963904515"/>
      </p:ext>
    </p:extLst>
  </p:cSld>
  <p:clrMapOvr>
    <a:overrideClrMapping bg1="dk1" tx1="lt1" bg2="dk2" tx2="lt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Divider with Image - Gradient Light">
    <p:bg>
      <p:bgRef idx="1001">
        <a:schemeClr val="bg1"/>
      </p:bgRef>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DF230BE-E12B-4B12-B01F-61A3FEC1006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 y="2"/>
            <a:ext cx="12191994" cy="6857997"/>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2999" cy="5703315"/>
          </a:xfrm>
          <a:noFill/>
        </p:spPr>
        <p:txBody>
          <a:bodyPr tIns="274320" bIns="274320" anchor="ctr"/>
          <a:lstStyle>
            <a:lvl1pPr marL="0" indent="0" algn="ctr">
              <a:buNone/>
              <a:defRPr sz="1400" b="0">
                <a:solidFill>
                  <a:schemeClr val="tx1"/>
                </a:solidFill>
              </a:defRPr>
            </a:lvl1pPr>
          </a:lstStyle>
          <a:p>
            <a:r>
              <a:rPr lang="en-GB"/>
              <a:t>Add image, then ‘Send to Back’</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8" cy="3915092"/>
          </a:xfrm>
        </p:spPr>
        <p:txBody>
          <a:bodyPr anchor="b"/>
          <a:lstStyle>
            <a:lvl1pPr>
              <a:defRPr sz="5400">
                <a:solidFill>
                  <a:schemeClr val="tx1"/>
                </a:solidFill>
              </a:defRPr>
            </a:lvl1pPr>
          </a:lstStyle>
          <a:p>
            <a:r>
              <a:rPr lang="en-US"/>
              <a:t>Section title 54pt</a:t>
            </a:r>
          </a:p>
        </p:txBody>
      </p:sp>
      <p:sp>
        <p:nvSpPr>
          <p:cNvPr id="27" name="TextBox 26">
            <a:extLst>
              <a:ext uri="{FF2B5EF4-FFF2-40B4-BE49-F238E27FC236}">
                <a16:creationId xmlns:a16="http://schemas.microsoft.com/office/drawing/2014/main" id="{5B5705D7-5365-4FDC-B41B-8DBB58CDEE10}"/>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2020 Accenture. All rights reserved.</a:t>
            </a:r>
            <a:endParaRPr lang="en-US" noProof="0">
              <a:solidFill>
                <a:schemeClr val="tx1">
                  <a:alpha val="75000"/>
                </a:schemeClr>
              </a:solidFill>
            </a:endParaRPr>
          </a:p>
        </p:txBody>
      </p:sp>
      <p:sp>
        <p:nvSpPr>
          <p:cNvPr id="29" name="TextBox 28">
            <a:extLst>
              <a:ext uri="{FF2B5EF4-FFF2-40B4-BE49-F238E27FC236}">
                <a16:creationId xmlns:a16="http://schemas.microsoft.com/office/drawing/2014/main" id="{8F437B85-F911-4C8D-9468-5AF6FC49DE17}"/>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pic>
        <p:nvPicPr>
          <p:cNvPr id="33" name="Picture 32">
            <a:extLst>
              <a:ext uri="{FF2B5EF4-FFF2-40B4-BE49-F238E27FC236}">
                <a16:creationId xmlns:a16="http://schemas.microsoft.com/office/drawing/2014/main" id="{A9E94FE1-7A96-4985-B027-96607E09045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6" cy="202327"/>
          </a:xfrm>
          <a:prstGeom prst="rect">
            <a:avLst/>
          </a:prstGeom>
        </p:spPr>
      </p:pic>
      <p:sp>
        <p:nvSpPr>
          <p:cNvPr id="9" name="Text Placeholder 8">
            <a:extLst>
              <a:ext uri="{FF2B5EF4-FFF2-40B4-BE49-F238E27FC236}">
                <a16:creationId xmlns:a16="http://schemas.microsoft.com/office/drawing/2014/main" id="{BD15763B-29DE-5842-9F25-C3613114D2A0}"/>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59919449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4847E9-71CB-4177-8BB3-C4EDB8A3E26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a:t>Add image, then ‘Send to Back’</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9" name="Text Placeholder 8">
            <a:extLst>
              <a:ext uri="{FF2B5EF4-FFF2-40B4-BE49-F238E27FC236}">
                <a16:creationId xmlns:a16="http://schemas.microsoft.com/office/drawing/2014/main" id="{C8D88312-3597-964E-9B24-8371E2C85670}"/>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41128609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lumns 2 - Headline + GT Sectr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0" y="3004457"/>
            <a:ext cx="5524500"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524500" cy="4502426"/>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1371601"/>
            <a:ext cx="5524499" cy="1632856"/>
          </a:xfrm>
        </p:spPr>
        <p:txBody>
          <a:bodyPr/>
          <a:lstStyle/>
          <a:p>
            <a:r>
              <a:rPr lang="en-GB"/>
              <a:t>Place headline here (36pt, min 30pt)</a:t>
            </a:r>
            <a:endParaRPr lang="en-US"/>
          </a:p>
        </p:txBody>
      </p:sp>
    </p:spTree>
    <p:extLst>
      <p:ext uri="{BB962C8B-B14F-4D97-AF65-F5344CB8AC3E}">
        <p14:creationId xmlns:p14="http://schemas.microsoft.com/office/powerpoint/2010/main" val="1385437587"/>
      </p:ext>
    </p:extLst>
  </p:cSld>
  <p:clrMapOvr>
    <a:masterClrMapping/>
  </p:clrMapOvr>
  <p:extLst>
    <p:ext uri="{DCECCB84-F9BA-43D5-87BE-67443E8EF086}">
      <p15:sldGuideLst xmlns:p15="http://schemas.microsoft.com/office/powerpoint/2012/main">
        <p15:guide id="1" orient="horz" pos="864">
          <p15:clr>
            <a:srgbClr val="5ACBF0"/>
          </p15:clr>
        </p15:guide>
        <p15:guide id="2" pos="3720">
          <p15:clr>
            <a:srgbClr val="5ACBF0"/>
          </p15:clr>
        </p15:guide>
        <p15:guide id="3" pos="3960">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Greetings + Greater Than 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6" name="TextBox 5">
            <a:extLst>
              <a:ext uri="{FF2B5EF4-FFF2-40B4-BE49-F238E27FC236}">
                <a16:creationId xmlns:a16="http://schemas.microsoft.com/office/drawing/2014/main" id="{6FA1302B-6794-45FA-A428-AB50D28EF9A2}"/>
              </a:ext>
            </a:extLst>
          </p:cNvPr>
          <p:cNvSpPr txBox="1"/>
          <p:nvPr/>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pic>
        <p:nvPicPr>
          <p:cNvPr id="5" name="Picture 4" descr="A picture containing card, drawing, crosswalk, table&#10;&#10;Description automatically generated">
            <a:extLst>
              <a:ext uri="{FF2B5EF4-FFF2-40B4-BE49-F238E27FC236}">
                <a16:creationId xmlns:a16="http://schemas.microsoft.com/office/drawing/2014/main" id="{E5FCD86B-B6A8-4016-9F0D-3FDC4C784D3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80999" y="5376231"/>
            <a:ext cx="670786" cy="710244"/>
          </a:xfrm>
          <a:prstGeom prst="rect">
            <a:avLst/>
          </a:prstGeom>
        </p:spPr>
      </p:pic>
    </p:spTree>
    <p:extLst>
      <p:ext uri="{BB962C8B-B14F-4D97-AF65-F5344CB8AC3E}">
        <p14:creationId xmlns:p14="http://schemas.microsoft.com/office/powerpoint/2010/main" val="1038728210"/>
      </p:ext>
    </p:extLst>
  </p:cSld>
  <p:clrMapOvr>
    <a:overrideClrMapping bg1="dk1" tx1="lt1" bg2="dk2" tx2="lt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Light 1">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7A31FE-1E07-4053-A99E-D3461DEE400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87" y="668"/>
            <a:ext cx="12189628" cy="6856665"/>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a:t>Place key message here</a:t>
            </a:r>
          </a:p>
        </p:txBody>
      </p:sp>
      <p:sp>
        <p:nvSpPr>
          <p:cNvPr id="6" name="TextBox 5">
            <a:extLst>
              <a:ext uri="{FF2B5EF4-FFF2-40B4-BE49-F238E27FC236}">
                <a16:creationId xmlns:a16="http://schemas.microsoft.com/office/drawing/2014/main" id="{C36B84D5-0A22-4711-8F52-BDC8137A168E}"/>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2020 Accenture. All rights reserved.</a:t>
            </a:r>
            <a:endParaRPr lang="en-US" noProof="0">
              <a:solidFill>
                <a:schemeClr val="tx1">
                  <a:alpha val="75000"/>
                </a:schemeClr>
              </a:solidFill>
            </a:endParaRPr>
          </a:p>
        </p:txBody>
      </p:sp>
      <p:sp>
        <p:nvSpPr>
          <p:cNvPr id="8" name="TextBox 7">
            <a:extLst>
              <a:ext uri="{FF2B5EF4-FFF2-40B4-BE49-F238E27FC236}">
                <a16:creationId xmlns:a16="http://schemas.microsoft.com/office/drawing/2014/main" id="{3CADCD88-2176-4497-B5B6-CEC45FAC70F5}"/>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pic>
        <p:nvPicPr>
          <p:cNvPr id="4" name="Picture 3">
            <a:extLst>
              <a:ext uri="{FF2B5EF4-FFF2-40B4-BE49-F238E27FC236}">
                <a16:creationId xmlns:a16="http://schemas.microsoft.com/office/drawing/2014/main" id="{23951368-DA63-486C-A3F0-C29653258BF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6" cy="202327"/>
          </a:xfrm>
          <a:prstGeom prst="rect">
            <a:avLst/>
          </a:prstGeom>
        </p:spPr>
      </p:pic>
    </p:spTree>
    <p:extLst>
      <p:ext uri="{BB962C8B-B14F-4D97-AF65-F5344CB8AC3E}">
        <p14:creationId xmlns:p14="http://schemas.microsoft.com/office/powerpoint/2010/main" val="700056849"/>
      </p:ext>
    </p:extLst>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a:t>Copyright 2020 Accenture. All rights reserved.</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a:t>
            </a:fld>
            <a:endParaRPr lang="en-US"/>
          </a:p>
        </p:txBody>
      </p:sp>
      <p:sp>
        <p:nvSpPr>
          <p:cNvPr id="6" name="Content Placeholder 5"/>
          <p:cNvSpPr>
            <a:spLocks noGrp="1"/>
          </p:cNvSpPr>
          <p:nvPr>
            <p:ph sz="quarter" idx="18"/>
          </p:nvPr>
        </p:nvSpPr>
        <p:spPr>
          <a:xfrm>
            <a:off x="381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GB"/>
              <a:t>Click to edit Master text styles</a:t>
            </a:r>
          </a:p>
          <a:p>
            <a:pPr lvl="1"/>
            <a:r>
              <a:rPr lang="en-GB"/>
              <a:t>Second level</a:t>
            </a:r>
          </a:p>
          <a:p>
            <a:pPr lvl="2"/>
            <a:r>
              <a:rPr lang="en-GB"/>
              <a:t>Third level</a:t>
            </a:r>
          </a:p>
        </p:txBody>
      </p:sp>
      <p:sp>
        <p:nvSpPr>
          <p:cNvPr id="11" name="Title 10"/>
          <p:cNvSpPr>
            <a:spLocks noGrp="1"/>
          </p:cNvSpPr>
          <p:nvPr>
            <p:ph type="title"/>
          </p:nvPr>
        </p:nvSpPr>
        <p:spPr>
          <a:xfrm>
            <a:off x="381000" y="380999"/>
            <a:ext cx="11430000" cy="990601"/>
          </a:xfrm>
        </p:spPr>
        <p:txBody>
          <a:bodyPr/>
          <a:lstStyle/>
          <a:p>
            <a:r>
              <a:rPr lang="en-GB"/>
              <a:t>Click to edit Master title style</a:t>
            </a:r>
            <a:endParaRPr lang="en-US"/>
          </a:p>
        </p:txBody>
      </p:sp>
      <p:sp>
        <p:nvSpPr>
          <p:cNvPr id="8" name="Content Placeholder 5"/>
          <p:cNvSpPr>
            <a:spLocks noGrp="1"/>
          </p:cNvSpPr>
          <p:nvPr>
            <p:ph sz="quarter" idx="19"/>
          </p:nvPr>
        </p:nvSpPr>
        <p:spPr>
          <a:xfrm>
            <a:off x="6096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35539515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AU"/>
              <a:t>Copyright © 2016 Accenture  All rights reserved.</a:t>
            </a:r>
          </a:p>
        </p:txBody>
      </p:sp>
      <p:sp>
        <p:nvSpPr>
          <p:cNvPr id="6" name="Slide Number Placeholder 5"/>
          <p:cNvSpPr>
            <a:spLocks noGrp="1"/>
          </p:cNvSpPr>
          <p:nvPr>
            <p:ph type="sldNum" sz="quarter" idx="11"/>
          </p:nvPr>
        </p:nvSpPr>
        <p:spPr/>
        <p:txBody>
          <a:bodyPr/>
          <a:lstStyle/>
          <a:p>
            <a:pPr>
              <a:defRPr/>
            </a:pPr>
            <a:fld id="{90CBDC3A-D49F-4631-A8C7-55D59B33E5FA}" type="slidenum">
              <a:rPr lang="en-US" smtClean="0"/>
              <a:pPr>
                <a:defRPr/>
              </a:pPr>
              <a:t>‹#›</a:t>
            </a:fld>
            <a:endParaRPr lang="en-US"/>
          </a:p>
        </p:txBody>
      </p:sp>
    </p:spTree>
    <p:extLst>
      <p:ext uri="{BB962C8B-B14F-4D97-AF65-F5344CB8AC3E}">
        <p14:creationId xmlns:p14="http://schemas.microsoft.com/office/powerpoint/2010/main" val="305445947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90CBDC3A-D49F-4631-A8C7-55D59B33E5FA}" type="slidenum">
              <a:rPr lang="en-US" smtClean="0"/>
              <a:pPr>
                <a:defRPr/>
              </a:pPr>
              <a:t>‹#›</a:t>
            </a:fld>
            <a:endParaRPr lang="en-US"/>
          </a:p>
        </p:txBody>
      </p:sp>
      <p:sp>
        <p:nvSpPr>
          <p:cNvPr id="5" name="Title 4"/>
          <p:cNvSpPr>
            <a:spLocks noGrp="1"/>
          </p:cNvSpPr>
          <p:nvPr>
            <p:ph type="title"/>
          </p:nvPr>
        </p:nvSpPr>
        <p:spPr/>
        <p:txBody>
          <a:bodyPr/>
          <a:lstStyle/>
          <a:p>
            <a:r>
              <a:rPr lang="en-GB"/>
              <a:t>Click to edit Master title style</a:t>
            </a:r>
            <a:endParaRPr lang="en-AU"/>
          </a:p>
        </p:txBody>
      </p:sp>
      <p:sp>
        <p:nvSpPr>
          <p:cNvPr id="2" name="Footer Placeholder 1"/>
          <p:cNvSpPr>
            <a:spLocks noGrp="1"/>
          </p:cNvSpPr>
          <p:nvPr>
            <p:ph type="ftr" sz="quarter" idx="12"/>
          </p:nvPr>
        </p:nvSpPr>
        <p:spPr/>
        <p:txBody>
          <a:bodyPr/>
          <a:lstStyle/>
          <a:p>
            <a:r>
              <a:rPr lang="en-AU"/>
              <a:t>Copyright © 2016 Accenture  All rights reserved.</a:t>
            </a:r>
          </a:p>
        </p:txBody>
      </p:sp>
    </p:spTree>
    <p:extLst>
      <p:ext uri="{BB962C8B-B14F-4D97-AF65-F5344CB8AC3E}">
        <p14:creationId xmlns:p14="http://schemas.microsoft.com/office/powerpoint/2010/main" val="2173787797"/>
      </p:ext>
    </p:extLst>
  </p:cSld>
  <p:clrMapOvr>
    <a:overrideClrMapping bg1="lt1" tx1="dk1" bg2="lt2" tx2="dk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Content Placeholder 5"/>
          <p:cNvSpPr>
            <a:spLocks noGrp="1"/>
          </p:cNvSpPr>
          <p:nvPr>
            <p:ph sz="quarter" idx="18"/>
          </p:nvPr>
        </p:nvSpPr>
        <p:spPr>
          <a:xfrm>
            <a:off x="381001" y="1828802"/>
            <a:ext cx="8572500" cy="4689475"/>
          </a:xfrm>
          <a:prstGeom prst="rect">
            <a:avLst/>
          </a:prstGeom>
        </p:spPr>
        <p:txBody>
          <a:bodyPr/>
          <a:lstStyle>
            <a:lvl3pPr marL="514338" indent="-230182">
              <a:buFont typeface="Graphik" panose="020B0503030202060203" pitchFamily="34" charset="0"/>
              <a:buChar char="–"/>
              <a:defRPr/>
            </a:lvl3pPr>
            <a:lvl5pPr marL="857229" indent="-177796">
              <a:buFont typeface="Graphik" panose="020B0503030202060203" pitchFamily="34" charset="0"/>
              <a:buChar char="–"/>
              <a:defRPr/>
            </a:lvl5pPr>
          </a:lstStyle>
          <a:p>
            <a:pPr lvl="0"/>
            <a:r>
              <a:rPr lang="en-GB"/>
              <a:t>Click to edit Master text styles</a:t>
            </a:r>
          </a:p>
          <a:p>
            <a:pPr lvl="1"/>
            <a:r>
              <a:rPr lang="en-GB"/>
              <a:t>Second level</a:t>
            </a:r>
          </a:p>
          <a:p>
            <a:pPr lvl="2"/>
            <a:r>
              <a:rPr lang="en-GB"/>
              <a:t>Third level</a:t>
            </a:r>
          </a:p>
        </p:txBody>
      </p:sp>
      <p:sp>
        <p:nvSpPr>
          <p:cNvPr id="11" name="Title 10"/>
          <p:cNvSpPr>
            <a:spLocks noGrp="1"/>
          </p:cNvSpPr>
          <p:nvPr>
            <p:ph type="title"/>
          </p:nvPr>
        </p:nvSpPr>
        <p:spPr>
          <a:xfrm>
            <a:off x="381000" y="380999"/>
            <a:ext cx="11430000" cy="990601"/>
          </a:xfrm>
          <a:prstGeom prst="rect">
            <a:avLst/>
          </a:prstGeom>
        </p:spPr>
        <p:txBody>
          <a:bodyPr/>
          <a:lstStyle/>
          <a:p>
            <a:r>
              <a:rPr lang="en-GB"/>
              <a:t>Click to edit Master title style</a:t>
            </a:r>
            <a:endParaRPr lang="en-US"/>
          </a:p>
        </p:txBody>
      </p:sp>
      <p:sp>
        <p:nvSpPr>
          <p:cNvPr id="3" name="Footer Placeholder 2"/>
          <p:cNvSpPr>
            <a:spLocks noGrp="1"/>
          </p:cNvSpPr>
          <p:nvPr>
            <p:ph type="ftr" sz="quarter" idx="20"/>
          </p:nvPr>
        </p:nvSpPr>
        <p:spPr>
          <a:xfrm>
            <a:off x="381002" y="6519009"/>
            <a:ext cx="5714999" cy="206375"/>
          </a:xfrm>
          <a:prstGeom prst="rect">
            <a:avLst/>
          </a:prstGeom>
        </p:spPr>
        <p:txBody>
          <a:bodyPr/>
          <a:lstStyle/>
          <a:p>
            <a:r>
              <a:rPr lang="en-US"/>
              <a:t>Copyright 2020 Accenture. All rights reserved.</a:t>
            </a:r>
          </a:p>
        </p:txBody>
      </p:sp>
      <p:sp>
        <p:nvSpPr>
          <p:cNvPr id="4" name="Slide Number Placeholder 3"/>
          <p:cNvSpPr>
            <a:spLocks noGrp="1"/>
          </p:cNvSpPr>
          <p:nvPr>
            <p:ph type="sldNum" sz="quarter" idx="21"/>
          </p:nvPr>
        </p:nvSpPr>
        <p:spPr>
          <a:xfrm>
            <a:off x="11506202" y="6519009"/>
            <a:ext cx="304799" cy="206375"/>
          </a:xfrm>
          <a:prstGeom prst="rect">
            <a:avLst/>
          </a:prstGeom>
        </p:spPr>
        <p:txBody>
          <a:bodyPr/>
          <a:lstStyle/>
          <a:p>
            <a:fld id="{4F9AC08D-23A9-440E-BCB9-AA1E9877CC38}" type="slidenum">
              <a:rPr lang="en-US" smtClean="0"/>
              <a:pPr/>
              <a:t>‹#›</a:t>
            </a:fld>
            <a:endParaRPr lang="en-US"/>
          </a:p>
        </p:txBody>
      </p:sp>
    </p:spTree>
    <p:extLst>
      <p:ext uri="{BB962C8B-B14F-4D97-AF65-F5344CB8AC3E}">
        <p14:creationId xmlns:p14="http://schemas.microsoft.com/office/powerpoint/2010/main" val="242060326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B847B-8979-9E4A-95D5-B4C0E2F44D9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4E5448C-DD2C-4D46-AFD5-C3CB14F717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D514B9F-86FB-FD44-A8AA-208718F24DE8}"/>
              </a:ext>
            </a:extLst>
          </p:cNvPr>
          <p:cNvSpPr>
            <a:spLocks noGrp="1"/>
          </p:cNvSpPr>
          <p:nvPr>
            <p:ph type="dt" sz="half" idx="10"/>
          </p:nvPr>
        </p:nvSpPr>
        <p:spPr/>
        <p:txBody>
          <a:bodyPr/>
          <a:lstStyle/>
          <a:p>
            <a:fld id="{4614D710-462E-BE42-9BB5-EC7B8D1880B9}" type="datetimeFigureOut">
              <a:rPr lang="en-US" smtClean="0"/>
              <a:t>2/7/22</a:t>
            </a:fld>
            <a:endParaRPr lang="en-US"/>
          </a:p>
        </p:txBody>
      </p:sp>
      <p:sp>
        <p:nvSpPr>
          <p:cNvPr id="5" name="Footer Placeholder 4">
            <a:extLst>
              <a:ext uri="{FF2B5EF4-FFF2-40B4-BE49-F238E27FC236}">
                <a16:creationId xmlns:a16="http://schemas.microsoft.com/office/drawing/2014/main" id="{205D1A4C-BB18-404D-B65F-779716AE65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8063EB-FFA8-A642-80C1-41BA131A121D}"/>
              </a:ext>
            </a:extLst>
          </p:cNvPr>
          <p:cNvSpPr>
            <a:spLocks noGrp="1"/>
          </p:cNvSpPr>
          <p:nvPr>
            <p:ph type="sldNum" sz="quarter" idx="12"/>
          </p:nvPr>
        </p:nvSpPr>
        <p:spPr/>
        <p:txBody>
          <a:bodyPr/>
          <a:lstStyle/>
          <a:p>
            <a:fld id="{85F97528-C822-D74A-A5A6-958B0BC825D8}" type="slidenum">
              <a:rPr lang="en-US" smtClean="0"/>
              <a:t>‹#›</a:t>
            </a:fld>
            <a:endParaRPr lang="en-US"/>
          </a:p>
        </p:txBody>
      </p:sp>
    </p:spTree>
    <p:extLst>
      <p:ext uri="{BB962C8B-B14F-4D97-AF65-F5344CB8AC3E}">
        <p14:creationId xmlns:p14="http://schemas.microsoft.com/office/powerpoint/2010/main" val="264552781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Content Placeholder 5"/>
          <p:cNvSpPr>
            <a:spLocks noGrp="1"/>
          </p:cNvSpPr>
          <p:nvPr>
            <p:ph sz="quarter" idx="18"/>
          </p:nvPr>
        </p:nvSpPr>
        <p:spPr>
          <a:xfrm>
            <a:off x="381001" y="1828802"/>
            <a:ext cx="8572500" cy="4689475"/>
          </a:xfrm>
          <a:prstGeom prst="rect">
            <a:avLst/>
          </a:prstGeom>
        </p:spPr>
        <p:txBody>
          <a:bodyPr/>
          <a:lstStyle>
            <a:lvl3pPr marL="514338" indent="-230182">
              <a:buFont typeface="Graphik" panose="020B0503030202060203" pitchFamily="34" charset="0"/>
              <a:buChar char="–"/>
              <a:defRPr/>
            </a:lvl3pPr>
            <a:lvl5pPr marL="857229" indent="-177796">
              <a:buFont typeface="Graphik" panose="020B0503030202060203" pitchFamily="34" charset="0"/>
              <a:buChar char="–"/>
              <a:defRPr/>
            </a:lvl5pPr>
          </a:lstStyle>
          <a:p>
            <a:pPr lvl="0"/>
            <a:r>
              <a:rPr lang="en-GB"/>
              <a:t>Click to edit Master text styles</a:t>
            </a:r>
          </a:p>
          <a:p>
            <a:pPr lvl="1"/>
            <a:r>
              <a:rPr lang="en-GB"/>
              <a:t>Second level</a:t>
            </a:r>
          </a:p>
          <a:p>
            <a:pPr lvl="2"/>
            <a:r>
              <a:rPr lang="en-GB"/>
              <a:t>Third level</a:t>
            </a:r>
          </a:p>
        </p:txBody>
      </p:sp>
      <p:sp>
        <p:nvSpPr>
          <p:cNvPr id="11" name="Title 10"/>
          <p:cNvSpPr>
            <a:spLocks noGrp="1"/>
          </p:cNvSpPr>
          <p:nvPr>
            <p:ph type="title"/>
          </p:nvPr>
        </p:nvSpPr>
        <p:spPr>
          <a:xfrm>
            <a:off x="381000" y="380999"/>
            <a:ext cx="11430000" cy="990601"/>
          </a:xfrm>
          <a:prstGeom prst="rect">
            <a:avLst/>
          </a:prstGeom>
        </p:spPr>
        <p:txBody>
          <a:bodyPr/>
          <a:lstStyle/>
          <a:p>
            <a:r>
              <a:rPr lang="en-GB"/>
              <a:t>Click to edit Master title style</a:t>
            </a:r>
            <a:endParaRPr lang="en-US"/>
          </a:p>
        </p:txBody>
      </p:sp>
      <p:sp>
        <p:nvSpPr>
          <p:cNvPr id="3" name="Footer Placeholder 2"/>
          <p:cNvSpPr>
            <a:spLocks noGrp="1"/>
          </p:cNvSpPr>
          <p:nvPr>
            <p:ph type="ftr" sz="quarter" idx="20"/>
          </p:nvPr>
        </p:nvSpPr>
        <p:spPr>
          <a:xfrm>
            <a:off x="381002" y="6519009"/>
            <a:ext cx="5714999" cy="206375"/>
          </a:xfrm>
          <a:prstGeom prst="rect">
            <a:avLst/>
          </a:prstGeom>
        </p:spPr>
        <p:txBody>
          <a:bodyPr/>
          <a:lstStyle/>
          <a:p>
            <a:r>
              <a:rPr lang="en-US"/>
              <a:t>Copyright 2020 Accenture. All rights reserved.</a:t>
            </a:r>
          </a:p>
        </p:txBody>
      </p:sp>
      <p:sp>
        <p:nvSpPr>
          <p:cNvPr id="4" name="Slide Number Placeholder 3"/>
          <p:cNvSpPr>
            <a:spLocks noGrp="1"/>
          </p:cNvSpPr>
          <p:nvPr>
            <p:ph type="sldNum" sz="quarter" idx="21"/>
          </p:nvPr>
        </p:nvSpPr>
        <p:spPr>
          <a:xfrm>
            <a:off x="11506202" y="6519009"/>
            <a:ext cx="304799" cy="206375"/>
          </a:xfrm>
          <a:prstGeom prst="rect">
            <a:avLst/>
          </a:prstGeom>
        </p:spPr>
        <p:txBody>
          <a:bodyPr/>
          <a:lstStyle/>
          <a:p>
            <a:fld id="{4F9AC08D-23A9-440E-BCB9-AA1E9877CC38}" type="slidenum">
              <a:rPr lang="en-US" smtClean="0"/>
              <a:pPr/>
              <a:t>‹#›</a:t>
            </a:fld>
            <a:endParaRPr lang="en-US"/>
          </a:p>
        </p:txBody>
      </p:sp>
    </p:spTree>
    <p:extLst>
      <p:ext uri="{BB962C8B-B14F-4D97-AF65-F5344CB8AC3E}">
        <p14:creationId xmlns:p14="http://schemas.microsoft.com/office/powerpoint/2010/main" val="188104532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hort Title and 2 Content">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a:xfrm>
            <a:off x="381002" y="6519009"/>
            <a:ext cx="5714999" cy="206375"/>
          </a:xfrm>
          <a:prstGeom prst="rect">
            <a:avLst/>
          </a:prstGeom>
        </p:spPr>
        <p:txBody>
          <a:bodyPr/>
          <a:lstStyle/>
          <a:p>
            <a:r>
              <a:rPr lang="en-US"/>
              <a:t>Copyright 2020 Accenture. All rights reserved.</a:t>
            </a:r>
          </a:p>
        </p:txBody>
      </p:sp>
      <p:sp>
        <p:nvSpPr>
          <p:cNvPr id="10" name="Slide Number Placeholder 9"/>
          <p:cNvSpPr>
            <a:spLocks noGrp="1"/>
          </p:cNvSpPr>
          <p:nvPr>
            <p:ph type="sldNum" sz="quarter" idx="17"/>
          </p:nvPr>
        </p:nvSpPr>
        <p:spPr>
          <a:xfrm>
            <a:off x="11506202" y="6519009"/>
            <a:ext cx="304799" cy="206375"/>
          </a:xfrm>
          <a:prstGeom prst="rect">
            <a:avLst/>
          </a:prstGeom>
        </p:spPr>
        <p:txBody>
          <a:bodyPr/>
          <a:lstStyle/>
          <a:p>
            <a:fld id="{4F9AC08D-23A9-440E-BCB9-AA1E9877CC38}" type="slidenum">
              <a:rPr lang="en-US" smtClean="0"/>
              <a:pPr/>
              <a:t>‹#›</a:t>
            </a:fld>
            <a:endParaRPr lang="en-US"/>
          </a:p>
        </p:txBody>
      </p:sp>
      <p:sp>
        <p:nvSpPr>
          <p:cNvPr id="6" name="Content Placeholder 5"/>
          <p:cNvSpPr>
            <a:spLocks noGrp="1"/>
          </p:cNvSpPr>
          <p:nvPr>
            <p:ph sz="quarter" idx="18"/>
          </p:nvPr>
        </p:nvSpPr>
        <p:spPr>
          <a:xfrm>
            <a:off x="381000" y="1828802"/>
            <a:ext cx="5715000" cy="4689475"/>
          </a:xfrm>
          <a:prstGeom prst="rect">
            <a:avLst/>
          </a:prstGeo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GB"/>
              <a:t>Click to edit Master text styles</a:t>
            </a:r>
          </a:p>
          <a:p>
            <a:pPr lvl="1"/>
            <a:r>
              <a:rPr lang="en-GB"/>
              <a:t>Second level</a:t>
            </a:r>
          </a:p>
          <a:p>
            <a:pPr lvl="2"/>
            <a:r>
              <a:rPr lang="en-GB"/>
              <a:t>Third level</a:t>
            </a:r>
          </a:p>
        </p:txBody>
      </p:sp>
      <p:sp>
        <p:nvSpPr>
          <p:cNvPr id="11" name="Title 10"/>
          <p:cNvSpPr>
            <a:spLocks noGrp="1"/>
          </p:cNvSpPr>
          <p:nvPr>
            <p:ph type="title"/>
          </p:nvPr>
        </p:nvSpPr>
        <p:spPr>
          <a:xfrm>
            <a:off x="381000" y="380999"/>
            <a:ext cx="5715000" cy="990601"/>
          </a:xfrm>
          <a:prstGeom prst="rect">
            <a:avLst/>
          </a:prstGeom>
        </p:spPr>
        <p:txBody>
          <a:bodyPr/>
          <a:lstStyle/>
          <a:p>
            <a:r>
              <a:rPr lang="en-GB"/>
              <a:t>Click to edit Master title style</a:t>
            </a:r>
            <a:endParaRPr lang="en-US"/>
          </a:p>
        </p:txBody>
      </p:sp>
      <p:sp>
        <p:nvSpPr>
          <p:cNvPr id="8" name="Content Placeholder 5"/>
          <p:cNvSpPr>
            <a:spLocks noGrp="1"/>
          </p:cNvSpPr>
          <p:nvPr>
            <p:ph sz="quarter" idx="19"/>
          </p:nvPr>
        </p:nvSpPr>
        <p:spPr>
          <a:xfrm>
            <a:off x="6096000" y="1828802"/>
            <a:ext cx="5715000" cy="4689475"/>
          </a:xfrm>
          <a:prstGeom prst="rect">
            <a:avLst/>
          </a:prstGeo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60380153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a:xfrm>
            <a:off x="381002" y="6519009"/>
            <a:ext cx="5714999" cy="206375"/>
          </a:xfrm>
          <a:prstGeom prst="rect">
            <a:avLst/>
          </a:prstGeom>
        </p:spPr>
        <p:txBody>
          <a:bodyPr/>
          <a:lstStyle/>
          <a:p>
            <a:r>
              <a:rPr lang="en-US"/>
              <a:t>Copyright 2020 Accenture. All rights reserved.</a:t>
            </a:r>
          </a:p>
        </p:txBody>
      </p:sp>
      <p:sp>
        <p:nvSpPr>
          <p:cNvPr id="10" name="Slide Number Placeholder 9"/>
          <p:cNvSpPr>
            <a:spLocks noGrp="1"/>
          </p:cNvSpPr>
          <p:nvPr>
            <p:ph type="sldNum" sz="quarter" idx="17"/>
          </p:nvPr>
        </p:nvSpPr>
        <p:spPr>
          <a:xfrm>
            <a:off x="11506202" y="6519009"/>
            <a:ext cx="304799" cy="206375"/>
          </a:xfrm>
          <a:prstGeom prst="rect">
            <a:avLst/>
          </a:prstGeom>
        </p:spPr>
        <p:txBody>
          <a:bodyPr/>
          <a:lstStyle/>
          <a:p>
            <a:fld id="{4F9AC08D-23A9-440E-BCB9-AA1E9877CC38}" type="slidenum">
              <a:rPr lang="en-US" smtClean="0"/>
              <a:pPr/>
              <a:t>‹#›</a:t>
            </a:fld>
            <a:endParaRPr lang="en-US"/>
          </a:p>
        </p:txBody>
      </p:sp>
      <p:sp>
        <p:nvSpPr>
          <p:cNvPr id="6" name="Content Placeholder 5"/>
          <p:cNvSpPr>
            <a:spLocks noGrp="1"/>
          </p:cNvSpPr>
          <p:nvPr>
            <p:ph sz="quarter" idx="18"/>
          </p:nvPr>
        </p:nvSpPr>
        <p:spPr>
          <a:xfrm>
            <a:off x="381000" y="1828802"/>
            <a:ext cx="5715000" cy="4689475"/>
          </a:xfrm>
          <a:prstGeom prst="rect">
            <a:avLst/>
          </a:prstGeo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GB"/>
              <a:t>Click to edit Master text styles</a:t>
            </a:r>
          </a:p>
          <a:p>
            <a:pPr lvl="1"/>
            <a:r>
              <a:rPr lang="en-GB"/>
              <a:t>Second level</a:t>
            </a:r>
          </a:p>
          <a:p>
            <a:pPr lvl="2"/>
            <a:r>
              <a:rPr lang="en-GB"/>
              <a:t>Third level</a:t>
            </a:r>
          </a:p>
        </p:txBody>
      </p:sp>
      <p:sp>
        <p:nvSpPr>
          <p:cNvPr id="11" name="Title 10"/>
          <p:cNvSpPr>
            <a:spLocks noGrp="1"/>
          </p:cNvSpPr>
          <p:nvPr>
            <p:ph type="title"/>
          </p:nvPr>
        </p:nvSpPr>
        <p:spPr>
          <a:xfrm>
            <a:off x="381000" y="380999"/>
            <a:ext cx="11430000" cy="990601"/>
          </a:xfrm>
          <a:prstGeom prst="rect">
            <a:avLst/>
          </a:prstGeom>
        </p:spPr>
        <p:txBody>
          <a:bodyPr/>
          <a:lstStyle/>
          <a:p>
            <a:r>
              <a:rPr lang="en-GB"/>
              <a:t>Click to edit Master title style</a:t>
            </a:r>
            <a:endParaRPr lang="en-US"/>
          </a:p>
        </p:txBody>
      </p:sp>
      <p:sp>
        <p:nvSpPr>
          <p:cNvPr id="8" name="Content Placeholder 5"/>
          <p:cNvSpPr>
            <a:spLocks noGrp="1"/>
          </p:cNvSpPr>
          <p:nvPr>
            <p:ph sz="quarter" idx="19"/>
          </p:nvPr>
        </p:nvSpPr>
        <p:spPr>
          <a:xfrm>
            <a:off x="6096000" y="1828802"/>
            <a:ext cx="5715000" cy="4689475"/>
          </a:xfrm>
          <a:prstGeom prst="rect">
            <a:avLst/>
          </a:prstGeo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349535390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 Titles and Content">
    <p:spTree>
      <p:nvGrpSpPr>
        <p:cNvPr id="1" name=""/>
        <p:cNvGrpSpPr/>
        <p:nvPr/>
      </p:nvGrpSpPr>
      <p:grpSpPr>
        <a:xfrm>
          <a:off x="0" y="0"/>
          <a:ext cx="0" cy="0"/>
          <a:chOff x="0" y="0"/>
          <a:chExt cx="0" cy="0"/>
        </a:xfrm>
      </p:grpSpPr>
      <p:sp>
        <p:nvSpPr>
          <p:cNvPr id="9" name="Text Placeholder 7"/>
          <p:cNvSpPr>
            <a:spLocks noGrp="1"/>
          </p:cNvSpPr>
          <p:nvPr>
            <p:ph type="body" sz="quarter" idx="14" hasCustomPrompt="1"/>
          </p:nvPr>
        </p:nvSpPr>
        <p:spPr>
          <a:xfrm>
            <a:off x="6096001" y="284723"/>
            <a:ext cx="5715000" cy="1086879"/>
          </a:xfrm>
          <a:prstGeom prst="rect">
            <a:avLst/>
          </a:prstGeom>
        </p:spPr>
        <p:txBody>
          <a:bodyPr/>
          <a:lstStyle>
            <a:lvl1pPr marL="0" indent="0">
              <a:lnSpc>
                <a:spcPct val="85000"/>
              </a:lnSpc>
              <a:spcBef>
                <a:spcPts val="0"/>
              </a:spcBef>
              <a:spcAft>
                <a:spcPts val="0"/>
              </a:spcAft>
              <a:defRPr sz="1600" b="1" cap="all" baseline="0"/>
            </a:lvl1pPr>
            <a:lvl2pPr marL="0" indent="0">
              <a:lnSpc>
                <a:spcPct val="76000"/>
              </a:lnSpc>
              <a:spcBef>
                <a:spcPts val="0"/>
              </a:spcBef>
              <a:spcAft>
                <a:spcPts val="0"/>
              </a:spcAft>
              <a:buNone/>
              <a:defRPr sz="2600" b="0" cap="all" baseline="0">
                <a:latin typeface="Arial Black" panose="020B0A04020102020204" pitchFamily="34" charset="0"/>
              </a:defRPr>
            </a:lvl2pPr>
            <a:lvl3pPr>
              <a:lnSpc>
                <a:spcPct val="75000"/>
              </a:lnSpc>
              <a:spcAft>
                <a:spcPts val="0"/>
              </a:spcAft>
              <a:defRPr sz="2400" cap="all" baseline="0">
                <a:latin typeface="+mj-lt"/>
              </a:defRPr>
            </a:lvl3pPr>
          </a:lstStyle>
          <a:p>
            <a:pPr lvl="0"/>
            <a:r>
              <a:rPr lang="en-US"/>
              <a:t>First subtitle</a:t>
            </a:r>
          </a:p>
          <a:p>
            <a:pPr lvl="1"/>
            <a:r>
              <a:rPr lang="en-US"/>
              <a:t>Second SUBTITLE</a:t>
            </a:r>
          </a:p>
        </p:txBody>
      </p:sp>
      <p:sp>
        <p:nvSpPr>
          <p:cNvPr id="7" name="Footer Placeholder 6"/>
          <p:cNvSpPr>
            <a:spLocks noGrp="1"/>
          </p:cNvSpPr>
          <p:nvPr>
            <p:ph type="ftr" sz="quarter" idx="16"/>
          </p:nvPr>
        </p:nvSpPr>
        <p:spPr>
          <a:xfrm>
            <a:off x="381002" y="6519009"/>
            <a:ext cx="5714999" cy="206375"/>
          </a:xfrm>
          <a:prstGeom prst="rect">
            <a:avLst/>
          </a:prstGeom>
        </p:spPr>
        <p:txBody>
          <a:bodyPr/>
          <a:lstStyle/>
          <a:p>
            <a:r>
              <a:rPr lang="en-US"/>
              <a:t>Copyright 2020 Accenture. All rights reserved.</a:t>
            </a:r>
          </a:p>
        </p:txBody>
      </p:sp>
      <p:sp>
        <p:nvSpPr>
          <p:cNvPr id="10" name="Slide Number Placeholder 9"/>
          <p:cNvSpPr>
            <a:spLocks noGrp="1"/>
          </p:cNvSpPr>
          <p:nvPr>
            <p:ph type="sldNum" sz="quarter" idx="17"/>
          </p:nvPr>
        </p:nvSpPr>
        <p:spPr>
          <a:xfrm>
            <a:off x="11506202" y="6519009"/>
            <a:ext cx="304799" cy="206375"/>
          </a:xfrm>
          <a:prstGeom prst="rect">
            <a:avLst/>
          </a:prstGeom>
        </p:spPr>
        <p:txBody>
          <a:bodyPr/>
          <a:lstStyle/>
          <a:p>
            <a:fld id="{4F9AC08D-23A9-440E-BCB9-AA1E9877CC38}" type="slidenum">
              <a:rPr lang="en-US" smtClean="0"/>
              <a:pPr/>
              <a:t>‹#›</a:t>
            </a:fld>
            <a:endParaRPr lang="en-US"/>
          </a:p>
        </p:txBody>
      </p:sp>
      <p:sp>
        <p:nvSpPr>
          <p:cNvPr id="4" name="Title 3"/>
          <p:cNvSpPr>
            <a:spLocks noGrp="1"/>
          </p:cNvSpPr>
          <p:nvPr>
            <p:ph type="title"/>
          </p:nvPr>
        </p:nvSpPr>
        <p:spPr>
          <a:xfrm>
            <a:off x="381001" y="380999"/>
            <a:ext cx="5715001" cy="990601"/>
          </a:xfrm>
          <a:prstGeom prst="rect">
            <a:avLst/>
          </a:prstGeom>
        </p:spPr>
        <p:txBody>
          <a:bodyPr/>
          <a:lstStyle/>
          <a:p>
            <a:r>
              <a:rPr lang="en-GB"/>
              <a:t>Click to edit Master title style</a:t>
            </a:r>
            <a:endParaRPr lang="en-US"/>
          </a:p>
        </p:txBody>
      </p:sp>
      <p:sp>
        <p:nvSpPr>
          <p:cNvPr id="12" name="Content Placeholder 11"/>
          <p:cNvSpPr>
            <a:spLocks noGrp="1"/>
          </p:cNvSpPr>
          <p:nvPr>
            <p:ph sz="quarter" idx="18"/>
          </p:nvPr>
        </p:nvSpPr>
        <p:spPr>
          <a:xfrm>
            <a:off x="381001" y="1828802"/>
            <a:ext cx="8572500" cy="4689475"/>
          </a:xfrm>
          <a:prstGeom prst="rect">
            <a:avLst/>
          </a:prstGeom>
        </p:spPr>
        <p:txBody>
          <a:bodyPr/>
          <a:lstStyle>
            <a:lvl3pPr marL="514338" indent="-230182">
              <a:buFont typeface="Graphik" panose="020B0503030202060203" pitchFamily="34" charset="0"/>
              <a:buChar char="–"/>
              <a:defRPr/>
            </a:lvl3pPr>
            <a:lvl5pPr marL="857229" indent="-177796">
              <a:buFont typeface="Graphik" panose="020B0503030202060203" pitchFamily="34" charset="0"/>
              <a:buChar char="–"/>
              <a:defRPr/>
            </a:lvl5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745034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ver Image - Centered, GTS">
    <p:bg>
      <p:bgPr>
        <a:solidFill>
          <a:schemeClr val="accent3"/>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6A165409-AACC-4605-8892-1A883468FD7E}"/>
              </a:ext>
            </a:extLst>
          </p:cNvPr>
          <p:cNvSpPr txBox="1"/>
          <p:nvPr/>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provided selections in the image library</a:t>
            </a:r>
            <a:endParaRPr lang="en-US" noProof="0"/>
          </a:p>
        </p:txBody>
      </p:sp>
      <p:pic>
        <p:nvPicPr>
          <p:cNvPr id="2" name="Picture 1" descr="A picture containing card, drawing, crosswalk, table&#10;&#10;Description automatically generated">
            <a:extLst>
              <a:ext uri="{FF2B5EF4-FFF2-40B4-BE49-F238E27FC236}">
                <a16:creationId xmlns:a16="http://schemas.microsoft.com/office/drawing/2014/main" id="{3C7C075D-013F-4D6D-8EA2-7E4465FC229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5" name="TextBox 4">
            <a:extLst>
              <a:ext uri="{FF2B5EF4-FFF2-40B4-BE49-F238E27FC236}">
                <a16:creationId xmlns:a16="http://schemas.microsoft.com/office/drawing/2014/main" id="{C12FF000-7B73-46EF-AF03-BC821DE671E7}"/>
              </a:ext>
            </a:extLst>
          </p:cNvPr>
          <p:cNvSpPr txBox="1"/>
          <p:nvPr/>
        </p:nvSpPr>
        <p:spPr>
          <a:xfrm>
            <a:off x="8698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4" name="Title 1">
            <a:extLst>
              <a:ext uri="{FF2B5EF4-FFF2-40B4-BE49-F238E27FC236}">
                <a16:creationId xmlns:a16="http://schemas.microsoft.com/office/drawing/2014/main" id="{A764EB37-3299-4AEF-9398-9D9C84AB73F2}"/>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15" name="Date Placeholder 10">
            <a:extLst>
              <a:ext uri="{FF2B5EF4-FFF2-40B4-BE49-F238E27FC236}">
                <a16:creationId xmlns:a16="http://schemas.microsoft.com/office/drawing/2014/main" id="{C1D8BA10-E028-4E4B-A19C-12B864B01021}"/>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fld id="{18D3B1F8-519F-DD4E-8987-2B50276BE314}" type="datetimeFigureOut">
              <a:rPr lang="en-US" smtClean="0"/>
              <a:t>2/7/22</a:t>
            </a:fld>
            <a:endParaRPr lang="en-US"/>
          </a:p>
        </p:txBody>
      </p:sp>
      <p:sp>
        <p:nvSpPr>
          <p:cNvPr id="17" name="Text Placeholder 16">
            <a:extLst>
              <a:ext uri="{FF2B5EF4-FFF2-40B4-BE49-F238E27FC236}">
                <a16:creationId xmlns:a16="http://schemas.microsoft.com/office/drawing/2014/main" id="{A09D55F2-CAE5-4C0F-8D54-A28CECDB9398}"/>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9" name="Text Placeholder 15">
            <a:extLst>
              <a:ext uri="{FF2B5EF4-FFF2-40B4-BE49-F238E27FC236}">
                <a16:creationId xmlns:a16="http://schemas.microsoft.com/office/drawing/2014/main" id="{3AA97401-81EE-4280-A94C-955E96B00594}"/>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1102340389"/>
      </p:ext>
    </p:extLst>
  </p:cSld>
  <p:clrMapOvr>
    <a:overrideClrMapping bg1="dk1" tx1="lt1" bg2="dk2" tx2="lt2" accent1="accent1" accent2="accent2" accent3="accent3" accent4="accent4" accent5="accent5" accent6="accent6" hlink="hlink" folHlink="folHlink"/>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 Titles and 2 Content">
    <p:spTree>
      <p:nvGrpSpPr>
        <p:cNvPr id="1" name=""/>
        <p:cNvGrpSpPr/>
        <p:nvPr/>
      </p:nvGrpSpPr>
      <p:grpSpPr>
        <a:xfrm>
          <a:off x="0" y="0"/>
          <a:ext cx="0" cy="0"/>
          <a:chOff x="0" y="0"/>
          <a:chExt cx="0" cy="0"/>
        </a:xfrm>
      </p:grpSpPr>
      <p:sp>
        <p:nvSpPr>
          <p:cNvPr id="9" name="Text Placeholder 7"/>
          <p:cNvSpPr>
            <a:spLocks noGrp="1"/>
          </p:cNvSpPr>
          <p:nvPr>
            <p:ph type="body" sz="quarter" idx="14" hasCustomPrompt="1"/>
          </p:nvPr>
        </p:nvSpPr>
        <p:spPr>
          <a:xfrm>
            <a:off x="6096001" y="284723"/>
            <a:ext cx="5715000" cy="1086879"/>
          </a:xfrm>
          <a:prstGeom prst="rect">
            <a:avLst/>
          </a:prstGeom>
        </p:spPr>
        <p:txBody>
          <a:bodyPr/>
          <a:lstStyle>
            <a:lvl1pPr marL="0" indent="0">
              <a:lnSpc>
                <a:spcPct val="85000"/>
              </a:lnSpc>
              <a:spcBef>
                <a:spcPts val="0"/>
              </a:spcBef>
              <a:spcAft>
                <a:spcPts val="0"/>
              </a:spcAft>
              <a:defRPr sz="1600" b="1" cap="all" baseline="0"/>
            </a:lvl1pPr>
            <a:lvl2pPr marL="0" indent="0">
              <a:lnSpc>
                <a:spcPct val="76000"/>
              </a:lnSpc>
              <a:spcBef>
                <a:spcPts val="0"/>
              </a:spcBef>
              <a:spcAft>
                <a:spcPts val="0"/>
              </a:spcAft>
              <a:buNone/>
              <a:defRPr sz="2600" b="0" cap="all" baseline="0">
                <a:latin typeface="Arial Black" panose="020B0A04020102020204" pitchFamily="34" charset="0"/>
              </a:defRPr>
            </a:lvl2pPr>
            <a:lvl3pPr>
              <a:lnSpc>
                <a:spcPct val="75000"/>
              </a:lnSpc>
              <a:spcAft>
                <a:spcPts val="0"/>
              </a:spcAft>
              <a:defRPr sz="2400" cap="all" baseline="0">
                <a:latin typeface="+mj-lt"/>
              </a:defRPr>
            </a:lvl3pPr>
          </a:lstStyle>
          <a:p>
            <a:pPr lvl="0"/>
            <a:r>
              <a:rPr lang="en-US"/>
              <a:t>First subtitle</a:t>
            </a:r>
          </a:p>
          <a:p>
            <a:pPr lvl="1"/>
            <a:r>
              <a:rPr lang="en-US"/>
              <a:t>Second SUBTITLE</a:t>
            </a:r>
          </a:p>
        </p:txBody>
      </p:sp>
      <p:sp>
        <p:nvSpPr>
          <p:cNvPr id="7" name="Footer Placeholder 6"/>
          <p:cNvSpPr>
            <a:spLocks noGrp="1"/>
          </p:cNvSpPr>
          <p:nvPr>
            <p:ph type="ftr" sz="quarter" idx="16"/>
          </p:nvPr>
        </p:nvSpPr>
        <p:spPr>
          <a:xfrm>
            <a:off x="381002" y="6519009"/>
            <a:ext cx="5714999" cy="206375"/>
          </a:xfrm>
          <a:prstGeom prst="rect">
            <a:avLst/>
          </a:prstGeom>
        </p:spPr>
        <p:txBody>
          <a:bodyPr/>
          <a:lstStyle/>
          <a:p>
            <a:r>
              <a:rPr lang="en-US"/>
              <a:t>Copyright 2020 Accenture. All rights reserved.</a:t>
            </a:r>
          </a:p>
        </p:txBody>
      </p:sp>
      <p:sp>
        <p:nvSpPr>
          <p:cNvPr id="10" name="Slide Number Placeholder 9"/>
          <p:cNvSpPr>
            <a:spLocks noGrp="1"/>
          </p:cNvSpPr>
          <p:nvPr>
            <p:ph type="sldNum" sz="quarter" idx="17"/>
          </p:nvPr>
        </p:nvSpPr>
        <p:spPr>
          <a:xfrm>
            <a:off x="11506202" y="6519009"/>
            <a:ext cx="304799" cy="206375"/>
          </a:xfrm>
          <a:prstGeom prst="rect">
            <a:avLst/>
          </a:prstGeom>
        </p:spPr>
        <p:txBody>
          <a:bodyPr/>
          <a:lstStyle/>
          <a:p>
            <a:fld id="{4F9AC08D-23A9-440E-BCB9-AA1E9877CC38}" type="slidenum">
              <a:rPr lang="en-US" smtClean="0"/>
              <a:pPr/>
              <a:t>‹#›</a:t>
            </a:fld>
            <a:endParaRPr lang="en-US"/>
          </a:p>
        </p:txBody>
      </p:sp>
      <p:sp>
        <p:nvSpPr>
          <p:cNvPr id="4" name="Title 3"/>
          <p:cNvSpPr>
            <a:spLocks noGrp="1"/>
          </p:cNvSpPr>
          <p:nvPr>
            <p:ph type="title"/>
          </p:nvPr>
        </p:nvSpPr>
        <p:spPr>
          <a:xfrm>
            <a:off x="381001" y="380999"/>
            <a:ext cx="5715001" cy="990601"/>
          </a:xfrm>
          <a:prstGeom prst="rect">
            <a:avLst/>
          </a:prstGeom>
        </p:spPr>
        <p:txBody>
          <a:bodyPr/>
          <a:lstStyle/>
          <a:p>
            <a:r>
              <a:rPr lang="en-GB"/>
              <a:t>Click to edit Master title style</a:t>
            </a:r>
            <a:endParaRPr lang="en-US"/>
          </a:p>
        </p:txBody>
      </p:sp>
      <p:sp>
        <p:nvSpPr>
          <p:cNvPr id="12" name="Content Placeholder 11"/>
          <p:cNvSpPr>
            <a:spLocks noGrp="1"/>
          </p:cNvSpPr>
          <p:nvPr>
            <p:ph sz="quarter" idx="18"/>
          </p:nvPr>
        </p:nvSpPr>
        <p:spPr>
          <a:xfrm>
            <a:off x="381001" y="1828802"/>
            <a:ext cx="5715000" cy="4689475"/>
          </a:xfrm>
          <a:prstGeom prst="rect">
            <a:avLst/>
          </a:prstGeom>
        </p:spPr>
        <p:txBody>
          <a:bodyPr/>
          <a:lstStyle>
            <a:lvl3pPr marL="514338" indent="-230182">
              <a:buFont typeface="Graphik" panose="020B0503030202060203" pitchFamily="34" charset="0"/>
              <a:buChar char="–"/>
              <a:defRPr/>
            </a:lvl3pPr>
            <a:lvl5pPr marL="857229" indent="-177796">
              <a:buFont typeface="Graphik" panose="020B0503030202060203" pitchFamily="34" charset="0"/>
              <a:buChar char="–"/>
              <a:defRPr/>
            </a:lvl5pPr>
          </a:lstStyle>
          <a:p>
            <a:pPr lvl="0"/>
            <a:r>
              <a:rPr lang="en-GB"/>
              <a:t>Click to edit Master text styles</a:t>
            </a:r>
          </a:p>
          <a:p>
            <a:pPr lvl="1"/>
            <a:r>
              <a:rPr lang="en-GB"/>
              <a:t>Second level</a:t>
            </a:r>
          </a:p>
          <a:p>
            <a:pPr lvl="2"/>
            <a:r>
              <a:rPr lang="en-GB"/>
              <a:t>Third level</a:t>
            </a:r>
          </a:p>
        </p:txBody>
      </p:sp>
      <p:sp>
        <p:nvSpPr>
          <p:cNvPr id="8" name="Content Placeholder 11"/>
          <p:cNvSpPr>
            <a:spLocks noGrp="1"/>
          </p:cNvSpPr>
          <p:nvPr>
            <p:ph sz="quarter" idx="19"/>
          </p:nvPr>
        </p:nvSpPr>
        <p:spPr>
          <a:xfrm>
            <a:off x="6103621" y="1828804"/>
            <a:ext cx="5715000" cy="4689475"/>
          </a:xfrm>
          <a:prstGeom prst="rect">
            <a:avLst/>
          </a:prstGeom>
        </p:spPr>
        <p:txBody>
          <a:bodyPr/>
          <a:lstStyle>
            <a:lvl3pPr marL="514338" indent="-230182">
              <a:buFont typeface="Graphik" panose="020B0503030202060203" pitchFamily="34" charset="0"/>
              <a:buChar char="–"/>
              <a:defRPr/>
            </a:lvl3pPr>
            <a:lvl5pPr marL="857229" indent="-177796">
              <a:buFont typeface="Graphik" panose="020B0503030202060203" pitchFamily="34" charset="0"/>
              <a:buChar char="–"/>
              <a:defRPr/>
            </a:lvl5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339763899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a:xfrm>
            <a:off x="381002" y="6519009"/>
            <a:ext cx="5714999" cy="206375"/>
          </a:xfrm>
          <a:prstGeom prst="rect">
            <a:avLst/>
          </a:prstGeom>
        </p:spPr>
        <p:txBody>
          <a:bodyPr/>
          <a:lstStyle/>
          <a:p>
            <a:r>
              <a:rPr lang="en-US"/>
              <a:t>Copyright 2020 Accenture. All rights reserved.</a:t>
            </a:r>
          </a:p>
        </p:txBody>
      </p:sp>
      <p:sp>
        <p:nvSpPr>
          <p:cNvPr id="10" name="Slide Number Placeholder 9"/>
          <p:cNvSpPr>
            <a:spLocks noGrp="1"/>
          </p:cNvSpPr>
          <p:nvPr>
            <p:ph type="sldNum" sz="quarter" idx="17"/>
          </p:nvPr>
        </p:nvSpPr>
        <p:spPr>
          <a:xfrm>
            <a:off x="11506202" y="6519009"/>
            <a:ext cx="304799" cy="206375"/>
          </a:xfrm>
          <a:prstGeom prst="rect">
            <a:avLst/>
          </a:prstGeom>
        </p:spPr>
        <p:txBody>
          <a:bodyPr/>
          <a:lstStyle/>
          <a:p>
            <a:fld id="{4F9AC08D-23A9-440E-BCB9-AA1E9877CC38}" type="slidenum">
              <a:rPr lang="en-US" smtClean="0"/>
              <a:pPr/>
              <a:t>‹#›</a:t>
            </a:fld>
            <a:endParaRPr lang="en-US"/>
          </a:p>
        </p:txBody>
      </p:sp>
      <p:sp>
        <p:nvSpPr>
          <p:cNvPr id="11" name="Title 10"/>
          <p:cNvSpPr>
            <a:spLocks noGrp="1"/>
          </p:cNvSpPr>
          <p:nvPr>
            <p:ph type="title"/>
          </p:nvPr>
        </p:nvSpPr>
        <p:spPr>
          <a:xfrm>
            <a:off x="381000" y="380999"/>
            <a:ext cx="11430000" cy="990601"/>
          </a:xfrm>
          <a:prstGeom prst="rect">
            <a:avLst/>
          </a:prstGeom>
        </p:spPr>
        <p:txBody>
          <a:bodyPr/>
          <a:lstStyle/>
          <a:p>
            <a:r>
              <a:rPr lang="en-GB"/>
              <a:t>Click to edit Master title style</a:t>
            </a:r>
            <a:endParaRPr lang="en-US"/>
          </a:p>
        </p:txBody>
      </p:sp>
    </p:spTree>
    <p:extLst>
      <p:ext uri="{BB962C8B-B14F-4D97-AF65-F5344CB8AC3E}">
        <p14:creationId xmlns:p14="http://schemas.microsoft.com/office/powerpoint/2010/main" val="200882567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Footers Only: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59623133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Footers Only: Dark">
    <p:bg>
      <p:bgPr>
        <a:gradFill>
          <a:gsLst>
            <a:gs pos="0">
              <a:srgbClr val="000088"/>
            </a:gs>
            <a:gs pos="93000">
              <a:schemeClr val="accent1"/>
            </a:gs>
          </a:gsLst>
          <a:lin ang="1800000" scaled="0"/>
        </a:gradFill>
        <a:effectLst/>
      </p:bgPr>
    </p:bg>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381002" y="6519009"/>
            <a:ext cx="5714999" cy="206375"/>
          </a:xfrm>
          <a:prstGeom prst="rect">
            <a:avLst/>
          </a:prstGeom>
        </p:spPr>
        <p:txBody>
          <a:bodyPr/>
          <a:lstStyle>
            <a:lvl1pPr>
              <a:defRPr>
                <a:solidFill>
                  <a:schemeClr val="bg1"/>
                </a:solidFill>
              </a:defRPr>
            </a:lvl1pPr>
          </a:lstStyle>
          <a:p>
            <a:r>
              <a:rPr lang="en-US"/>
              <a:t>Copyright 2020 Accenture. All rights reserved.</a:t>
            </a:r>
          </a:p>
        </p:txBody>
      </p:sp>
      <p:sp>
        <p:nvSpPr>
          <p:cNvPr id="7" name="Slide Number Placeholder 6"/>
          <p:cNvSpPr>
            <a:spLocks noGrp="1"/>
          </p:cNvSpPr>
          <p:nvPr>
            <p:ph type="sldNum" sz="quarter" idx="12"/>
          </p:nvPr>
        </p:nvSpPr>
        <p:spPr>
          <a:xfrm>
            <a:off x="11506202" y="6519009"/>
            <a:ext cx="304799" cy="206375"/>
          </a:xfrm>
          <a:prstGeom prst="rect">
            <a:avLst/>
          </a:prstGeom>
        </p:spPr>
        <p:txBody>
          <a:bodyPr/>
          <a:lstStyle>
            <a:lvl1pPr>
              <a:defRPr>
                <a:solidFill>
                  <a:schemeClr val="bg1"/>
                </a:solidFill>
              </a:defRPr>
            </a:lvl1pPr>
          </a:lstStyle>
          <a:p>
            <a:fld id="{4F9AC08D-23A9-440E-BCB9-AA1E9877CC38}" type="slidenum">
              <a:rPr lang="en-US" smtClean="0"/>
              <a:pPr/>
              <a:t>‹#›</a:t>
            </a:fld>
            <a:endParaRPr lang="en-US"/>
          </a:p>
        </p:txBody>
      </p:sp>
      <p:pic>
        <p:nvPicPr>
          <p:cNvPr id="4" name="Picture 3" descr="A close up of a sign&#10;&#10;Description automatically generated">
            <a:extLst>
              <a:ext uri="{FF2B5EF4-FFF2-40B4-BE49-F238E27FC236}">
                <a16:creationId xmlns:a16="http://schemas.microsoft.com/office/drawing/2014/main" id="{BE1FE111-5F33-B94C-A0CD-A861B9DD8865}"/>
              </a:ext>
            </a:extLst>
          </p:cNvPr>
          <p:cNvPicPr>
            <a:picLocks noChangeAspect="1"/>
          </p:cNvPicPr>
          <p:nvPr userDrawn="1"/>
        </p:nvPicPr>
        <p:blipFill>
          <a:blip r:embed="rId2"/>
          <a:stretch>
            <a:fillRect/>
          </a:stretch>
        </p:blipFill>
        <p:spPr>
          <a:xfrm>
            <a:off x="9516687" y="338051"/>
            <a:ext cx="2394000" cy="403200"/>
          </a:xfrm>
          <a:prstGeom prst="rect">
            <a:avLst/>
          </a:prstGeom>
        </p:spPr>
      </p:pic>
    </p:spTree>
    <p:extLst>
      <p:ext uri="{BB962C8B-B14F-4D97-AF65-F5344CB8AC3E}">
        <p14:creationId xmlns:p14="http://schemas.microsoft.com/office/powerpoint/2010/main" val="298491861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Light">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 y="495302"/>
            <a:ext cx="8953500" cy="6172199"/>
          </a:xfrm>
        </p:spPr>
        <p:txBody>
          <a:bodyPr>
            <a:noAutofit/>
          </a:bodyPr>
          <a:lstStyle>
            <a:lvl1pPr marL="0" indent="0">
              <a:lnSpc>
                <a:spcPct val="65000"/>
              </a:lnSpc>
              <a:defRPr sz="12000" b="0" spc="-200" baseline="0">
                <a:latin typeface="Arial Black" panose="020B0A04020102020204" pitchFamily="34" charset="0"/>
              </a:defRPr>
            </a:lvl1pPr>
            <a:lvl2pPr marL="55561" indent="0">
              <a:lnSpc>
                <a:spcPct val="65000"/>
              </a:lnSpc>
              <a:spcAft>
                <a:spcPts val="0"/>
              </a:spcAft>
              <a:defRPr sz="6000" b="0" cap="all" spc="-150" baseline="0">
                <a:latin typeface="Arial Black" panose="020B0A04020102020204" pitchFamily="34" charset="0"/>
              </a:defRPr>
            </a:lvl2pPr>
            <a:lvl3pPr marL="55561" indent="0">
              <a:lnSpc>
                <a:spcPct val="70000"/>
              </a:lnSpc>
              <a:spcAft>
                <a:spcPts val="0"/>
              </a:spcAft>
              <a:defRPr sz="4000" b="0" cap="all" baseline="0">
                <a:latin typeface="Arial Black" panose="020B0A04020102020204" pitchFamily="34" charset="0"/>
              </a:defRPr>
            </a:lvl3pPr>
            <a:lvl4pPr marL="55561" indent="0">
              <a:lnSpc>
                <a:spcPct val="80000"/>
              </a:lnSpc>
              <a:buNone/>
              <a:defRPr sz="3000" b="0" cap="all" baseline="0">
                <a:latin typeface="Arial Black" panose="020B0A04020102020204" pitchFamily="34" charset="0"/>
              </a:defRPr>
            </a:lvl4pPr>
            <a:lvl5pPr marL="55561" indent="0">
              <a:lnSpc>
                <a:spcPct val="80000"/>
              </a:lnSpc>
              <a:buNone/>
              <a:defRPr sz="2000" b="0" cap="all" baseline="0">
                <a:latin typeface="Arial Black" panose="020B0A04020102020204" pitchFamily="34" charset="0"/>
              </a:defRPr>
            </a:lvl5pPr>
          </a:lstStyle>
          <a:p>
            <a:pPr lvl="0"/>
            <a:r>
              <a:rPr lang="en-US" err="1"/>
              <a:t>fIrst</a:t>
            </a:r>
            <a:r>
              <a:rPr lang="en-US"/>
              <a:t> level</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3990057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Dark">
    <p:bg>
      <p:bgPr>
        <a:gradFill>
          <a:gsLst>
            <a:gs pos="7000">
              <a:schemeClr val="accent1"/>
            </a:gs>
            <a:gs pos="100000">
              <a:srgbClr val="000088"/>
            </a:gs>
          </a:gsLst>
          <a:lin ang="1800000" scaled="0"/>
        </a:gra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 y="495302"/>
            <a:ext cx="8953500" cy="6172199"/>
          </a:xfrm>
        </p:spPr>
        <p:txBody>
          <a:bodyPr>
            <a:noAutofit/>
          </a:bodyPr>
          <a:lstStyle>
            <a:lvl1pPr marL="0" indent="0">
              <a:lnSpc>
                <a:spcPct val="65000"/>
              </a:lnSpc>
              <a:defRPr sz="12000" b="0" spc="-200" baseline="0">
                <a:solidFill>
                  <a:schemeClr val="bg1"/>
                </a:solidFill>
                <a:latin typeface="Arial Black" panose="020B0A04020102020204" pitchFamily="34" charset="0"/>
              </a:defRPr>
            </a:lvl1pPr>
            <a:lvl2pPr marL="55561" indent="0">
              <a:lnSpc>
                <a:spcPct val="65000"/>
              </a:lnSpc>
              <a:spcAft>
                <a:spcPts val="0"/>
              </a:spcAft>
              <a:defRPr sz="6000" b="0" cap="all" spc="-150" baseline="0">
                <a:solidFill>
                  <a:schemeClr val="bg1"/>
                </a:solidFill>
                <a:latin typeface="Arial Black" panose="020B0A04020102020204" pitchFamily="34" charset="0"/>
              </a:defRPr>
            </a:lvl2pPr>
            <a:lvl3pPr marL="55561" indent="0">
              <a:lnSpc>
                <a:spcPct val="70000"/>
              </a:lnSpc>
              <a:spcAft>
                <a:spcPts val="0"/>
              </a:spcAft>
              <a:defRPr sz="4000" b="0" cap="all" baseline="0">
                <a:solidFill>
                  <a:schemeClr val="bg1"/>
                </a:solidFill>
                <a:latin typeface="Arial Black" panose="020B0A04020102020204" pitchFamily="34" charset="0"/>
              </a:defRPr>
            </a:lvl3pPr>
            <a:lvl4pPr marL="55561" indent="0">
              <a:lnSpc>
                <a:spcPct val="80000"/>
              </a:lnSpc>
              <a:buNone/>
              <a:defRPr sz="3000" b="0" cap="all" baseline="0">
                <a:solidFill>
                  <a:schemeClr val="bg1"/>
                </a:solidFill>
                <a:latin typeface="Arial Black" panose="020B0A04020102020204" pitchFamily="34" charset="0"/>
              </a:defRPr>
            </a:lvl4pPr>
            <a:lvl5pPr marL="55561" indent="0">
              <a:lnSpc>
                <a:spcPct val="80000"/>
              </a:lnSpc>
              <a:buNone/>
              <a:defRPr sz="2000" b="0" cap="all" baseline="0">
                <a:solidFill>
                  <a:schemeClr val="bg1"/>
                </a:solidFill>
                <a:latin typeface="Arial Black" panose="020B0A04020102020204" pitchFamily="34" charset="0"/>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err="1"/>
              <a:t>fIrst</a:t>
            </a:r>
            <a:r>
              <a:rPr lang="en-US"/>
              <a:t> level</a:t>
            </a:r>
          </a:p>
          <a:p>
            <a:pPr lvl="1"/>
            <a:r>
              <a:rPr lang="en-US"/>
              <a:t>Second level</a:t>
            </a:r>
          </a:p>
          <a:p>
            <a:pPr lvl="2"/>
            <a:r>
              <a:rPr lang="en-US"/>
              <a:t>Third level</a:t>
            </a:r>
          </a:p>
          <a:p>
            <a:pPr lvl="3"/>
            <a:r>
              <a:rPr lang="en-US"/>
              <a:t>Fourth level</a:t>
            </a:r>
          </a:p>
          <a:p>
            <a:pPr lvl="4"/>
            <a:r>
              <a:rPr lang="en-US"/>
              <a:t>Fifth level</a:t>
            </a:r>
          </a:p>
        </p:txBody>
      </p:sp>
      <p:pic>
        <p:nvPicPr>
          <p:cNvPr id="3" name="Picture 2" descr="A close up of a sign&#10;&#10;Description automatically generated">
            <a:extLst>
              <a:ext uri="{FF2B5EF4-FFF2-40B4-BE49-F238E27FC236}">
                <a16:creationId xmlns:a16="http://schemas.microsoft.com/office/drawing/2014/main" id="{1E2EF78F-6763-224C-8A2D-9D2A389ED551}"/>
              </a:ext>
            </a:extLst>
          </p:cNvPr>
          <p:cNvPicPr>
            <a:picLocks noChangeAspect="1"/>
          </p:cNvPicPr>
          <p:nvPr userDrawn="1"/>
        </p:nvPicPr>
        <p:blipFill>
          <a:blip r:embed="rId2"/>
          <a:stretch>
            <a:fillRect/>
          </a:stretch>
        </p:blipFill>
        <p:spPr>
          <a:xfrm>
            <a:off x="9516687" y="338051"/>
            <a:ext cx="2394000" cy="403200"/>
          </a:xfrm>
          <a:prstGeom prst="rect">
            <a:avLst/>
          </a:prstGeom>
        </p:spPr>
      </p:pic>
    </p:spTree>
    <p:extLst>
      <p:ext uri="{BB962C8B-B14F-4D97-AF65-F5344CB8AC3E}">
        <p14:creationId xmlns:p14="http://schemas.microsoft.com/office/powerpoint/2010/main" val="351459085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Highlight or TakeAway: Ligh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571500"/>
            <a:ext cx="8572500" cy="2971800"/>
          </a:xfrm>
        </p:spPr>
        <p:txBody>
          <a:bodyPr tIns="0" anchor="t" anchorCtr="0">
            <a:noAutofit/>
          </a:bodyPr>
          <a:lstStyle>
            <a:lvl1pPr algn="l">
              <a:lnSpc>
                <a:spcPct val="70000"/>
              </a:lnSpc>
              <a:defRPr sz="10000" spc="-150" baseline="0"/>
            </a:lvl1pPr>
          </a:lstStyle>
          <a:p>
            <a:r>
              <a:rPr lang="en-US"/>
              <a:t>Click to EDIT TITLE</a:t>
            </a:r>
          </a:p>
        </p:txBody>
      </p:sp>
      <p:sp>
        <p:nvSpPr>
          <p:cNvPr id="8" name="Text Placeholder 7"/>
          <p:cNvSpPr>
            <a:spLocks noGrp="1"/>
          </p:cNvSpPr>
          <p:nvPr>
            <p:ph type="body" sz="quarter" idx="13" hasCustomPrompt="1"/>
          </p:nvPr>
        </p:nvSpPr>
        <p:spPr>
          <a:xfrm>
            <a:off x="380999" y="3543300"/>
            <a:ext cx="8572501" cy="3162300"/>
          </a:xfrm>
        </p:spPr>
        <p:txBody>
          <a:bodyPr>
            <a:noAutofit/>
          </a:bodyPr>
          <a:lstStyle>
            <a:lvl1pPr marL="0" indent="0">
              <a:lnSpc>
                <a:spcPct val="65000"/>
              </a:lnSpc>
              <a:defRPr sz="5000" b="0" spc="-150" baseline="0">
                <a:latin typeface="Arial Black" panose="020B0A04020102020204" pitchFamily="34" charset="0"/>
              </a:defRPr>
            </a:lvl1pPr>
            <a:lvl2pPr>
              <a:lnSpc>
                <a:spcPct val="70000"/>
              </a:lnSpc>
              <a:spcAft>
                <a:spcPts val="0"/>
              </a:spcAft>
              <a:defRPr sz="5000" b="0" cap="all" baseline="0">
                <a:latin typeface="Arial Black" panose="020B0A04020102020204" pitchFamily="34" charset="0"/>
              </a:defRPr>
            </a:lvl2pPr>
            <a:lvl3pPr>
              <a:lnSpc>
                <a:spcPct val="75000"/>
              </a:lnSpc>
              <a:spcAft>
                <a:spcPts val="0"/>
              </a:spcAft>
              <a:defRPr sz="3300" b="0" cap="all" baseline="0">
                <a:latin typeface="Arial Black" panose="020B0A04020102020204" pitchFamily="34" charset="0"/>
              </a:defRPr>
            </a:lvl3pPr>
            <a:lvl4pPr marL="55561" indent="0">
              <a:lnSpc>
                <a:spcPct val="80000"/>
              </a:lnSpc>
              <a:buNone/>
              <a:defRPr sz="2500" b="0" cap="all" baseline="0">
                <a:latin typeface="Arial Black" panose="020B0A04020102020204" pitchFamily="34" charset="0"/>
              </a:defRPr>
            </a:lvl4pPr>
            <a:lvl5pPr marL="55561" indent="0">
              <a:lnSpc>
                <a:spcPct val="85000"/>
              </a:lnSpc>
              <a:buNone/>
              <a:defRPr sz="1600" b="0" cap="all" baseline="0">
                <a:latin typeface="Arial Black" panose="020B0A04020102020204" pitchFamily="34" charset="0"/>
              </a:defRPr>
            </a:lvl5pPr>
            <a:lvl7pPr>
              <a:defRPr b="1">
                <a:latin typeface="+mn-lt"/>
              </a:defRPr>
            </a:lvl7pPr>
            <a:lvl8pPr>
              <a:defRPr>
                <a:latin typeface="+mn-lt"/>
              </a:defRPr>
            </a:lvl8pPr>
            <a:lvl9pPr>
              <a:defRPr>
                <a:latin typeface="+mn-lt"/>
              </a:defRPr>
            </a:lvl9pPr>
          </a:lstStyle>
          <a:p>
            <a:pPr lvl="0"/>
            <a:r>
              <a:rPr lang="en-US" err="1"/>
              <a:t>fIrst</a:t>
            </a:r>
            <a:r>
              <a:rPr lang="en-US"/>
              <a:t> level</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749362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Highlight or TakeAway: Dark">
    <p:bg>
      <p:bgPr>
        <a:gradFill>
          <a:gsLst>
            <a:gs pos="7000">
              <a:schemeClr val="accent1"/>
            </a:gs>
            <a:gs pos="100000">
              <a:srgbClr val="000088"/>
            </a:gs>
          </a:gsLst>
          <a:lin ang="18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0" y="571500"/>
            <a:ext cx="8572500" cy="2971800"/>
          </a:xfrm>
        </p:spPr>
        <p:txBody>
          <a:bodyPr tIns="0" anchor="t" anchorCtr="0">
            <a:noAutofit/>
          </a:bodyPr>
          <a:lstStyle>
            <a:lvl1pPr algn="l">
              <a:lnSpc>
                <a:spcPct val="70000"/>
              </a:lnSpc>
              <a:defRPr sz="10000" spc="-150" baseline="0">
                <a:solidFill>
                  <a:schemeClr val="bg1"/>
                </a:solidFill>
              </a:defRPr>
            </a:lvl1pPr>
          </a:lstStyle>
          <a:p>
            <a:r>
              <a:rPr lang="en-US"/>
              <a:t>Click to EDIT TITLE</a:t>
            </a:r>
          </a:p>
        </p:txBody>
      </p:sp>
      <p:sp>
        <p:nvSpPr>
          <p:cNvPr id="8" name="Text Placeholder 7"/>
          <p:cNvSpPr>
            <a:spLocks noGrp="1"/>
          </p:cNvSpPr>
          <p:nvPr>
            <p:ph type="body" sz="quarter" idx="13" hasCustomPrompt="1"/>
          </p:nvPr>
        </p:nvSpPr>
        <p:spPr>
          <a:xfrm>
            <a:off x="380999" y="3543300"/>
            <a:ext cx="8572501" cy="3162300"/>
          </a:xfrm>
        </p:spPr>
        <p:txBody>
          <a:bodyPr>
            <a:noAutofit/>
          </a:bodyPr>
          <a:lstStyle>
            <a:lvl1pPr marL="0" indent="0">
              <a:lnSpc>
                <a:spcPct val="65000"/>
              </a:lnSpc>
              <a:defRPr sz="5000" b="0">
                <a:solidFill>
                  <a:schemeClr val="bg1"/>
                </a:solidFill>
                <a:latin typeface="Arial Black" panose="020B0A04020102020204" pitchFamily="34" charset="0"/>
              </a:defRPr>
            </a:lvl1pPr>
            <a:lvl2pPr>
              <a:lnSpc>
                <a:spcPct val="70000"/>
              </a:lnSpc>
              <a:spcAft>
                <a:spcPts val="0"/>
              </a:spcAft>
              <a:defRPr sz="5000" b="0" cap="all" baseline="0">
                <a:solidFill>
                  <a:schemeClr val="bg1"/>
                </a:solidFill>
                <a:latin typeface="Arial Black" panose="020B0A04020102020204" pitchFamily="34" charset="0"/>
              </a:defRPr>
            </a:lvl2pPr>
            <a:lvl3pPr>
              <a:lnSpc>
                <a:spcPct val="75000"/>
              </a:lnSpc>
              <a:spcAft>
                <a:spcPts val="0"/>
              </a:spcAft>
              <a:defRPr sz="3300" b="0" cap="all" baseline="0">
                <a:solidFill>
                  <a:schemeClr val="bg1"/>
                </a:solidFill>
                <a:latin typeface="Arial Black" panose="020B0A04020102020204" pitchFamily="34" charset="0"/>
              </a:defRPr>
            </a:lvl3pPr>
            <a:lvl4pPr marL="55561" indent="0">
              <a:lnSpc>
                <a:spcPct val="80000"/>
              </a:lnSpc>
              <a:buNone/>
              <a:defRPr sz="2500" b="0" cap="all" baseline="0">
                <a:solidFill>
                  <a:schemeClr val="bg1"/>
                </a:solidFill>
                <a:latin typeface="Arial Black" panose="020B0A04020102020204" pitchFamily="34" charset="0"/>
              </a:defRPr>
            </a:lvl4pPr>
            <a:lvl5pPr marL="55561" indent="0">
              <a:lnSpc>
                <a:spcPct val="85000"/>
              </a:lnSpc>
              <a:buNone/>
              <a:defRPr sz="1600" b="0" cap="all" baseline="0">
                <a:solidFill>
                  <a:schemeClr val="bg1"/>
                </a:solidFill>
                <a:latin typeface="Arial Black" panose="020B0A04020102020204" pitchFamily="34" charset="0"/>
              </a:defRPr>
            </a:lvl5pPr>
            <a:lvl6pPr>
              <a:defRPr>
                <a:solidFill>
                  <a:schemeClr val="bg1"/>
                </a:solidFill>
              </a:defRPr>
            </a:lvl6pPr>
            <a:lvl7pPr>
              <a:defRPr b="1">
                <a:solidFill>
                  <a:schemeClr val="bg1"/>
                </a:solidFill>
                <a:latin typeface="+mn-lt"/>
              </a:defRPr>
            </a:lvl7pPr>
            <a:lvl8pPr>
              <a:defRPr>
                <a:solidFill>
                  <a:schemeClr val="bg1"/>
                </a:solidFill>
                <a:latin typeface="+mn-lt"/>
              </a:defRPr>
            </a:lvl8pPr>
            <a:lvl9pPr>
              <a:defRPr>
                <a:solidFill>
                  <a:schemeClr val="bg1"/>
                </a:solidFill>
                <a:latin typeface="+mn-lt"/>
              </a:defRPr>
            </a:lvl9pPr>
          </a:lstStyle>
          <a:p>
            <a:pPr lvl="0"/>
            <a:r>
              <a:rPr lang="en-US" err="1"/>
              <a:t>fIrst</a:t>
            </a:r>
            <a:r>
              <a:rPr lang="en-US"/>
              <a:t> level</a:t>
            </a:r>
          </a:p>
          <a:p>
            <a:pPr lvl="1"/>
            <a:r>
              <a:rPr lang="en-US"/>
              <a:t>Second level</a:t>
            </a:r>
          </a:p>
          <a:p>
            <a:pPr lvl="2"/>
            <a:r>
              <a:rPr lang="en-US"/>
              <a:t>Third level</a:t>
            </a:r>
          </a:p>
          <a:p>
            <a:pPr lvl="3"/>
            <a:r>
              <a:rPr lang="en-US"/>
              <a:t>Fourth level</a:t>
            </a:r>
          </a:p>
          <a:p>
            <a:pPr lvl="4"/>
            <a:r>
              <a:rPr lang="en-US"/>
              <a:t>Fifth level</a:t>
            </a:r>
          </a:p>
        </p:txBody>
      </p:sp>
      <p:pic>
        <p:nvPicPr>
          <p:cNvPr id="4" name="Picture 3" descr="A close up of a sign&#10;&#10;Description automatically generated">
            <a:extLst>
              <a:ext uri="{FF2B5EF4-FFF2-40B4-BE49-F238E27FC236}">
                <a16:creationId xmlns:a16="http://schemas.microsoft.com/office/drawing/2014/main" id="{0AA5868D-385D-534B-BC2F-5B56558498E2}"/>
              </a:ext>
            </a:extLst>
          </p:cNvPr>
          <p:cNvPicPr>
            <a:picLocks noChangeAspect="1"/>
          </p:cNvPicPr>
          <p:nvPr userDrawn="1"/>
        </p:nvPicPr>
        <p:blipFill>
          <a:blip r:embed="rId2"/>
          <a:stretch>
            <a:fillRect/>
          </a:stretch>
        </p:blipFill>
        <p:spPr>
          <a:xfrm>
            <a:off x="9516687" y="338051"/>
            <a:ext cx="2394000" cy="403200"/>
          </a:xfrm>
          <a:prstGeom prst="rect">
            <a:avLst/>
          </a:prstGeom>
        </p:spPr>
      </p:pic>
    </p:spTree>
    <p:extLst>
      <p:ext uri="{BB962C8B-B14F-4D97-AF65-F5344CB8AC3E}">
        <p14:creationId xmlns:p14="http://schemas.microsoft.com/office/powerpoint/2010/main" val="385590403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340051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Cover Accenture Top Light">
    <p:spTree>
      <p:nvGrpSpPr>
        <p:cNvPr id="1" name=""/>
        <p:cNvGrpSpPr/>
        <p:nvPr/>
      </p:nvGrpSpPr>
      <p:grpSpPr>
        <a:xfrm>
          <a:off x="0" y="0"/>
          <a:ext cx="0" cy="0"/>
          <a:chOff x="0" y="0"/>
          <a:chExt cx="0" cy="0"/>
        </a:xfrm>
      </p:grpSpPr>
      <p:sp>
        <p:nvSpPr>
          <p:cNvPr id="46" name="Rectangle 45"/>
          <p:cNvSpPr>
            <a:spLocks noChangeAspect="1"/>
          </p:cNvSpPr>
          <p:nvPr userDrawn="1"/>
        </p:nvSpPr>
        <p:spPr>
          <a:xfrm>
            <a:off x="0" y="-11457"/>
            <a:ext cx="2438400" cy="2160063"/>
          </a:xfrm>
          <a:prstGeom prst="rect">
            <a:avLst/>
          </a:prstGeom>
          <a:solidFill>
            <a:srgbClr val="00BBEE"/>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47" name="Freeform 1"/>
          <p:cNvSpPr>
            <a:spLocks noChangeArrowheads="1"/>
          </p:cNvSpPr>
          <p:nvPr userDrawn="1"/>
        </p:nvSpPr>
        <p:spPr bwMode="auto">
          <a:xfrm>
            <a:off x="0" y="67235"/>
            <a:ext cx="1991056" cy="2634750"/>
          </a:xfrm>
          <a:custGeom>
            <a:avLst/>
            <a:gdLst>
              <a:gd name="T0" fmla="*/ 4033 w 4231"/>
              <a:gd name="T1" fmla="*/ 5483 h 5597"/>
              <a:gd name="T2" fmla="*/ 4070 w 4231"/>
              <a:gd name="T3" fmla="*/ 5173 h 5597"/>
              <a:gd name="T4" fmla="*/ 3626 w 4231"/>
              <a:gd name="T5" fmla="*/ 5099 h 5597"/>
              <a:gd name="T6" fmla="*/ 4013 w 4231"/>
              <a:gd name="T7" fmla="*/ 5596 h 5597"/>
              <a:gd name="T8" fmla="*/ 0 w 4231"/>
              <a:gd name="T9" fmla="*/ 5596 h 5597"/>
              <a:gd name="T10" fmla="*/ 0 w 4231"/>
              <a:gd name="T11" fmla="*/ 3429 h 5597"/>
              <a:gd name="T12" fmla="*/ 505 w 4231"/>
              <a:gd name="T13" fmla="*/ 2091 h 5597"/>
              <a:gd name="T14" fmla="*/ 1338 w 4231"/>
              <a:gd name="T15" fmla="*/ 420 h 5597"/>
              <a:gd name="T16" fmla="*/ 2294 w 4231"/>
              <a:gd name="T17" fmla="*/ 82 h 5597"/>
              <a:gd name="T18" fmla="*/ 3279 w 4231"/>
              <a:gd name="T19" fmla="*/ 468 h 5597"/>
              <a:gd name="T20" fmla="*/ 3720 w 4231"/>
              <a:gd name="T21" fmla="*/ 940 h 5597"/>
              <a:gd name="T22" fmla="*/ 3652 w 4231"/>
              <a:gd name="T23" fmla="*/ 1174 h 5597"/>
              <a:gd name="T24" fmla="*/ 3751 w 4231"/>
              <a:gd name="T25" fmla="*/ 1592 h 5597"/>
              <a:gd name="T26" fmla="*/ 3700 w 4231"/>
              <a:gd name="T27" fmla="*/ 1984 h 5597"/>
              <a:gd name="T28" fmla="*/ 3813 w 4231"/>
              <a:gd name="T29" fmla="*/ 2269 h 5597"/>
              <a:gd name="T30" fmla="*/ 3957 w 4231"/>
              <a:gd name="T31" fmla="*/ 2506 h 5597"/>
              <a:gd name="T32" fmla="*/ 3934 w 4231"/>
              <a:gd name="T33" fmla="*/ 2675 h 5597"/>
              <a:gd name="T34" fmla="*/ 3779 w 4231"/>
              <a:gd name="T35" fmla="*/ 2718 h 5597"/>
              <a:gd name="T36" fmla="*/ 3737 w 4231"/>
              <a:gd name="T37" fmla="*/ 2729 h 5597"/>
              <a:gd name="T38" fmla="*/ 3711 w 4231"/>
              <a:gd name="T39" fmla="*/ 2853 h 5597"/>
              <a:gd name="T40" fmla="*/ 3626 w 4231"/>
              <a:gd name="T41" fmla="*/ 2986 h 5597"/>
              <a:gd name="T42" fmla="*/ 3595 w 4231"/>
              <a:gd name="T43" fmla="*/ 2991 h 5597"/>
              <a:gd name="T44" fmla="*/ 3590 w 4231"/>
              <a:gd name="T45" fmla="*/ 3039 h 5597"/>
              <a:gd name="T46" fmla="*/ 3629 w 4231"/>
              <a:gd name="T47" fmla="*/ 3169 h 5597"/>
              <a:gd name="T48" fmla="*/ 3545 w 4231"/>
              <a:gd name="T49" fmla="*/ 3296 h 5597"/>
              <a:gd name="T50" fmla="*/ 3522 w 4231"/>
              <a:gd name="T51" fmla="*/ 3465 h 5597"/>
              <a:gd name="T52" fmla="*/ 3392 w 4231"/>
              <a:gd name="T53" fmla="*/ 3657 h 5597"/>
              <a:gd name="T54" fmla="*/ 3073 w 4231"/>
              <a:gd name="T55" fmla="*/ 3680 h 5597"/>
              <a:gd name="T56" fmla="*/ 2746 w 4231"/>
              <a:gd name="T57" fmla="*/ 3739 h 5597"/>
              <a:gd name="T58" fmla="*/ 2709 w 4231"/>
              <a:gd name="T59" fmla="*/ 3796 h 5597"/>
              <a:gd name="T60" fmla="*/ 3198 w 4231"/>
              <a:gd name="T61" fmla="*/ 4211 h 5597"/>
              <a:gd name="T62" fmla="*/ 3457 w 4231"/>
              <a:gd name="T63" fmla="*/ 4592 h 5597"/>
              <a:gd name="T64" fmla="*/ 3745 w 4231"/>
              <a:gd name="T65" fmla="*/ 4411 h 5597"/>
              <a:gd name="T66" fmla="*/ 3610 w 4231"/>
              <a:gd name="T67" fmla="*/ 4620 h 5597"/>
              <a:gd name="T68" fmla="*/ 3437 w 4231"/>
              <a:gd name="T69" fmla="*/ 4671 h 5597"/>
              <a:gd name="T70" fmla="*/ 4112 w 4231"/>
              <a:gd name="T71" fmla="*/ 5049 h 5597"/>
              <a:gd name="T72" fmla="*/ 4033 w 4231"/>
              <a:gd name="T73" fmla="*/ 5483 h 5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1" h="5597">
                <a:moveTo>
                  <a:pt x="4033" y="5483"/>
                </a:moveTo>
                <a:cubicBezTo>
                  <a:pt x="4033" y="5483"/>
                  <a:pt x="4151" y="5252"/>
                  <a:pt x="4070" y="5173"/>
                </a:cubicBezTo>
                <a:cubicBezTo>
                  <a:pt x="3988" y="5094"/>
                  <a:pt x="3626" y="5099"/>
                  <a:pt x="3626" y="5099"/>
                </a:cubicBezTo>
                <a:cubicBezTo>
                  <a:pt x="3626" y="5099"/>
                  <a:pt x="3830" y="5353"/>
                  <a:pt x="4013" y="5596"/>
                </a:cubicBezTo>
                <a:lnTo>
                  <a:pt x="0" y="5596"/>
                </a:lnTo>
                <a:lnTo>
                  <a:pt x="0" y="3429"/>
                </a:lnTo>
                <a:cubicBezTo>
                  <a:pt x="209" y="3020"/>
                  <a:pt x="373" y="2689"/>
                  <a:pt x="505" y="2091"/>
                </a:cubicBezTo>
                <a:cubicBezTo>
                  <a:pt x="652" y="1436"/>
                  <a:pt x="971" y="803"/>
                  <a:pt x="1338" y="420"/>
                </a:cubicBezTo>
                <a:cubicBezTo>
                  <a:pt x="1705" y="36"/>
                  <a:pt x="2076" y="0"/>
                  <a:pt x="2294" y="82"/>
                </a:cubicBezTo>
                <a:cubicBezTo>
                  <a:pt x="2511" y="164"/>
                  <a:pt x="3034" y="358"/>
                  <a:pt x="3279" y="468"/>
                </a:cubicBezTo>
                <a:cubicBezTo>
                  <a:pt x="3528" y="579"/>
                  <a:pt x="3787" y="706"/>
                  <a:pt x="3720" y="940"/>
                </a:cubicBezTo>
                <a:lnTo>
                  <a:pt x="3652" y="1174"/>
                </a:lnTo>
                <a:cubicBezTo>
                  <a:pt x="3652" y="1174"/>
                  <a:pt x="3748" y="1411"/>
                  <a:pt x="3751" y="1592"/>
                </a:cubicBezTo>
                <a:cubicBezTo>
                  <a:pt x="3753" y="1772"/>
                  <a:pt x="3697" y="1891"/>
                  <a:pt x="3700" y="1984"/>
                </a:cubicBezTo>
                <a:cubicBezTo>
                  <a:pt x="3703" y="2077"/>
                  <a:pt x="3731" y="2167"/>
                  <a:pt x="3813" y="2269"/>
                </a:cubicBezTo>
                <a:cubicBezTo>
                  <a:pt x="3895" y="2371"/>
                  <a:pt x="3934" y="2447"/>
                  <a:pt x="3957" y="2506"/>
                </a:cubicBezTo>
                <a:cubicBezTo>
                  <a:pt x="3979" y="2565"/>
                  <a:pt x="3991" y="2630"/>
                  <a:pt x="3934" y="2675"/>
                </a:cubicBezTo>
                <a:cubicBezTo>
                  <a:pt x="3875" y="2720"/>
                  <a:pt x="3821" y="2704"/>
                  <a:pt x="3779" y="2718"/>
                </a:cubicBezTo>
                <a:lnTo>
                  <a:pt x="3737" y="2729"/>
                </a:lnTo>
                <a:cubicBezTo>
                  <a:pt x="3737" y="2729"/>
                  <a:pt x="3694" y="2785"/>
                  <a:pt x="3711" y="2853"/>
                </a:cubicBezTo>
                <a:cubicBezTo>
                  <a:pt x="3728" y="2924"/>
                  <a:pt x="3660" y="2980"/>
                  <a:pt x="3626" y="2986"/>
                </a:cubicBezTo>
                <a:lnTo>
                  <a:pt x="3595" y="2991"/>
                </a:lnTo>
                <a:lnTo>
                  <a:pt x="3590" y="3039"/>
                </a:lnTo>
                <a:cubicBezTo>
                  <a:pt x="3590" y="3039"/>
                  <a:pt x="3641" y="3116"/>
                  <a:pt x="3629" y="3169"/>
                </a:cubicBezTo>
                <a:cubicBezTo>
                  <a:pt x="3621" y="3223"/>
                  <a:pt x="3581" y="3268"/>
                  <a:pt x="3545" y="3296"/>
                </a:cubicBezTo>
                <a:cubicBezTo>
                  <a:pt x="3508" y="3324"/>
                  <a:pt x="3508" y="3426"/>
                  <a:pt x="3522" y="3465"/>
                </a:cubicBezTo>
                <a:cubicBezTo>
                  <a:pt x="3533" y="3502"/>
                  <a:pt x="3536" y="3617"/>
                  <a:pt x="3392" y="3657"/>
                </a:cubicBezTo>
                <a:cubicBezTo>
                  <a:pt x="3248" y="3696"/>
                  <a:pt x="3220" y="3655"/>
                  <a:pt x="3073" y="3680"/>
                </a:cubicBezTo>
                <a:cubicBezTo>
                  <a:pt x="2929" y="3705"/>
                  <a:pt x="2783" y="3686"/>
                  <a:pt x="2746" y="3739"/>
                </a:cubicBezTo>
                <a:lnTo>
                  <a:pt x="2709" y="3796"/>
                </a:lnTo>
                <a:cubicBezTo>
                  <a:pt x="2709" y="3796"/>
                  <a:pt x="3150" y="3968"/>
                  <a:pt x="3198" y="4211"/>
                </a:cubicBezTo>
                <a:cubicBezTo>
                  <a:pt x="3245" y="4453"/>
                  <a:pt x="3262" y="4546"/>
                  <a:pt x="3457" y="4592"/>
                </a:cubicBezTo>
                <a:cubicBezTo>
                  <a:pt x="3652" y="4637"/>
                  <a:pt x="3745" y="4411"/>
                  <a:pt x="3745" y="4411"/>
                </a:cubicBezTo>
                <a:cubicBezTo>
                  <a:pt x="3745" y="4411"/>
                  <a:pt x="3711" y="4563"/>
                  <a:pt x="3610" y="4620"/>
                </a:cubicBezTo>
                <a:cubicBezTo>
                  <a:pt x="3508" y="4676"/>
                  <a:pt x="3437" y="4671"/>
                  <a:pt x="3437" y="4671"/>
                </a:cubicBezTo>
                <a:cubicBezTo>
                  <a:pt x="3437" y="4671"/>
                  <a:pt x="3999" y="4775"/>
                  <a:pt x="4112" y="5049"/>
                </a:cubicBezTo>
                <a:cubicBezTo>
                  <a:pt x="4230" y="5328"/>
                  <a:pt x="4033" y="5483"/>
                  <a:pt x="4033" y="5483"/>
                </a:cubicBezTo>
              </a:path>
            </a:pathLst>
          </a:custGeom>
          <a:solidFill>
            <a:srgbClr val="083D8E"/>
          </a:solidFill>
          <a:ln>
            <a:noFill/>
          </a:ln>
          <a:effectLst/>
        </p:spPr>
        <p:txBody>
          <a:bodyPr wrap="none" anchor="ctr"/>
          <a:lstStyle/>
          <a:p>
            <a:endParaRPr lang="en-US" sz="1799"/>
          </a:p>
        </p:txBody>
      </p:sp>
      <p:sp>
        <p:nvSpPr>
          <p:cNvPr id="48" name="Rectangle 47"/>
          <p:cNvSpPr>
            <a:spLocks noChangeAspect="1"/>
          </p:cNvSpPr>
          <p:nvPr userDrawn="1"/>
        </p:nvSpPr>
        <p:spPr>
          <a:xfrm>
            <a:off x="0" y="2148604"/>
            <a:ext cx="2438400" cy="2160063"/>
          </a:xfrm>
          <a:prstGeom prst="rect">
            <a:avLst/>
          </a:prstGeom>
          <a:solidFill>
            <a:srgbClr val="F7B9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49" name="Rectangle 48"/>
          <p:cNvSpPr>
            <a:spLocks noChangeAspect="1"/>
          </p:cNvSpPr>
          <p:nvPr userDrawn="1"/>
        </p:nvSpPr>
        <p:spPr>
          <a:xfrm>
            <a:off x="9753600" y="-11457"/>
            <a:ext cx="2438400" cy="2160063"/>
          </a:xfrm>
          <a:prstGeom prst="rect">
            <a:avLst/>
          </a:prstGeom>
          <a:solidFill>
            <a:srgbClr val="DC001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50" name="Freeform 4"/>
          <p:cNvSpPr>
            <a:spLocks noChangeArrowheads="1"/>
          </p:cNvSpPr>
          <p:nvPr userDrawn="1"/>
        </p:nvSpPr>
        <p:spPr bwMode="auto">
          <a:xfrm>
            <a:off x="9925095" y="-67159"/>
            <a:ext cx="2003358" cy="2622972"/>
          </a:xfrm>
          <a:custGeom>
            <a:avLst/>
            <a:gdLst>
              <a:gd name="T0" fmla="*/ 4259 w 4576"/>
              <a:gd name="T1" fmla="*/ 2861 h 5995"/>
              <a:gd name="T2" fmla="*/ 4259 w 4576"/>
              <a:gd name="T3" fmla="*/ 3073 h 5995"/>
              <a:gd name="T4" fmla="*/ 4180 w 4576"/>
              <a:gd name="T5" fmla="*/ 3242 h 5995"/>
              <a:gd name="T6" fmla="*/ 4143 w 4576"/>
              <a:gd name="T7" fmla="*/ 3426 h 5995"/>
              <a:gd name="T8" fmla="*/ 4092 w 4576"/>
              <a:gd name="T9" fmla="*/ 3510 h 5995"/>
              <a:gd name="T10" fmla="*/ 4106 w 4576"/>
              <a:gd name="T11" fmla="*/ 3764 h 5995"/>
              <a:gd name="T12" fmla="*/ 3511 w 4576"/>
              <a:gd name="T13" fmla="*/ 3815 h 5995"/>
              <a:gd name="T14" fmla="*/ 3725 w 4576"/>
              <a:gd name="T15" fmla="*/ 4687 h 5995"/>
              <a:gd name="T16" fmla="*/ 4199 w 4576"/>
              <a:gd name="T17" fmla="*/ 4972 h 5995"/>
              <a:gd name="T18" fmla="*/ 4041 w 4576"/>
              <a:gd name="T19" fmla="*/ 5043 h 5995"/>
              <a:gd name="T20" fmla="*/ 3898 w 4576"/>
              <a:gd name="T21" fmla="*/ 4989 h 5995"/>
              <a:gd name="T22" fmla="*/ 3982 w 4576"/>
              <a:gd name="T23" fmla="*/ 5096 h 5995"/>
              <a:gd name="T24" fmla="*/ 3618 w 4576"/>
              <a:gd name="T25" fmla="*/ 5094 h 5995"/>
              <a:gd name="T26" fmla="*/ 3703 w 4576"/>
              <a:gd name="T27" fmla="*/ 5218 h 5995"/>
              <a:gd name="T28" fmla="*/ 4225 w 4576"/>
              <a:gd name="T29" fmla="*/ 5994 h 5995"/>
              <a:gd name="T30" fmla="*/ 443 w 4576"/>
              <a:gd name="T31" fmla="*/ 5994 h 5995"/>
              <a:gd name="T32" fmla="*/ 932 w 4576"/>
              <a:gd name="T33" fmla="*/ 4747 h 5995"/>
              <a:gd name="T34" fmla="*/ 494 w 4576"/>
              <a:gd name="T35" fmla="*/ 4659 h 5995"/>
              <a:gd name="T36" fmla="*/ 853 w 4576"/>
              <a:gd name="T37" fmla="*/ 1275 h 5995"/>
              <a:gd name="T38" fmla="*/ 3265 w 4576"/>
              <a:gd name="T39" fmla="*/ 468 h 5995"/>
              <a:gd name="T40" fmla="*/ 4312 w 4576"/>
              <a:gd name="T41" fmla="*/ 1439 h 5995"/>
              <a:gd name="T42" fmla="*/ 4324 w 4576"/>
              <a:gd name="T43" fmla="*/ 1891 h 5995"/>
              <a:gd name="T44" fmla="*/ 4259 w 4576"/>
              <a:gd name="T45" fmla="*/ 1905 h 5995"/>
              <a:gd name="T46" fmla="*/ 4284 w 4576"/>
              <a:gd name="T47" fmla="*/ 1687 h 5995"/>
              <a:gd name="T48" fmla="*/ 4171 w 4576"/>
              <a:gd name="T49" fmla="*/ 2026 h 5995"/>
              <a:gd name="T50" fmla="*/ 4194 w 4576"/>
              <a:gd name="T51" fmla="*/ 2294 h 5995"/>
              <a:gd name="T52" fmla="*/ 4473 w 4576"/>
              <a:gd name="T53" fmla="*/ 2684 h 5995"/>
              <a:gd name="T54" fmla="*/ 4259 w 4576"/>
              <a:gd name="T55" fmla="*/ 2861 h 5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576" h="5995">
                <a:moveTo>
                  <a:pt x="4259" y="2861"/>
                </a:moveTo>
                <a:cubicBezTo>
                  <a:pt x="4208" y="2932"/>
                  <a:pt x="4259" y="3073"/>
                  <a:pt x="4259" y="3073"/>
                </a:cubicBezTo>
                <a:cubicBezTo>
                  <a:pt x="4346" y="3124"/>
                  <a:pt x="4180" y="3242"/>
                  <a:pt x="4180" y="3242"/>
                </a:cubicBezTo>
                <a:cubicBezTo>
                  <a:pt x="4180" y="3242"/>
                  <a:pt x="4259" y="3369"/>
                  <a:pt x="4143" y="3426"/>
                </a:cubicBezTo>
                <a:cubicBezTo>
                  <a:pt x="4027" y="3482"/>
                  <a:pt x="4092" y="3510"/>
                  <a:pt x="4092" y="3510"/>
                </a:cubicBezTo>
                <a:cubicBezTo>
                  <a:pt x="4149" y="3660"/>
                  <a:pt x="4106" y="3764"/>
                  <a:pt x="4106" y="3764"/>
                </a:cubicBezTo>
                <a:cubicBezTo>
                  <a:pt x="4041" y="4004"/>
                  <a:pt x="3511" y="3815"/>
                  <a:pt x="3511" y="3815"/>
                </a:cubicBezTo>
                <a:cubicBezTo>
                  <a:pt x="3533" y="4182"/>
                  <a:pt x="3627" y="4476"/>
                  <a:pt x="3725" y="4687"/>
                </a:cubicBezTo>
                <a:cubicBezTo>
                  <a:pt x="3835" y="4845"/>
                  <a:pt x="3991" y="4972"/>
                  <a:pt x="4199" y="4972"/>
                </a:cubicBezTo>
                <a:lnTo>
                  <a:pt x="4041" y="5043"/>
                </a:lnTo>
                <a:lnTo>
                  <a:pt x="3898" y="4989"/>
                </a:lnTo>
                <a:cubicBezTo>
                  <a:pt x="3948" y="5060"/>
                  <a:pt x="3982" y="5096"/>
                  <a:pt x="3982" y="5096"/>
                </a:cubicBezTo>
                <a:cubicBezTo>
                  <a:pt x="3866" y="5099"/>
                  <a:pt x="3742" y="5096"/>
                  <a:pt x="3618" y="5094"/>
                </a:cubicBezTo>
                <a:cubicBezTo>
                  <a:pt x="3646" y="5133"/>
                  <a:pt x="3675" y="5175"/>
                  <a:pt x="3703" y="5218"/>
                </a:cubicBezTo>
                <a:cubicBezTo>
                  <a:pt x="3881" y="5503"/>
                  <a:pt x="4225" y="5994"/>
                  <a:pt x="4225" y="5994"/>
                </a:cubicBezTo>
                <a:lnTo>
                  <a:pt x="443" y="5994"/>
                </a:lnTo>
                <a:cubicBezTo>
                  <a:pt x="593" y="5819"/>
                  <a:pt x="855" y="4998"/>
                  <a:pt x="932" y="4747"/>
                </a:cubicBezTo>
                <a:cubicBezTo>
                  <a:pt x="661" y="4696"/>
                  <a:pt x="494" y="4659"/>
                  <a:pt x="494" y="4659"/>
                </a:cubicBezTo>
                <a:cubicBezTo>
                  <a:pt x="0" y="3668"/>
                  <a:pt x="853" y="1275"/>
                  <a:pt x="853" y="1275"/>
                </a:cubicBezTo>
                <a:cubicBezTo>
                  <a:pt x="1219" y="0"/>
                  <a:pt x="3265" y="468"/>
                  <a:pt x="3265" y="468"/>
                </a:cubicBezTo>
                <a:cubicBezTo>
                  <a:pt x="4044" y="731"/>
                  <a:pt x="4281" y="1117"/>
                  <a:pt x="4312" y="1439"/>
                </a:cubicBezTo>
                <a:cubicBezTo>
                  <a:pt x="4335" y="1560"/>
                  <a:pt x="4374" y="1716"/>
                  <a:pt x="4324" y="1891"/>
                </a:cubicBezTo>
                <a:lnTo>
                  <a:pt x="4259" y="1905"/>
                </a:lnTo>
                <a:cubicBezTo>
                  <a:pt x="4259" y="1905"/>
                  <a:pt x="4279" y="1814"/>
                  <a:pt x="4284" y="1687"/>
                </a:cubicBezTo>
                <a:cubicBezTo>
                  <a:pt x="4253" y="1848"/>
                  <a:pt x="4191" y="1972"/>
                  <a:pt x="4171" y="2026"/>
                </a:cubicBezTo>
                <a:cubicBezTo>
                  <a:pt x="4106" y="2195"/>
                  <a:pt x="4194" y="2294"/>
                  <a:pt x="4194" y="2294"/>
                </a:cubicBezTo>
                <a:lnTo>
                  <a:pt x="4473" y="2684"/>
                </a:lnTo>
                <a:cubicBezTo>
                  <a:pt x="4575" y="2853"/>
                  <a:pt x="4259" y="2861"/>
                  <a:pt x="4259" y="2861"/>
                </a:cubicBezTo>
              </a:path>
            </a:pathLst>
          </a:custGeom>
          <a:solidFill>
            <a:schemeClr val="tx1"/>
          </a:solidFill>
          <a:ln>
            <a:noFill/>
          </a:ln>
          <a:effectLst/>
        </p:spPr>
        <p:txBody>
          <a:bodyPr wrap="none" anchor="ctr"/>
          <a:lstStyle/>
          <a:p>
            <a:endParaRPr lang="en-US" sz="1799"/>
          </a:p>
        </p:txBody>
      </p:sp>
      <p:sp>
        <p:nvSpPr>
          <p:cNvPr id="51" name="Rectangle 50"/>
          <p:cNvSpPr>
            <a:spLocks noChangeAspect="1"/>
          </p:cNvSpPr>
          <p:nvPr userDrawn="1"/>
        </p:nvSpPr>
        <p:spPr>
          <a:xfrm>
            <a:off x="7315200" y="-11457"/>
            <a:ext cx="2438400" cy="2160063"/>
          </a:xfrm>
          <a:prstGeom prst="rect">
            <a:avLst/>
          </a:prstGeom>
          <a:solidFill>
            <a:srgbClr val="F7B9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52" name="Rectangle 51"/>
          <p:cNvSpPr>
            <a:spLocks noChangeAspect="1"/>
          </p:cNvSpPr>
          <p:nvPr userDrawn="1"/>
        </p:nvSpPr>
        <p:spPr>
          <a:xfrm>
            <a:off x="4876800" y="-11457"/>
            <a:ext cx="2438400" cy="2160063"/>
          </a:xfrm>
          <a:prstGeom prst="rect">
            <a:avLst/>
          </a:prstGeom>
          <a:solidFill>
            <a:srgbClr val="069C3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53" name="Freeform 3"/>
          <p:cNvSpPr>
            <a:spLocks noChangeArrowheads="1"/>
          </p:cNvSpPr>
          <p:nvPr userDrawn="1"/>
        </p:nvSpPr>
        <p:spPr bwMode="auto">
          <a:xfrm>
            <a:off x="5050477" y="17219"/>
            <a:ext cx="1998957" cy="2648942"/>
          </a:xfrm>
          <a:custGeom>
            <a:avLst/>
            <a:gdLst>
              <a:gd name="T0" fmla="*/ 4137 w 4477"/>
              <a:gd name="T1" fmla="*/ 1413 h 5932"/>
              <a:gd name="T2" fmla="*/ 3539 w 4477"/>
              <a:gd name="T3" fmla="*/ 1634 h 5932"/>
              <a:gd name="T4" fmla="*/ 3612 w 4477"/>
              <a:gd name="T5" fmla="*/ 1837 h 5932"/>
              <a:gd name="T6" fmla="*/ 3612 w 4477"/>
              <a:gd name="T7" fmla="*/ 2065 h 5932"/>
              <a:gd name="T8" fmla="*/ 3618 w 4477"/>
              <a:gd name="T9" fmla="*/ 2243 h 5932"/>
              <a:gd name="T10" fmla="*/ 3866 w 4477"/>
              <a:gd name="T11" fmla="*/ 2703 h 5932"/>
              <a:gd name="T12" fmla="*/ 3756 w 4477"/>
              <a:gd name="T13" fmla="*/ 2931 h 5932"/>
              <a:gd name="T14" fmla="*/ 3663 w 4477"/>
              <a:gd name="T15" fmla="*/ 2976 h 5932"/>
              <a:gd name="T16" fmla="*/ 3677 w 4477"/>
              <a:gd name="T17" fmla="*/ 3066 h 5932"/>
              <a:gd name="T18" fmla="*/ 3581 w 4477"/>
              <a:gd name="T19" fmla="*/ 3202 h 5932"/>
              <a:gd name="T20" fmla="*/ 3621 w 4477"/>
              <a:gd name="T21" fmla="*/ 3478 h 5932"/>
              <a:gd name="T22" fmla="*/ 3638 w 4477"/>
              <a:gd name="T23" fmla="*/ 3664 h 5932"/>
              <a:gd name="T24" fmla="*/ 3144 w 4477"/>
              <a:gd name="T25" fmla="*/ 3938 h 5932"/>
              <a:gd name="T26" fmla="*/ 2788 w 4477"/>
              <a:gd name="T27" fmla="*/ 3955 h 5932"/>
              <a:gd name="T28" fmla="*/ 2602 w 4477"/>
              <a:gd name="T29" fmla="*/ 4432 h 5932"/>
              <a:gd name="T30" fmla="*/ 2780 w 4477"/>
              <a:gd name="T31" fmla="*/ 4460 h 5932"/>
              <a:gd name="T32" fmla="*/ 2819 w 4477"/>
              <a:gd name="T33" fmla="*/ 4480 h 5932"/>
              <a:gd name="T34" fmla="*/ 2839 w 4477"/>
              <a:gd name="T35" fmla="*/ 4740 h 5932"/>
              <a:gd name="T36" fmla="*/ 3003 w 4477"/>
              <a:gd name="T37" fmla="*/ 5059 h 5932"/>
              <a:gd name="T38" fmla="*/ 3705 w 4477"/>
              <a:gd name="T39" fmla="*/ 5372 h 5932"/>
              <a:gd name="T40" fmla="*/ 4013 w 4477"/>
              <a:gd name="T41" fmla="*/ 5869 h 5932"/>
              <a:gd name="T42" fmla="*/ 4013 w 4477"/>
              <a:gd name="T43" fmla="*/ 5871 h 5932"/>
              <a:gd name="T44" fmla="*/ 4013 w 4477"/>
              <a:gd name="T45" fmla="*/ 5874 h 5932"/>
              <a:gd name="T46" fmla="*/ 4024 w 4477"/>
              <a:gd name="T47" fmla="*/ 5931 h 5932"/>
              <a:gd name="T48" fmla="*/ 0 w 4477"/>
              <a:gd name="T49" fmla="*/ 5931 h 5932"/>
              <a:gd name="T50" fmla="*/ 0 w 4477"/>
              <a:gd name="T51" fmla="*/ 5047 h 5932"/>
              <a:gd name="T52" fmla="*/ 102 w 4477"/>
              <a:gd name="T53" fmla="*/ 5019 h 5932"/>
              <a:gd name="T54" fmla="*/ 593 w 4477"/>
              <a:gd name="T55" fmla="*/ 4714 h 5932"/>
              <a:gd name="T56" fmla="*/ 604 w 4477"/>
              <a:gd name="T57" fmla="*/ 4706 h 5932"/>
              <a:gd name="T58" fmla="*/ 869 w 4477"/>
              <a:gd name="T59" fmla="*/ 4339 h 5932"/>
              <a:gd name="T60" fmla="*/ 1013 w 4477"/>
              <a:gd name="T61" fmla="*/ 4170 h 5932"/>
              <a:gd name="T62" fmla="*/ 1160 w 4477"/>
              <a:gd name="T63" fmla="*/ 4195 h 5932"/>
              <a:gd name="T64" fmla="*/ 1236 w 4477"/>
              <a:gd name="T65" fmla="*/ 3997 h 5932"/>
              <a:gd name="T66" fmla="*/ 1236 w 4477"/>
              <a:gd name="T67" fmla="*/ 3997 h 5932"/>
              <a:gd name="T68" fmla="*/ 1287 w 4477"/>
              <a:gd name="T69" fmla="*/ 3856 h 5932"/>
              <a:gd name="T70" fmla="*/ 1262 w 4477"/>
              <a:gd name="T71" fmla="*/ 3080 h 5932"/>
              <a:gd name="T72" fmla="*/ 1044 w 4477"/>
              <a:gd name="T73" fmla="*/ 2717 h 5932"/>
              <a:gd name="T74" fmla="*/ 920 w 4477"/>
              <a:gd name="T75" fmla="*/ 2627 h 5932"/>
              <a:gd name="T76" fmla="*/ 875 w 4477"/>
              <a:gd name="T77" fmla="*/ 2469 h 5932"/>
              <a:gd name="T78" fmla="*/ 768 w 4477"/>
              <a:gd name="T79" fmla="*/ 2266 h 5932"/>
              <a:gd name="T80" fmla="*/ 581 w 4477"/>
              <a:gd name="T81" fmla="*/ 2088 h 5932"/>
              <a:gd name="T82" fmla="*/ 1391 w 4477"/>
              <a:gd name="T83" fmla="*/ 570 h 5932"/>
              <a:gd name="T84" fmla="*/ 2825 w 4477"/>
              <a:gd name="T85" fmla="*/ 510 h 5932"/>
              <a:gd name="T86" fmla="*/ 3344 w 4477"/>
              <a:gd name="T87" fmla="*/ 1041 h 5932"/>
              <a:gd name="T88" fmla="*/ 4335 w 4477"/>
              <a:gd name="T89" fmla="*/ 795 h 5932"/>
              <a:gd name="T90" fmla="*/ 4137 w 4477"/>
              <a:gd name="T91" fmla="*/ 1413 h 5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477" h="5932">
                <a:moveTo>
                  <a:pt x="4137" y="1413"/>
                </a:moveTo>
                <a:cubicBezTo>
                  <a:pt x="4047" y="1467"/>
                  <a:pt x="3539" y="1634"/>
                  <a:pt x="3539" y="1634"/>
                </a:cubicBezTo>
                <a:cubicBezTo>
                  <a:pt x="3545" y="1662"/>
                  <a:pt x="3576" y="1763"/>
                  <a:pt x="3612" y="1837"/>
                </a:cubicBezTo>
                <a:cubicBezTo>
                  <a:pt x="3649" y="1907"/>
                  <a:pt x="3632" y="1998"/>
                  <a:pt x="3612" y="2065"/>
                </a:cubicBezTo>
                <a:cubicBezTo>
                  <a:pt x="3573" y="2190"/>
                  <a:pt x="3618" y="2243"/>
                  <a:pt x="3618" y="2243"/>
                </a:cubicBezTo>
                <a:cubicBezTo>
                  <a:pt x="3618" y="2243"/>
                  <a:pt x="3796" y="2568"/>
                  <a:pt x="3866" y="2703"/>
                </a:cubicBezTo>
                <a:cubicBezTo>
                  <a:pt x="3940" y="2839"/>
                  <a:pt x="3832" y="2915"/>
                  <a:pt x="3756" y="2931"/>
                </a:cubicBezTo>
                <a:cubicBezTo>
                  <a:pt x="3677" y="2948"/>
                  <a:pt x="3663" y="2976"/>
                  <a:pt x="3663" y="2976"/>
                </a:cubicBezTo>
                <a:cubicBezTo>
                  <a:pt x="3658" y="3004"/>
                  <a:pt x="3672" y="3044"/>
                  <a:pt x="3677" y="3066"/>
                </a:cubicBezTo>
                <a:cubicBezTo>
                  <a:pt x="3717" y="3221"/>
                  <a:pt x="3581" y="3202"/>
                  <a:pt x="3581" y="3202"/>
                </a:cubicBezTo>
                <a:cubicBezTo>
                  <a:pt x="3745" y="3236"/>
                  <a:pt x="3612" y="3408"/>
                  <a:pt x="3621" y="3478"/>
                </a:cubicBezTo>
                <a:cubicBezTo>
                  <a:pt x="3626" y="3540"/>
                  <a:pt x="3658" y="3585"/>
                  <a:pt x="3638" y="3664"/>
                </a:cubicBezTo>
                <a:cubicBezTo>
                  <a:pt x="3545" y="4057"/>
                  <a:pt x="3144" y="3938"/>
                  <a:pt x="3144" y="3938"/>
                </a:cubicBezTo>
                <a:cubicBezTo>
                  <a:pt x="3000" y="3916"/>
                  <a:pt x="2879" y="3870"/>
                  <a:pt x="2788" y="3955"/>
                </a:cubicBezTo>
                <a:cubicBezTo>
                  <a:pt x="2723" y="4014"/>
                  <a:pt x="2644" y="4285"/>
                  <a:pt x="2602" y="4432"/>
                </a:cubicBezTo>
                <a:lnTo>
                  <a:pt x="2780" y="4460"/>
                </a:lnTo>
                <a:cubicBezTo>
                  <a:pt x="2794" y="4466"/>
                  <a:pt x="2805" y="4474"/>
                  <a:pt x="2819" y="4480"/>
                </a:cubicBezTo>
                <a:cubicBezTo>
                  <a:pt x="2887" y="4517"/>
                  <a:pt x="2814" y="4607"/>
                  <a:pt x="2839" y="4740"/>
                </a:cubicBezTo>
                <a:cubicBezTo>
                  <a:pt x="2864" y="4875"/>
                  <a:pt x="2839" y="5013"/>
                  <a:pt x="3003" y="5059"/>
                </a:cubicBezTo>
                <a:cubicBezTo>
                  <a:pt x="3254" y="5129"/>
                  <a:pt x="3505" y="5188"/>
                  <a:pt x="3705" y="5372"/>
                </a:cubicBezTo>
                <a:cubicBezTo>
                  <a:pt x="3872" y="5493"/>
                  <a:pt x="3945" y="5682"/>
                  <a:pt x="4013" y="5869"/>
                </a:cubicBezTo>
                <a:lnTo>
                  <a:pt x="4013" y="5871"/>
                </a:lnTo>
                <a:lnTo>
                  <a:pt x="4013" y="5874"/>
                </a:lnTo>
                <a:cubicBezTo>
                  <a:pt x="4019" y="5894"/>
                  <a:pt x="4022" y="5911"/>
                  <a:pt x="4024" y="5931"/>
                </a:cubicBezTo>
                <a:lnTo>
                  <a:pt x="0" y="5931"/>
                </a:lnTo>
                <a:lnTo>
                  <a:pt x="0" y="5047"/>
                </a:lnTo>
                <a:cubicBezTo>
                  <a:pt x="34" y="5036"/>
                  <a:pt x="68" y="5028"/>
                  <a:pt x="102" y="5019"/>
                </a:cubicBezTo>
                <a:cubicBezTo>
                  <a:pt x="282" y="4951"/>
                  <a:pt x="438" y="4827"/>
                  <a:pt x="593" y="4714"/>
                </a:cubicBezTo>
                <a:cubicBezTo>
                  <a:pt x="596" y="4711"/>
                  <a:pt x="598" y="4709"/>
                  <a:pt x="604" y="4706"/>
                </a:cubicBezTo>
                <a:cubicBezTo>
                  <a:pt x="703" y="4624"/>
                  <a:pt x="796" y="4474"/>
                  <a:pt x="869" y="4339"/>
                </a:cubicBezTo>
                <a:cubicBezTo>
                  <a:pt x="920" y="4249"/>
                  <a:pt x="909" y="4172"/>
                  <a:pt x="1013" y="4170"/>
                </a:cubicBezTo>
                <a:lnTo>
                  <a:pt x="1160" y="4195"/>
                </a:lnTo>
                <a:lnTo>
                  <a:pt x="1236" y="3997"/>
                </a:lnTo>
                <a:lnTo>
                  <a:pt x="1236" y="3997"/>
                </a:lnTo>
                <a:cubicBezTo>
                  <a:pt x="1256" y="3952"/>
                  <a:pt x="1273" y="3904"/>
                  <a:pt x="1287" y="3856"/>
                </a:cubicBezTo>
                <a:cubicBezTo>
                  <a:pt x="1374" y="3585"/>
                  <a:pt x="1403" y="3269"/>
                  <a:pt x="1262" y="3080"/>
                </a:cubicBezTo>
                <a:cubicBezTo>
                  <a:pt x="1171" y="2959"/>
                  <a:pt x="1044" y="2717"/>
                  <a:pt x="1044" y="2717"/>
                </a:cubicBezTo>
                <a:cubicBezTo>
                  <a:pt x="1044" y="2717"/>
                  <a:pt x="988" y="2743"/>
                  <a:pt x="920" y="2627"/>
                </a:cubicBezTo>
                <a:cubicBezTo>
                  <a:pt x="872" y="2548"/>
                  <a:pt x="875" y="2469"/>
                  <a:pt x="875" y="2469"/>
                </a:cubicBezTo>
                <a:cubicBezTo>
                  <a:pt x="821" y="2410"/>
                  <a:pt x="768" y="2266"/>
                  <a:pt x="768" y="2266"/>
                </a:cubicBezTo>
                <a:cubicBezTo>
                  <a:pt x="768" y="2266"/>
                  <a:pt x="584" y="2187"/>
                  <a:pt x="581" y="2088"/>
                </a:cubicBezTo>
                <a:cubicBezTo>
                  <a:pt x="573" y="1292"/>
                  <a:pt x="1202" y="705"/>
                  <a:pt x="1391" y="570"/>
                </a:cubicBezTo>
                <a:cubicBezTo>
                  <a:pt x="1583" y="434"/>
                  <a:pt x="2368" y="0"/>
                  <a:pt x="2825" y="510"/>
                </a:cubicBezTo>
                <a:cubicBezTo>
                  <a:pt x="2884" y="578"/>
                  <a:pt x="3344" y="1041"/>
                  <a:pt x="3344" y="1041"/>
                </a:cubicBezTo>
                <a:cubicBezTo>
                  <a:pt x="3816" y="891"/>
                  <a:pt x="4321" y="756"/>
                  <a:pt x="4335" y="795"/>
                </a:cubicBezTo>
                <a:cubicBezTo>
                  <a:pt x="4476" y="1227"/>
                  <a:pt x="4219" y="1365"/>
                  <a:pt x="4137" y="1413"/>
                </a:cubicBezTo>
              </a:path>
            </a:pathLst>
          </a:custGeom>
          <a:solidFill>
            <a:srgbClr val="003626"/>
          </a:solidFill>
          <a:ln>
            <a:noFill/>
          </a:ln>
          <a:effectLst/>
        </p:spPr>
        <p:txBody>
          <a:bodyPr wrap="none" anchor="ctr"/>
          <a:lstStyle/>
          <a:p>
            <a:endParaRPr lang="en-US" sz="1799"/>
          </a:p>
        </p:txBody>
      </p:sp>
      <p:sp>
        <p:nvSpPr>
          <p:cNvPr id="54" name="Rectangle 53"/>
          <p:cNvSpPr>
            <a:spLocks noChangeAspect="1"/>
          </p:cNvSpPr>
          <p:nvPr userDrawn="1"/>
        </p:nvSpPr>
        <p:spPr>
          <a:xfrm>
            <a:off x="2438400" y="-11457"/>
            <a:ext cx="2438400" cy="2160063"/>
          </a:xfrm>
          <a:prstGeom prst="rect">
            <a:avLst/>
          </a:prstGeom>
          <a:solidFill>
            <a:srgbClr val="8C3E8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55" name="Rectangle 54"/>
          <p:cNvSpPr>
            <a:spLocks noChangeAspect="1"/>
          </p:cNvSpPr>
          <p:nvPr userDrawn="1"/>
        </p:nvSpPr>
        <p:spPr>
          <a:xfrm>
            <a:off x="2438400" y="2148604"/>
            <a:ext cx="2438400" cy="2160063"/>
          </a:xfrm>
          <a:prstGeom prst="rect">
            <a:avLst/>
          </a:prstGeom>
          <a:solidFill>
            <a:srgbClr val="DC001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56" name="Rectangle 55"/>
          <p:cNvSpPr>
            <a:spLocks noChangeAspect="1"/>
          </p:cNvSpPr>
          <p:nvPr userDrawn="1"/>
        </p:nvSpPr>
        <p:spPr>
          <a:xfrm>
            <a:off x="4876800" y="2148604"/>
            <a:ext cx="2438400" cy="2160063"/>
          </a:xfrm>
          <a:prstGeom prst="rect">
            <a:avLst/>
          </a:prstGeom>
          <a:solidFill>
            <a:srgbClr val="00BBEE"/>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57" name="Rectangle 56"/>
          <p:cNvSpPr>
            <a:spLocks noChangeAspect="1"/>
          </p:cNvSpPr>
          <p:nvPr userDrawn="1"/>
        </p:nvSpPr>
        <p:spPr>
          <a:xfrm>
            <a:off x="7315200" y="2148604"/>
            <a:ext cx="2438400" cy="2160063"/>
          </a:xfrm>
          <a:prstGeom prst="rect">
            <a:avLst/>
          </a:prstGeom>
          <a:solidFill>
            <a:srgbClr val="8C3E8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58" name="Rectangle 57"/>
          <p:cNvSpPr>
            <a:spLocks noChangeAspect="1"/>
          </p:cNvSpPr>
          <p:nvPr userDrawn="1"/>
        </p:nvSpPr>
        <p:spPr>
          <a:xfrm>
            <a:off x="9753600" y="2148604"/>
            <a:ext cx="2438400" cy="2160063"/>
          </a:xfrm>
          <a:prstGeom prst="rect">
            <a:avLst/>
          </a:prstGeom>
          <a:solidFill>
            <a:srgbClr val="069C3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59" name="Freeform 2"/>
          <p:cNvSpPr>
            <a:spLocks noChangeArrowheads="1"/>
          </p:cNvSpPr>
          <p:nvPr userDrawn="1"/>
        </p:nvSpPr>
        <p:spPr bwMode="auto">
          <a:xfrm>
            <a:off x="9994865" y="2278331"/>
            <a:ext cx="2119155" cy="2476605"/>
          </a:xfrm>
          <a:custGeom>
            <a:avLst/>
            <a:gdLst>
              <a:gd name="T0" fmla="*/ 4837 w 4838"/>
              <a:gd name="T1" fmla="*/ 5652 h 5653"/>
              <a:gd name="T2" fmla="*/ 0 w 4838"/>
              <a:gd name="T3" fmla="*/ 5652 h 5653"/>
              <a:gd name="T4" fmla="*/ 0 w 4838"/>
              <a:gd name="T5" fmla="*/ 5099 h 5653"/>
              <a:gd name="T6" fmla="*/ 113 w 4838"/>
              <a:gd name="T7" fmla="*/ 4887 h 5653"/>
              <a:gd name="T8" fmla="*/ 285 w 4838"/>
              <a:gd name="T9" fmla="*/ 4577 h 5653"/>
              <a:gd name="T10" fmla="*/ 615 w 4838"/>
              <a:gd name="T11" fmla="*/ 4382 h 5653"/>
              <a:gd name="T12" fmla="*/ 781 w 4838"/>
              <a:gd name="T13" fmla="*/ 4272 h 5653"/>
              <a:gd name="T14" fmla="*/ 1075 w 4838"/>
              <a:gd name="T15" fmla="*/ 4173 h 5653"/>
              <a:gd name="T16" fmla="*/ 1236 w 4838"/>
              <a:gd name="T17" fmla="*/ 4108 h 5653"/>
              <a:gd name="T18" fmla="*/ 1340 w 4838"/>
              <a:gd name="T19" fmla="*/ 4100 h 5653"/>
              <a:gd name="T20" fmla="*/ 1569 w 4838"/>
              <a:gd name="T21" fmla="*/ 3234 h 5653"/>
              <a:gd name="T22" fmla="*/ 1538 w 4838"/>
              <a:gd name="T23" fmla="*/ 3095 h 5653"/>
              <a:gd name="T24" fmla="*/ 1318 w 4838"/>
              <a:gd name="T25" fmla="*/ 2802 h 5653"/>
              <a:gd name="T26" fmla="*/ 942 w 4838"/>
              <a:gd name="T27" fmla="*/ 2489 h 5653"/>
              <a:gd name="T28" fmla="*/ 903 w 4838"/>
              <a:gd name="T29" fmla="*/ 1594 h 5653"/>
              <a:gd name="T30" fmla="*/ 336 w 4838"/>
              <a:gd name="T31" fmla="*/ 829 h 5653"/>
              <a:gd name="T32" fmla="*/ 1261 w 4838"/>
              <a:gd name="T33" fmla="*/ 0 h 5653"/>
              <a:gd name="T34" fmla="*/ 1814 w 4838"/>
              <a:gd name="T35" fmla="*/ 304 h 5653"/>
              <a:gd name="T36" fmla="*/ 3268 w 4838"/>
              <a:gd name="T37" fmla="*/ 214 h 5653"/>
              <a:gd name="T38" fmla="*/ 3953 w 4838"/>
              <a:gd name="T39" fmla="*/ 1128 h 5653"/>
              <a:gd name="T40" fmla="*/ 3953 w 4838"/>
              <a:gd name="T41" fmla="*/ 1128 h 5653"/>
              <a:gd name="T42" fmla="*/ 3942 w 4838"/>
              <a:gd name="T43" fmla="*/ 1346 h 5653"/>
              <a:gd name="T44" fmla="*/ 3970 w 4838"/>
              <a:gd name="T45" fmla="*/ 1467 h 5653"/>
              <a:gd name="T46" fmla="*/ 3990 w 4838"/>
              <a:gd name="T47" fmla="*/ 1749 h 5653"/>
              <a:gd name="T48" fmla="*/ 3982 w 4838"/>
              <a:gd name="T49" fmla="*/ 1803 h 5653"/>
              <a:gd name="T50" fmla="*/ 3937 w 4838"/>
              <a:gd name="T51" fmla="*/ 1896 h 5653"/>
              <a:gd name="T52" fmla="*/ 3925 w 4838"/>
              <a:gd name="T53" fmla="*/ 1927 h 5653"/>
              <a:gd name="T54" fmla="*/ 4083 w 4838"/>
              <a:gd name="T55" fmla="*/ 1941 h 5653"/>
              <a:gd name="T56" fmla="*/ 3922 w 4838"/>
              <a:gd name="T57" fmla="*/ 2012 h 5653"/>
              <a:gd name="T58" fmla="*/ 4030 w 4838"/>
              <a:gd name="T59" fmla="*/ 2226 h 5653"/>
              <a:gd name="T60" fmla="*/ 4193 w 4838"/>
              <a:gd name="T61" fmla="*/ 2443 h 5653"/>
              <a:gd name="T62" fmla="*/ 4205 w 4838"/>
              <a:gd name="T63" fmla="*/ 2508 h 5653"/>
              <a:gd name="T64" fmla="*/ 4016 w 4838"/>
              <a:gd name="T65" fmla="*/ 2641 h 5653"/>
              <a:gd name="T66" fmla="*/ 3999 w 4838"/>
              <a:gd name="T67" fmla="*/ 2661 h 5653"/>
              <a:gd name="T68" fmla="*/ 4035 w 4838"/>
              <a:gd name="T69" fmla="*/ 2805 h 5653"/>
              <a:gd name="T70" fmla="*/ 4066 w 4838"/>
              <a:gd name="T71" fmla="*/ 2841 h 5653"/>
              <a:gd name="T72" fmla="*/ 4021 w 4838"/>
              <a:gd name="T73" fmla="*/ 2923 h 5653"/>
              <a:gd name="T74" fmla="*/ 3945 w 4838"/>
              <a:gd name="T75" fmla="*/ 2954 h 5653"/>
              <a:gd name="T76" fmla="*/ 3937 w 4838"/>
              <a:gd name="T77" fmla="*/ 2991 h 5653"/>
              <a:gd name="T78" fmla="*/ 3968 w 4838"/>
              <a:gd name="T79" fmla="*/ 3059 h 5653"/>
              <a:gd name="T80" fmla="*/ 3911 w 4838"/>
              <a:gd name="T81" fmla="*/ 3121 h 5653"/>
              <a:gd name="T82" fmla="*/ 3886 w 4838"/>
              <a:gd name="T83" fmla="*/ 3115 h 5653"/>
              <a:gd name="T84" fmla="*/ 3860 w 4838"/>
              <a:gd name="T85" fmla="*/ 3251 h 5653"/>
              <a:gd name="T86" fmla="*/ 3835 w 4838"/>
              <a:gd name="T87" fmla="*/ 3417 h 5653"/>
              <a:gd name="T88" fmla="*/ 3663 w 4838"/>
              <a:gd name="T89" fmla="*/ 3485 h 5653"/>
              <a:gd name="T90" fmla="*/ 2858 w 4838"/>
              <a:gd name="T91" fmla="*/ 3417 h 5653"/>
              <a:gd name="T92" fmla="*/ 2743 w 4838"/>
              <a:gd name="T93" fmla="*/ 4027 h 5653"/>
              <a:gd name="T94" fmla="*/ 3259 w 4838"/>
              <a:gd name="T95" fmla="*/ 4106 h 5653"/>
              <a:gd name="T96" fmla="*/ 3245 w 4838"/>
              <a:gd name="T97" fmla="*/ 4238 h 5653"/>
              <a:gd name="T98" fmla="*/ 3437 w 4838"/>
              <a:gd name="T99" fmla="*/ 4382 h 5653"/>
              <a:gd name="T100" fmla="*/ 3589 w 4838"/>
              <a:gd name="T101" fmla="*/ 4453 h 5653"/>
              <a:gd name="T102" fmla="*/ 3872 w 4838"/>
              <a:gd name="T103" fmla="*/ 4506 h 5653"/>
              <a:gd name="T104" fmla="*/ 4202 w 4838"/>
              <a:gd name="T105" fmla="*/ 4597 h 5653"/>
              <a:gd name="T106" fmla="*/ 4557 w 4838"/>
              <a:gd name="T107" fmla="*/ 4834 h 5653"/>
              <a:gd name="T108" fmla="*/ 4837 w 4838"/>
              <a:gd name="T109" fmla="*/ 5652 h 5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38" h="5653">
                <a:moveTo>
                  <a:pt x="4837" y="5652"/>
                </a:moveTo>
                <a:lnTo>
                  <a:pt x="0" y="5652"/>
                </a:lnTo>
                <a:lnTo>
                  <a:pt x="0" y="5099"/>
                </a:lnTo>
                <a:cubicBezTo>
                  <a:pt x="39" y="5012"/>
                  <a:pt x="76" y="4935"/>
                  <a:pt x="113" y="4887"/>
                </a:cubicBezTo>
                <a:cubicBezTo>
                  <a:pt x="217" y="4738"/>
                  <a:pt x="245" y="4673"/>
                  <a:pt x="285" y="4577"/>
                </a:cubicBezTo>
                <a:cubicBezTo>
                  <a:pt x="324" y="4481"/>
                  <a:pt x="527" y="4439"/>
                  <a:pt x="615" y="4382"/>
                </a:cubicBezTo>
                <a:cubicBezTo>
                  <a:pt x="702" y="4323"/>
                  <a:pt x="781" y="4272"/>
                  <a:pt x="781" y="4272"/>
                </a:cubicBezTo>
                <a:cubicBezTo>
                  <a:pt x="875" y="4148"/>
                  <a:pt x="1075" y="4173"/>
                  <a:pt x="1075" y="4173"/>
                </a:cubicBezTo>
                <a:cubicBezTo>
                  <a:pt x="1131" y="4159"/>
                  <a:pt x="1185" y="4137"/>
                  <a:pt x="1236" y="4108"/>
                </a:cubicBezTo>
                <a:cubicBezTo>
                  <a:pt x="1270" y="4106"/>
                  <a:pt x="1306" y="4103"/>
                  <a:pt x="1340" y="4100"/>
                </a:cubicBezTo>
                <a:cubicBezTo>
                  <a:pt x="1436" y="3849"/>
                  <a:pt x="1518" y="3485"/>
                  <a:pt x="1569" y="3234"/>
                </a:cubicBezTo>
                <a:cubicBezTo>
                  <a:pt x="1560" y="3169"/>
                  <a:pt x="1549" y="3115"/>
                  <a:pt x="1538" y="3095"/>
                </a:cubicBezTo>
                <a:cubicBezTo>
                  <a:pt x="1481" y="2977"/>
                  <a:pt x="1414" y="2895"/>
                  <a:pt x="1318" y="2802"/>
                </a:cubicBezTo>
                <a:cubicBezTo>
                  <a:pt x="1202" y="2686"/>
                  <a:pt x="1064" y="2599"/>
                  <a:pt x="942" y="2489"/>
                </a:cubicBezTo>
                <a:cubicBezTo>
                  <a:pt x="781" y="2345"/>
                  <a:pt x="869" y="1935"/>
                  <a:pt x="903" y="1594"/>
                </a:cubicBezTo>
                <a:cubicBezTo>
                  <a:pt x="570" y="1470"/>
                  <a:pt x="336" y="1174"/>
                  <a:pt x="336" y="829"/>
                </a:cubicBezTo>
                <a:cubicBezTo>
                  <a:pt x="336" y="372"/>
                  <a:pt x="750" y="0"/>
                  <a:pt x="1261" y="0"/>
                </a:cubicBezTo>
                <a:cubicBezTo>
                  <a:pt x="1552" y="0"/>
                  <a:pt x="1645" y="118"/>
                  <a:pt x="1814" y="304"/>
                </a:cubicBezTo>
                <a:cubicBezTo>
                  <a:pt x="2229" y="132"/>
                  <a:pt x="2853" y="115"/>
                  <a:pt x="3268" y="214"/>
                </a:cubicBezTo>
                <a:cubicBezTo>
                  <a:pt x="3668" y="313"/>
                  <a:pt x="4041" y="623"/>
                  <a:pt x="3953" y="1128"/>
                </a:cubicBezTo>
                <a:lnTo>
                  <a:pt x="3953" y="1128"/>
                </a:lnTo>
                <a:cubicBezTo>
                  <a:pt x="3942" y="1199"/>
                  <a:pt x="3939" y="1272"/>
                  <a:pt x="3942" y="1346"/>
                </a:cubicBezTo>
                <a:cubicBezTo>
                  <a:pt x="3953" y="1388"/>
                  <a:pt x="3962" y="1430"/>
                  <a:pt x="3970" y="1467"/>
                </a:cubicBezTo>
                <a:cubicBezTo>
                  <a:pt x="3984" y="1555"/>
                  <a:pt x="3999" y="1656"/>
                  <a:pt x="3990" y="1749"/>
                </a:cubicBezTo>
                <a:cubicBezTo>
                  <a:pt x="3987" y="1772"/>
                  <a:pt x="3987" y="1783"/>
                  <a:pt x="3982" y="1803"/>
                </a:cubicBezTo>
                <a:cubicBezTo>
                  <a:pt x="3970" y="1834"/>
                  <a:pt x="3956" y="1859"/>
                  <a:pt x="3937" y="1896"/>
                </a:cubicBezTo>
                <a:cubicBezTo>
                  <a:pt x="3934" y="1899"/>
                  <a:pt x="3928" y="1913"/>
                  <a:pt x="3925" y="1927"/>
                </a:cubicBezTo>
                <a:cubicBezTo>
                  <a:pt x="3959" y="1961"/>
                  <a:pt x="4010" y="1981"/>
                  <a:pt x="4083" y="1941"/>
                </a:cubicBezTo>
                <a:cubicBezTo>
                  <a:pt x="4044" y="1992"/>
                  <a:pt x="3982" y="2017"/>
                  <a:pt x="3922" y="2012"/>
                </a:cubicBezTo>
                <a:cubicBezTo>
                  <a:pt x="3928" y="2082"/>
                  <a:pt x="3987" y="2164"/>
                  <a:pt x="4030" y="2226"/>
                </a:cubicBezTo>
                <a:cubicBezTo>
                  <a:pt x="4080" y="2302"/>
                  <a:pt x="4137" y="2373"/>
                  <a:pt x="4193" y="2443"/>
                </a:cubicBezTo>
                <a:cubicBezTo>
                  <a:pt x="4207" y="2463"/>
                  <a:pt x="4213" y="2486"/>
                  <a:pt x="4205" y="2508"/>
                </a:cubicBezTo>
                <a:cubicBezTo>
                  <a:pt x="4185" y="2559"/>
                  <a:pt x="4078" y="2610"/>
                  <a:pt x="4016" y="2641"/>
                </a:cubicBezTo>
                <a:cubicBezTo>
                  <a:pt x="4004" y="2647"/>
                  <a:pt x="3999" y="2652"/>
                  <a:pt x="3999" y="2661"/>
                </a:cubicBezTo>
                <a:cubicBezTo>
                  <a:pt x="3996" y="2703"/>
                  <a:pt x="4013" y="2771"/>
                  <a:pt x="4035" y="2805"/>
                </a:cubicBezTo>
                <a:cubicBezTo>
                  <a:pt x="4044" y="2819"/>
                  <a:pt x="4064" y="2822"/>
                  <a:pt x="4066" y="2841"/>
                </a:cubicBezTo>
                <a:cubicBezTo>
                  <a:pt x="4069" y="2870"/>
                  <a:pt x="4041" y="2909"/>
                  <a:pt x="4021" y="2923"/>
                </a:cubicBezTo>
                <a:cubicBezTo>
                  <a:pt x="3999" y="2940"/>
                  <a:pt x="3968" y="2940"/>
                  <a:pt x="3945" y="2954"/>
                </a:cubicBezTo>
                <a:cubicBezTo>
                  <a:pt x="3922" y="2968"/>
                  <a:pt x="3925" y="2980"/>
                  <a:pt x="3937" y="2991"/>
                </a:cubicBezTo>
                <a:cubicBezTo>
                  <a:pt x="3951" y="3005"/>
                  <a:pt x="3968" y="3025"/>
                  <a:pt x="3968" y="3059"/>
                </a:cubicBezTo>
                <a:cubicBezTo>
                  <a:pt x="3968" y="3095"/>
                  <a:pt x="3942" y="3121"/>
                  <a:pt x="3911" y="3121"/>
                </a:cubicBezTo>
                <a:cubicBezTo>
                  <a:pt x="3903" y="3121"/>
                  <a:pt x="3894" y="3118"/>
                  <a:pt x="3886" y="3115"/>
                </a:cubicBezTo>
                <a:cubicBezTo>
                  <a:pt x="3857" y="3160"/>
                  <a:pt x="3855" y="3214"/>
                  <a:pt x="3860" y="3251"/>
                </a:cubicBezTo>
                <a:cubicBezTo>
                  <a:pt x="3872" y="3315"/>
                  <a:pt x="3874" y="3363"/>
                  <a:pt x="3835" y="3417"/>
                </a:cubicBezTo>
                <a:cubicBezTo>
                  <a:pt x="3793" y="3476"/>
                  <a:pt x="3739" y="3485"/>
                  <a:pt x="3663" y="3485"/>
                </a:cubicBezTo>
                <a:cubicBezTo>
                  <a:pt x="3499" y="3485"/>
                  <a:pt x="3127" y="3507"/>
                  <a:pt x="2858" y="3417"/>
                </a:cubicBezTo>
                <a:cubicBezTo>
                  <a:pt x="2689" y="3643"/>
                  <a:pt x="2723" y="3767"/>
                  <a:pt x="2743" y="4027"/>
                </a:cubicBezTo>
                <a:cubicBezTo>
                  <a:pt x="3008" y="4058"/>
                  <a:pt x="3259" y="4106"/>
                  <a:pt x="3259" y="4106"/>
                </a:cubicBezTo>
                <a:lnTo>
                  <a:pt x="3245" y="4238"/>
                </a:lnTo>
                <a:cubicBezTo>
                  <a:pt x="3355" y="4269"/>
                  <a:pt x="3381" y="4379"/>
                  <a:pt x="3437" y="4382"/>
                </a:cubicBezTo>
                <a:cubicBezTo>
                  <a:pt x="3493" y="4385"/>
                  <a:pt x="3589" y="4453"/>
                  <a:pt x="3589" y="4453"/>
                </a:cubicBezTo>
                <a:cubicBezTo>
                  <a:pt x="3719" y="4430"/>
                  <a:pt x="3872" y="4506"/>
                  <a:pt x="3872" y="4506"/>
                </a:cubicBezTo>
                <a:cubicBezTo>
                  <a:pt x="3872" y="4506"/>
                  <a:pt x="4058" y="4549"/>
                  <a:pt x="4202" y="4597"/>
                </a:cubicBezTo>
                <a:cubicBezTo>
                  <a:pt x="4346" y="4645"/>
                  <a:pt x="4557" y="4834"/>
                  <a:pt x="4557" y="4834"/>
                </a:cubicBezTo>
                <a:cubicBezTo>
                  <a:pt x="4724" y="4997"/>
                  <a:pt x="4800" y="5350"/>
                  <a:pt x="4837" y="5652"/>
                </a:cubicBezTo>
              </a:path>
            </a:pathLst>
          </a:custGeom>
          <a:solidFill>
            <a:srgbClr val="003626"/>
          </a:solidFill>
          <a:ln>
            <a:noFill/>
          </a:ln>
          <a:effectLst/>
        </p:spPr>
        <p:txBody>
          <a:bodyPr wrap="none" anchor="ctr"/>
          <a:lstStyle/>
          <a:p>
            <a:endParaRPr lang="en-US" sz="1799"/>
          </a:p>
        </p:txBody>
      </p:sp>
      <p:sp>
        <p:nvSpPr>
          <p:cNvPr id="60" name="Freeform 5"/>
          <p:cNvSpPr>
            <a:spLocks noChangeArrowheads="1"/>
          </p:cNvSpPr>
          <p:nvPr userDrawn="1"/>
        </p:nvSpPr>
        <p:spPr bwMode="auto">
          <a:xfrm>
            <a:off x="7315200" y="2307836"/>
            <a:ext cx="1853518" cy="2515563"/>
          </a:xfrm>
          <a:custGeom>
            <a:avLst/>
            <a:gdLst>
              <a:gd name="T0" fmla="*/ 2665 w 4074"/>
              <a:gd name="T1" fmla="*/ 3776 h 5530"/>
              <a:gd name="T2" fmla="*/ 3830 w 4074"/>
              <a:gd name="T3" fmla="*/ 3271 h 5530"/>
              <a:gd name="T4" fmla="*/ 3824 w 4074"/>
              <a:gd name="T5" fmla="*/ 2264 h 5530"/>
              <a:gd name="T6" fmla="*/ 3918 w 4074"/>
              <a:gd name="T7" fmla="*/ 1250 h 5530"/>
              <a:gd name="T8" fmla="*/ 3839 w 4074"/>
              <a:gd name="T9" fmla="*/ 1115 h 5530"/>
              <a:gd name="T10" fmla="*/ 3864 w 4074"/>
              <a:gd name="T11" fmla="*/ 940 h 5530"/>
              <a:gd name="T12" fmla="*/ 3779 w 4074"/>
              <a:gd name="T13" fmla="*/ 824 h 5530"/>
              <a:gd name="T14" fmla="*/ 3731 w 4074"/>
              <a:gd name="T15" fmla="*/ 686 h 5530"/>
              <a:gd name="T16" fmla="*/ 3683 w 4074"/>
              <a:gd name="T17" fmla="*/ 556 h 5530"/>
              <a:gd name="T18" fmla="*/ 3559 w 4074"/>
              <a:gd name="T19" fmla="*/ 508 h 5530"/>
              <a:gd name="T20" fmla="*/ 3500 w 4074"/>
              <a:gd name="T21" fmla="*/ 339 h 5530"/>
              <a:gd name="T22" fmla="*/ 3367 w 4074"/>
              <a:gd name="T23" fmla="*/ 322 h 5530"/>
              <a:gd name="T24" fmla="*/ 3184 w 4074"/>
              <a:gd name="T25" fmla="*/ 215 h 5530"/>
              <a:gd name="T26" fmla="*/ 3074 w 4074"/>
              <a:gd name="T27" fmla="*/ 164 h 5530"/>
              <a:gd name="T28" fmla="*/ 3077 w 4074"/>
              <a:gd name="T29" fmla="*/ 127 h 5530"/>
              <a:gd name="T30" fmla="*/ 3012 w 4074"/>
              <a:gd name="T31" fmla="*/ 119 h 5530"/>
              <a:gd name="T32" fmla="*/ 2828 w 4074"/>
              <a:gd name="T33" fmla="*/ 105 h 5530"/>
              <a:gd name="T34" fmla="*/ 2673 w 4074"/>
              <a:gd name="T35" fmla="*/ 54 h 5530"/>
              <a:gd name="T36" fmla="*/ 2459 w 4074"/>
              <a:gd name="T37" fmla="*/ 91 h 5530"/>
              <a:gd name="T38" fmla="*/ 2357 w 4074"/>
              <a:gd name="T39" fmla="*/ 79 h 5530"/>
              <a:gd name="T40" fmla="*/ 2157 w 4074"/>
              <a:gd name="T41" fmla="*/ 45 h 5530"/>
              <a:gd name="T42" fmla="*/ 2120 w 4074"/>
              <a:gd name="T43" fmla="*/ 93 h 5530"/>
              <a:gd name="T44" fmla="*/ 1973 w 4074"/>
              <a:gd name="T45" fmla="*/ 99 h 5530"/>
              <a:gd name="T46" fmla="*/ 1835 w 4074"/>
              <a:gd name="T47" fmla="*/ 133 h 5530"/>
              <a:gd name="T48" fmla="*/ 1682 w 4074"/>
              <a:gd name="T49" fmla="*/ 189 h 5530"/>
              <a:gd name="T50" fmla="*/ 1496 w 4074"/>
              <a:gd name="T51" fmla="*/ 288 h 5530"/>
              <a:gd name="T52" fmla="*/ 1392 w 4074"/>
              <a:gd name="T53" fmla="*/ 373 h 5530"/>
              <a:gd name="T54" fmla="*/ 1265 w 4074"/>
              <a:gd name="T55" fmla="*/ 474 h 5530"/>
              <a:gd name="T56" fmla="*/ 1174 w 4074"/>
              <a:gd name="T57" fmla="*/ 593 h 5530"/>
              <a:gd name="T58" fmla="*/ 1095 w 4074"/>
              <a:gd name="T59" fmla="*/ 720 h 5530"/>
              <a:gd name="T60" fmla="*/ 1039 w 4074"/>
              <a:gd name="T61" fmla="*/ 920 h 5530"/>
              <a:gd name="T62" fmla="*/ 904 w 4074"/>
              <a:gd name="T63" fmla="*/ 1143 h 5530"/>
              <a:gd name="T64" fmla="*/ 878 w 4074"/>
              <a:gd name="T65" fmla="*/ 1222 h 5530"/>
              <a:gd name="T66" fmla="*/ 881 w 4074"/>
              <a:gd name="T67" fmla="*/ 1313 h 5530"/>
              <a:gd name="T68" fmla="*/ 799 w 4074"/>
              <a:gd name="T69" fmla="*/ 1437 h 5530"/>
              <a:gd name="T70" fmla="*/ 746 w 4074"/>
              <a:gd name="T71" fmla="*/ 1598 h 5530"/>
              <a:gd name="T72" fmla="*/ 796 w 4074"/>
              <a:gd name="T73" fmla="*/ 1750 h 5530"/>
              <a:gd name="T74" fmla="*/ 836 w 4074"/>
              <a:gd name="T75" fmla="*/ 1911 h 5530"/>
              <a:gd name="T76" fmla="*/ 918 w 4074"/>
              <a:gd name="T77" fmla="*/ 2094 h 5530"/>
              <a:gd name="T78" fmla="*/ 878 w 4074"/>
              <a:gd name="T79" fmla="*/ 2252 h 5530"/>
              <a:gd name="T80" fmla="*/ 994 w 4074"/>
              <a:gd name="T81" fmla="*/ 2306 h 5530"/>
              <a:gd name="T82" fmla="*/ 1101 w 4074"/>
              <a:gd name="T83" fmla="*/ 2464 h 5530"/>
              <a:gd name="T84" fmla="*/ 1214 w 4074"/>
              <a:gd name="T85" fmla="*/ 2566 h 5530"/>
              <a:gd name="T86" fmla="*/ 1262 w 4074"/>
              <a:gd name="T87" fmla="*/ 2639 h 5530"/>
              <a:gd name="T88" fmla="*/ 407 w 4074"/>
              <a:gd name="T89" fmla="*/ 4143 h 5530"/>
              <a:gd name="T90" fmla="*/ 3824 w 4074"/>
              <a:gd name="T91" fmla="*/ 1200 h 5530"/>
              <a:gd name="T92" fmla="*/ 3664 w 4074"/>
              <a:gd name="T93" fmla="*/ 613 h 5530"/>
              <a:gd name="T94" fmla="*/ 3469 w 4074"/>
              <a:gd name="T95" fmla="*/ 398 h 5530"/>
              <a:gd name="T96" fmla="*/ 3291 w 4074"/>
              <a:gd name="T97" fmla="*/ 345 h 5530"/>
              <a:gd name="T98" fmla="*/ 3156 w 4074"/>
              <a:gd name="T99" fmla="*/ 206 h 5530"/>
              <a:gd name="T100" fmla="*/ 844 w 4074"/>
              <a:gd name="T101" fmla="*/ 1521 h 5530"/>
              <a:gd name="T102" fmla="*/ 901 w 4074"/>
              <a:gd name="T103" fmla="*/ 1710 h 5530"/>
              <a:gd name="T104" fmla="*/ 957 w 4074"/>
              <a:gd name="T105" fmla="*/ 2199 h 5530"/>
              <a:gd name="T106" fmla="*/ 977 w 4074"/>
              <a:gd name="T107" fmla="*/ 2244 h 5530"/>
              <a:gd name="T108" fmla="*/ 1084 w 4074"/>
              <a:gd name="T109" fmla="*/ 2365 h 5530"/>
              <a:gd name="T110" fmla="*/ 1220 w 4074"/>
              <a:gd name="T111" fmla="*/ 2481 h 5530"/>
              <a:gd name="T112" fmla="*/ 1953 w 4074"/>
              <a:gd name="T113" fmla="*/ 136 h 5530"/>
              <a:gd name="T114" fmla="*/ 2427 w 4074"/>
              <a:gd name="T115" fmla="*/ 133 h 5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074" h="5530">
                <a:moveTo>
                  <a:pt x="3999" y="5151"/>
                </a:moveTo>
                <a:cubicBezTo>
                  <a:pt x="3985" y="5077"/>
                  <a:pt x="3960" y="5009"/>
                  <a:pt x="3929" y="4945"/>
                </a:cubicBezTo>
                <a:cubicBezTo>
                  <a:pt x="3915" y="4913"/>
                  <a:pt x="3901" y="4882"/>
                  <a:pt x="3881" y="4854"/>
                </a:cubicBezTo>
                <a:cubicBezTo>
                  <a:pt x="3861" y="4826"/>
                  <a:pt x="3847" y="4798"/>
                  <a:pt x="3827" y="4772"/>
                </a:cubicBezTo>
                <a:cubicBezTo>
                  <a:pt x="3807" y="4750"/>
                  <a:pt x="3785" y="4727"/>
                  <a:pt x="3762" y="4702"/>
                </a:cubicBezTo>
                <a:cubicBezTo>
                  <a:pt x="3700" y="4637"/>
                  <a:pt x="3618" y="4569"/>
                  <a:pt x="3537" y="4530"/>
                </a:cubicBezTo>
                <a:cubicBezTo>
                  <a:pt x="3477" y="4499"/>
                  <a:pt x="3421" y="4468"/>
                  <a:pt x="3359" y="4442"/>
                </a:cubicBezTo>
                <a:cubicBezTo>
                  <a:pt x="3040" y="4321"/>
                  <a:pt x="2752" y="4174"/>
                  <a:pt x="2442" y="4036"/>
                </a:cubicBezTo>
                <a:cubicBezTo>
                  <a:pt x="2461" y="3985"/>
                  <a:pt x="2481" y="3937"/>
                  <a:pt x="2498" y="3886"/>
                </a:cubicBezTo>
                <a:cubicBezTo>
                  <a:pt x="2546" y="3841"/>
                  <a:pt x="2602" y="3807"/>
                  <a:pt x="2665" y="3776"/>
                </a:cubicBezTo>
                <a:cubicBezTo>
                  <a:pt x="2729" y="3776"/>
                  <a:pt x="2780" y="3804"/>
                  <a:pt x="2834" y="3833"/>
                </a:cubicBezTo>
                <a:cubicBezTo>
                  <a:pt x="2879" y="3855"/>
                  <a:pt x="2921" y="3881"/>
                  <a:pt x="2964" y="3898"/>
                </a:cubicBezTo>
                <a:cubicBezTo>
                  <a:pt x="3009" y="3914"/>
                  <a:pt x="3057" y="3931"/>
                  <a:pt x="3108" y="3948"/>
                </a:cubicBezTo>
                <a:cubicBezTo>
                  <a:pt x="3170" y="3968"/>
                  <a:pt x="3232" y="3993"/>
                  <a:pt x="3305" y="3982"/>
                </a:cubicBezTo>
                <a:cubicBezTo>
                  <a:pt x="3370" y="3974"/>
                  <a:pt x="3427" y="3912"/>
                  <a:pt x="3458" y="3858"/>
                </a:cubicBezTo>
                <a:cubicBezTo>
                  <a:pt x="3474" y="3830"/>
                  <a:pt x="3491" y="3790"/>
                  <a:pt x="3500" y="3754"/>
                </a:cubicBezTo>
                <a:cubicBezTo>
                  <a:pt x="3511" y="3706"/>
                  <a:pt x="3503" y="3655"/>
                  <a:pt x="3545" y="3641"/>
                </a:cubicBezTo>
                <a:cubicBezTo>
                  <a:pt x="3565" y="3635"/>
                  <a:pt x="3582" y="3638"/>
                  <a:pt x="3599" y="3632"/>
                </a:cubicBezTo>
                <a:cubicBezTo>
                  <a:pt x="3664" y="3613"/>
                  <a:pt x="3726" y="3502"/>
                  <a:pt x="3678" y="3418"/>
                </a:cubicBezTo>
                <a:cubicBezTo>
                  <a:pt x="3760" y="3421"/>
                  <a:pt x="3833" y="3361"/>
                  <a:pt x="3830" y="3271"/>
                </a:cubicBezTo>
                <a:cubicBezTo>
                  <a:pt x="3827" y="3237"/>
                  <a:pt x="3807" y="3217"/>
                  <a:pt x="3799" y="3189"/>
                </a:cubicBezTo>
                <a:cubicBezTo>
                  <a:pt x="3788" y="3153"/>
                  <a:pt x="3776" y="3093"/>
                  <a:pt x="3805" y="3068"/>
                </a:cubicBezTo>
                <a:cubicBezTo>
                  <a:pt x="3819" y="3057"/>
                  <a:pt x="3836" y="3048"/>
                  <a:pt x="3853" y="3040"/>
                </a:cubicBezTo>
                <a:cubicBezTo>
                  <a:pt x="3870" y="3031"/>
                  <a:pt x="3886" y="3031"/>
                  <a:pt x="3912" y="3026"/>
                </a:cubicBezTo>
                <a:cubicBezTo>
                  <a:pt x="3982" y="3009"/>
                  <a:pt x="4036" y="2941"/>
                  <a:pt x="4025" y="2842"/>
                </a:cubicBezTo>
                <a:cubicBezTo>
                  <a:pt x="4019" y="2791"/>
                  <a:pt x="3982" y="2755"/>
                  <a:pt x="3960" y="2715"/>
                </a:cubicBezTo>
                <a:cubicBezTo>
                  <a:pt x="3915" y="2642"/>
                  <a:pt x="3867" y="2574"/>
                  <a:pt x="3830" y="2495"/>
                </a:cubicBezTo>
                <a:cubicBezTo>
                  <a:pt x="3802" y="2439"/>
                  <a:pt x="3774" y="2388"/>
                  <a:pt x="3782" y="2306"/>
                </a:cubicBezTo>
                <a:cubicBezTo>
                  <a:pt x="3802" y="2286"/>
                  <a:pt x="3813" y="2280"/>
                  <a:pt x="3824" y="2261"/>
                </a:cubicBezTo>
                <a:cubicBezTo>
                  <a:pt x="3827" y="2261"/>
                  <a:pt x="3824" y="2264"/>
                  <a:pt x="3824" y="2264"/>
                </a:cubicBezTo>
                <a:cubicBezTo>
                  <a:pt x="3833" y="2261"/>
                  <a:pt x="3833" y="2247"/>
                  <a:pt x="3839" y="2235"/>
                </a:cubicBezTo>
                <a:cubicBezTo>
                  <a:pt x="3844" y="2221"/>
                  <a:pt x="3855" y="2204"/>
                  <a:pt x="3864" y="2190"/>
                </a:cubicBezTo>
                <a:cubicBezTo>
                  <a:pt x="3889" y="2148"/>
                  <a:pt x="3918" y="2106"/>
                  <a:pt x="3937" y="2055"/>
                </a:cubicBezTo>
                <a:cubicBezTo>
                  <a:pt x="3954" y="2010"/>
                  <a:pt x="3960" y="1936"/>
                  <a:pt x="3957" y="1868"/>
                </a:cubicBezTo>
                <a:cubicBezTo>
                  <a:pt x="3949" y="1651"/>
                  <a:pt x="3915" y="1437"/>
                  <a:pt x="3855" y="1262"/>
                </a:cubicBezTo>
                <a:cubicBezTo>
                  <a:pt x="3858" y="1259"/>
                  <a:pt x="3861" y="1262"/>
                  <a:pt x="3870" y="1262"/>
                </a:cubicBezTo>
                <a:cubicBezTo>
                  <a:pt x="3878" y="1259"/>
                  <a:pt x="3875" y="1248"/>
                  <a:pt x="3889" y="1250"/>
                </a:cubicBezTo>
                <a:cubicBezTo>
                  <a:pt x="3895" y="1259"/>
                  <a:pt x="3878" y="1262"/>
                  <a:pt x="3886" y="1270"/>
                </a:cubicBezTo>
                <a:cubicBezTo>
                  <a:pt x="3895" y="1273"/>
                  <a:pt x="3901" y="1265"/>
                  <a:pt x="3895" y="1253"/>
                </a:cubicBezTo>
                <a:cubicBezTo>
                  <a:pt x="3903" y="1250"/>
                  <a:pt x="3912" y="1267"/>
                  <a:pt x="3918" y="1250"/>
                </a:cubicBezTo>
                <a:cubicBezTo>
                  <a:pt x="3909" y="1245"/>
                  <a:pt x="3901" y="1239"/>
                  <a:pt x="3889" y="1234"/>
                </a:cubicBezTo>
                <a:cubicBezTo>
                  <a:pt x="3881" y="1248"/>
                  <a:pt x="3861" y="1239"/>
                  <a:pt x="3855" y="1259"/>
                </a:cubicBezTo>
                <a:cubicBezTo>
                  <a:pt x="3850" y="1250"/>
                  <a:pt x="3847" y="1242"/>
                  <a:pt x="3844" y="1234"/>
                </a:cubicBezTo>
                <a:cubicBezTo>
                  <a:pt x="3844" y="1231"/>
                  <a:pt x="3853" y="1234"/>
                  <a:pt x="3858" y="1231"/>
                </a:cubicBezTo>
                <a:cubicBezTo>
                  <a:pt x="3870" y="1222"/>
                  <a:pt x="3881" y="1211"/>
                  <a:pt x="3889" y="1200"/>
                </a:cubicBezTo>
                <a:cubicBezTo>
                  <a:pt x="3889" y="1177"/>
                  <a:pt x="3909" y="1174"/>
                  <a:pt x="3912" y="1157"/>
                </a:cubicBezTo>
                <a:cubicBezTo>
                  <a:pt x="3909" y="1149"/>
                  <a:pt x="3903" y="1143"/>
                  <a:pt x="3895" y="1138"/>
                </a:cubicBezTo>
                <a:cubicBezTo>
                  <a:pt x="3889" y="1149"/>
                  <a:pt x="3884" y="1163"/>
                  <a:pt x="3872" y="1171"/>
                </a:cubicBezTo>
                <a:cubicBezTo>
                  <a:pt x="3858" y="1169"/>
                  <a:pt x="3867" y="1143"/>
                  <a:pt x="3861" y="1129"/>
                </a:cubicBezTo>
                <a:cubicBezTo>
                  <a:pt x="3855" y="1123"/>
                  <a:pt x="3841" y="1123"/>
                  <a:pt x="3839" y="1115"/>
                </a:cubicBezTo>
                <a:cubicBezTo>
                  <a:pt x="3853" y="1118"/>
                  <a:pt x="3867" y="1118"/>
                  <a:pt x="3881" y="1109"/>
                </a:cubicBezTo>
                <a:cubicBezTo>
                  <a:pt x="3889" y="1098"/>
                  <a:pt x="3889" y="1092"/>
                  <a:pt x="3889" y="1084"/>
                </a:cubicBezTo>
                <a:cubicBezTo>
                  <a:pt x="3886" y="1067"/>
                  <a:pt x="3870" y="1064"/>
                  <a:pt x="3870" y="1050"/>
                </a:cubicBezTo>
                <a:cubicBezTo>
                  <a:pt x="3870" y="1036"/>
                  <a:pt x="3895" y="1036"/>
                  <a:pt x="3884" y="1013"/>
                </a:cubicBezTo>
                <a:cubicBezTo>
                  <a:pt x="3855" y="1019"/>
                  <a:pt x="3864" y="980"/>
                  <a:pt x="3875" y="968"/>
                </a:cubicBezTo>
                <a:cubicBezTo>
                  <a:pt x="3884" y="968"/>
                  <a:pt x="3881" y="982"/>
                  <a:pt x="3895" y="980"/>
                </a:cubicBezTo>
                <a:cubicBezTo>
                  <a:pt x="3898" y="977"/>
                  <a:pt x="3898" y="971"/>
                  <a:pt x="3898" y="963"/>
                </a:cubicBezTo>
                <a:cubicBezTo>
                  <a:pt x="3886" y="963"/>
                  <a:pt x="3881" y="954"/>
                  <a:pt x="3875" y="946"/>
                </a:cubicBezTo>
                <a:cubicBezTo>
                  <a:pt x="3886" y="932"/>
                  <a:pt x="3878" y="920"/>
                  <a:pt x="3878" y="906"/>
                </a:cubicBezTo>
                <a:cubicBezTo>
                  <a:pt x="3858" y="906"/>
                  <a:pt x="3875" y="926"/>
                  <a:pt x="3864" y="940"/>
                </a:cubicBezTo>
                <a:cubicBezTo>
                  <a:pt x="3855" y="943"/>
                  <a:pt x="3844" y="943"/>
                  <a:pt x="3841" y="951"/>
                </a:cubicBezTo>
                <a:cubicBezTo>
                  <a:pt x="3833" y="943"/>
                  <a:pt x="3830" y="923"/>
                  <a:pt x="3816" y="923"/>
                </a:cubicBezTo>
                <a:cubicBezTo>
                  <a:pt x="3799" y="923"/>
                  <a:pt x="3796" y="940"/>
                  <a:pt x="3805" y="957"/>
                </a:cubicBezTo>
                <a:cubicBezTo>
                  <a:pt x="3788" y="968"/>
                  <a:pt x="3788" y="937"/>
                  <a:pt x="3776" y="934"/>
                </a:cubicBezTo>
                <a:cubicBezTo>
                  <a:pt x="3788" y="926"/>
                  <a:pt x="3788" y="906"/>
                  <a:pt x="3796" y="892"/>
                </a:cubicBezTo>
                <a:cubicBezTo>
                  <a:pt x="3788" y="884"/>
                  <a:pt x="3785" y="872"/>
                  <a:pt x="3785" y="864"/>
                </a:cubicBezTo>
                <a:cubicBezTo>
                  <a:pt x="3782" y="861"/>
                  <a:pt x="3776" y="867"/>
                  <a:pt x="3771" y="867"/>
                </a:cubicBezTo>
                <a:cubicBezTo>
                  <a:pt x="3765" y="864"/>
                  <a:pt x="3768" y="855"/>
                  <a:pt x="3768" y="850"/>
                </a:cubicBezTo>
                <a:cubicBezTo>
                  <a:pt x="3771" y="847"/>
                  <a:pt x="3779" y="850"/>
                  <a:pt x="3782" y="847"/>
                </a:cubicBezTo>
                <a:cubicBezTo>
                  <a:pt x="3782" y="836"/>
                  <a:pt x="3782" y="833"/>
                  <a:pt x="3779" y="824"/>
                </a:cubicBezTo>
                <a:cubicBezTo>
                  <a:pt x="3768" y="819"/>
                  <a:pt x="3760" y="810"/>
                  <a:pt x="3748" y="805"/>
                </a:cubicBezTo>
                <a:cubicBezTo>
                  <a:pt x="3760" y="793"/>
                  <a:pt x="3754" y="774"/>
                  <a:pt x="3760" y="757"/>
                </a:cubicBezTo>
                <a:cubicBezTo>
                  <a:pt x="3757" y="757"/>
                  <a:pt x="3751" y="754"/>
                  <a:pt x="3745" y="754"/>
                </a:cubicBezTo>
                <a:cubicBezTo>
                  <a:pt x="3748" y="745"/>
                  <a:pt x="3751" y="740"/>
                  <a:pt x="3748" y="728"/>
                </a:cubicBezTo>
                <a:cubicBezTo>
                  <a:pt x="3740" y="723"/>
                  <a:pt x="3731" y="731"/>
                  <a:pt x="3717" y="728"/>
                </a:cubicBezTo>
                <a:lnTo>
                  <a:pt x="3717" y="728"/>
                </a:lnTo>
                <a:cubicBezTo>
                  <a:pt x="3714" y="731"/>
                  <a:pt x="3714" y="734"/>
                  <a:pt x="3712" y="734"/>
                </a:cubicBezTo>
                <a:cubicBezTo>
                  <a:pt x="3712" y="731"/>
                  <a:pt x="3709" y="731"/>
                  <a:pt x="3709" y="728"/>
                </a:cubicBezTo>
                <a:cubicBezTo>
                  <a:pt x="3711" y="726"/>
                  <a:pt x="3715" y="724"/>
                  <a:pt x="3717" y="726"/>
                </a:cubicBezTo>
                <a:cubicBezTo>
                  <a:pt x="3714" y="711"/>
                  <a:pt x="3739" y="705"/>
                  <a:pt x="3731" y="686"/>
                </a:cubicBezTo>
                <a:cubicBezTo>
                  <a:pt x="3712" y="678"/>
                  <a:pt x="3683" y="683"/>
                  <a:pt x="3678" y="706"/>
                </a:cubicBezTo>
                <a:cubicBezTo>
                  <a:pt x="3669" y="706"/>
                  <a:pt x="3669" y="697"/>
                  <a:pt x="3666" y="689"/>
                </a:cubicBezTo>
                <a:cubicBezTo>
                  <a:pt x="3669" y="680"/>
                  <a:pt x="3678" y="680"/>
                  <a:pt x="3686" y="680"/>
                </a:cubicBezTo>
                <a:cubicBezTo>
                  <a:pt x="3697" y="669"/>
                  <a:pt x="3680" y="641"/>
                  <a:pt x="3697" y="638"/>
                </a:cubicBezTo>
                <a:cubicBezTo>
                  <a:pt x="3712" y="644"/>
                  <a:pt x="3714" y="669"/>
                  <a:pt x="3737" y="658"/>
                </a:cubicBezTo>
                <a:cubicBezTo>
                  <a:pt x="3743" y="638"/>
                  <a:pt x="3723" y="632"/>
                  <a:pt x="3720" y="613"/>
                </a:cubicBezTo>
                <a:cubicBezTo>
                  <a:pt x="3712" y="610"/>
                  <a:pt x="3712" y="596"/>
                  <a:pt x="3697" y="604"/>
                </a:cubicBezTo>
                <a:cubicBezTo>
                  <a:pt x="3697" y="613"/>
                  <a:pt x="3706" y="613"/>
                  <a:pt x="3703" y="624"/>
                </a:cubicBezTo>
                <a:cubicBezTo>
                  <a:pt x="3692" y="621"/>
                  <a:pt x="3689" y="610"/>
                  <a:pt x="3678" y="607"/>
                </a:cubicBezTo>
                <a:cubicBezTo>
                  <a:pt x="3664" y="590"/>
                  <a:pt x="3678" y="565"/>
                  <a:pt x="3683" y="556"/>
                </a:cubicBezTo>
                <a:cubicBezTo>
                  <a:pt x="3675" y="539"/>
                  <a:pt x="3661" y="553"/>
                  <a:pt x="3649" y="559"/>
                </a:cubicBezTo>
                <a:cubicBezTo>
                  <a:pt x="3638" y="548"/>
                  <a:pt x="3655" y="539"/>
                  <a:pt x="3652" y="525"/>
                </a:cubicBezTo>
                <a:cubicBezTo>
                  <a:pt x="3635" y="525"/>
                  <a:pt x="3630" y="514"/>
                  <a:pt x="3616" y="511"/>
                </a:cubicBezTo>
                <a:cubicBezTo>
                  <a:pt x="3613" y="514"/>
                  <a:pt x="3613" y="531"/>
                  <a:pt x="3618" y="534"/>
                </a:cubicBezTo>
                <a:cubicBezTo>
                  <a:pt x="3627" y="534"/>
                  <a:pt x="3641" y="525"/>
                  <a:pt x="3641" y="542"/>
                </a:cubicBezTo>
                <a:cubicBezTo>
                  <a:pt x="3638" y="542"/>
                  <a:pt x="3638" y="542"/>
                  <a:pt x="3638" y="539"/>
                </a:cubicBezTo>
                <a:cubicBezTo>
                  <a:pt x="3638" y="539"/>
                  <a:pt x="3638" y="542"/>
                  <a:pt x="3635" y="542"/>
                </a:cubicBezTo>
                <a:cubicBezTo>
                  <a:pt x="3630" y="548"/>
                  <a:pt x="3613" y="551"/>
                  <a:pt x="3604" y="553"/>
                </a:cubicBezTo>
                <a:cubicBezTo>
                  <a:pt x="3596" y="548"/>
                  <a:pt x="3601" y="525"/>
                  <a:pt x="3593" y="520"/>
                </a:cubicBezTo>
                <a:cubicBezTo>
                  <a:pt x="3582" y="517"/>
                  <a:pt x="3568" y="514"/>
                  <a:pt x="3559" y="508"/>
                </a:cubicBezTo>
                <a:cubicBezTo>
                  <a:pt x="3559" y="503"/>
                  <a:pt x="3562" y="500"/>
                  <a:pt x="3565" y="497"/>
                </a:cubicBezTo>
                <a:cubicBezTo>
                  <a:pt x="3573" y="494"/>
                  <a:pt x="3576" y="511"/>
                  <a:pt x="3582" y="500"/>
                </a:cubicBezTo>
                <a:cubicBezTo>
                  <a:pt x="3593" y="528"/>
                  <a:pt x="3618" y="497"/>
                  <a:pt x="3601" y="480"/>
                </a:cubicBezTo>
                <a:cubicBezTo>
                  <a:pt x="3599" y="480"/>
                  <a:pt x="3590" y="477"/>
                  <a:pt x="3587" y="480"/>
                </a:cubicBezTo>
                <a:cubicBezTo>
                  <a:pt x="3585" y="472"/>
                  <a:pt x="3582" y="466"/>
                  <a:pt x="3576" y="463"/>
                </a:cubicBezTo>
                <a:cubicBezTo>
                  <a:pt x="3559" y="466"/>
                  <a:pt x="3531" y="483"/>
                  <a:pt x="3522" y="460"/>
                </a:cubicBezTo>
                <a:cubicBezTo>
                  <a:pt x="3539" y="452"/>
                  <a:pt x="3553" y="438"/>
                  <a:pt x="3565" y="424"/>
                </a:cubicBezTo>
                <a:cubicBezTo>
                  <a:pt x="3565" y="404"/>
                  <a:pt x="3553" y="395"/>
                  <a:pt x="3548" y="381"/>
                </a:cubicBezTo>
                <a:cubicBezTo>
                  <a:pt x="3528" y="384"/>
                  <a:pt x="3520" y="378"/>
                  <a:pt x="3514" y="361"/>
                </a:cubicBezTo>
                <a:cubicBezTo>
                  <a:pt x="3511" y="353"/>
                  <a:pt x="3511" y="342"/>
                  <a:pt x="3500" y="339"/>
                </a:cubicBezTo>
                <a:cubicBezTo>
                  <a:pt x="3489" y="336"/>
                  <a:pt x="3480" y="347"/>
                  <a:pt x="3469" y="339"/>
                </a:cubicBezTo>
                <a:cubicBezTo>
                  <a:pt x="3460" y="353"/>
                  <a:pt x="3489" y="370"/>
                  <a:pt x="3469" y="384"/>
                </a:cubicBezTo>
                <a:cubicBezTo>
                  <a:pt x="3463" y="373"/>
                  <a:pt x="3460" y="359"/>
                  <a:pt x="3449" y="350"/>
                </a:cubicBezTo>
                <a:cubicBezTo>
                  <a:pt x="3452" y="339"/>
                  <a:pt x="3466" y="339"/>
                  <a:pt x="3466" y="328"/>
                </a:cubicBezTo>
                <a:cubicBezTo>
                  <a:pt x="3463" y="314"/>
                  <a:pt x="3438" y="319"/>
                  <a:pt x="3427" y="308"/>
                </a:cubicBezTo>
                <a:cubicBezTo>
                  <a:pt x="3418" y="308"/>
                  <a:pt x="3412" y="316"/>
                  <a:pt x="3404" y="311"/>
                </a:cubicBezTo>
                <a:cubicBezTo>
                  <a:pt x="3404" y="280"/>
                  <a:pt x="3373" y="280"/>
                  <a:pt x="3359" y="263"/>
                </a:cubicBezTo>
                <a:cubicBezTo>
                  <a:pt x="3347" y="260"/>
                  <a:pt x="3342" y="280"/>
                  <a:pt x="3350" y="285"/>
                </a:cubicBezTo>
                <a:cubicBezTo>
                  <a:pt x="3353" y="288"/>
                  <a:pt x="3367" y="291"/>
                  <a:pt x="3373" y="297"/>
                </a:cubicBezTo>
                <a:cubicBezTo>
                  <a:pt x="3373" y="305"/>
                  <a:pt x="3370" y="314"/>
                  <a:pt x="3367" y="322"/>
                </a:cubicBezTo>
                <a:cubicBezTo>
                  <a:pt x="3376" y="336"/>
                  <a:pt x="3393" y="353"/>
                  <a:pt x="3362" y="356"/>
                </a:cubicBezTo>
                <a:cubicBezTo>
                  <a:pt x="3353" y="350"/>
                  <a:pt x="3353" y="339"/>
                  <a:pt x="3347" y="330"/>
                </a:cubicBezTo>
                <a:cubicBezTo>
                  <a:pt x="3364" y="311"/>
                  <a:pt x="3345" y="277"/>
                  <a:pt x="3316" y="282"/>
                </a:cubicBezTo>
                <a:cubicBezTo>
                  <a:pt x="3311" y="271"/>
                  <a:pt x="3305" y="251"/>
                  <a:pt x="3302" y="240"/>
                </a:cubicBezTo>
                <a:cubicBezTo>
                  <a:pt x="3283" y="234"/>
                  <a:pt x="3263" y="229"/>
                  <a:pt x="3252" y="215"/>
                </a:cubicBezTo>
                <a:cubicBezTo>
                  <a:pt x="3243" y="215"/>
                  <a:pt x="3243" y="226"/>
                  <a:pt x="3237" y="226"/>
                </a:cubicBezTo>
                <a:cubicBezTo>
                  <a:pt x="3232" y="226"/>
                  <a:pt x="3232" y="220"/>
                  <a:pt x="3229" y="220"/>
                </a:cubicBezTo>
                <a:cubicBezTo>
                  <a:pt x="3229" y="209"/>
                  <a:pt x="3243" y="198"/>
                  <a:pt x="3229" y="192"/>
                </a:cubicBezTo>
                <a:cubicBezTo>
                  <a:pt x="3220" y="203"/>
                  <a:pt x="3212" y="215"/>
                  <a:pt x="3198" y="220"/>
                </a:cubicBezTo>
                <a:cubicBezTo>
                  <a:pt x="3192" y="218"/>
                  <a:pt x="3187" y="218"/>
                  <a:pt x="3184" y="215"/>
                </a:cubicBezTo>
                <a:cubicBezTo>
                  <a:pt x="3192" y="181"/>
                  <a:pt x="3175" y="167"/>
                  <a:pt x="3156" y="158"/>
                </a:cubicBezTo>
                <a:cubicBezTo>
                  <a:pt x="3147" y="161"/>
                  <a:pt x="3141" y="164"/>
                  <a:pt x="3133" y="167"/>
                </a:cubicBezTo>
                <a:cubicBezTo>
                  <a:pt x="3133" y="175"/>
                  <a:pt x="3141" y="175"/>
                  <a:pt x="3139" y="187"/>
                </a:cubicBezTo>
                <a:cubicBezTo>
                  <a:pt x="3130" y="181"/>
                  <a:pt x="3122" y="192"/>
                  <a:pt x="3116" y="198"/>
                </a:cubicBezTo>
                <a:cubicBezTo>
                  <a:pt x="3110" y="195"/>
                  <a:pt x="3113" y="184"/>
                  <a:pt x="3105" y="184"/>
                </a:cubicBezTo>
                <a:cubicBezTo>
                  <a:pt x="3096" y="187"/>
                  <a:pt x="3102" y="189"/>
                  <a:pt x="3102" y="195"/>
                </a:cubicBezTo>
                <a:cubicBezTo>
                  <a:pt x="3096" y="195"/>
                  <a:pt x="3096" y="198"/>
                  <a:pt x="3091" y="198"/>
                </a:cubicBezTo>
                <a:cubicBezTo>
                  <a:pt x="3082" y="181"/>
                  <a:pt x="3099" y="161"/>
                  <a:pt x="3088" y="141"/>
                </a:cubicBezTo>
                <a:cubicBezTo>
                  <a:pt x="3082" y="141"/>
                  <a:pt x="3082" y="144"/>
                  <a:pt x="3077" y="144"/>
                </a:cubicBezTo>
                <a:cubicBezTo>
                  <a:pt x="3074" y="150"/>
                  <a:pt x="3071" y="158"/>
                  <a:pt x="3074" y="164"/>
                </a:cubicBezTo>
                <a:cubicBezTo>
                  <a:pt x="3062" y="161"/>
                  <a:pt x="3057" y="155"/>
                  <a:pt x="3043" y="153"/>
                </a:cubicBezTo>
                <a:cubicBezTo>
                  <a:pt x="3040" y="155"/>
                  <a:pt x="3040" y="164"/>
                  <a:pt x="3040" y="172"/>
                </a:cubicBezTo>
                <a:cubicBezTo>
                  <a:pt x="3031" y="172"/>
                  <a:pt x="3023" y="164"/>
                  <a:pt x="3020" y="153"/>
                </a:cubicBezTo>
                <a:cubicBezTo>
                  <a:pt x="3014" y="147"/>
                  <a:pt x="3009" y="153"/>
                  <a:pt x="3000" y="153"/>
                </a:cubicBezTo>
                <a:cubicBezTo>
                  <a:pt x="2998" y="139"/>
                  <a:pt x="3017" y="150"/>
                  <a:pt x="3026" y="144"/>
                </a:cubicBezTo>
                <a:cubicBezTo>
                  <a:pt x="3026" y="141"/>
                  <a:pt x="3026" y="139"/>
                  <a:pt x="3029" y="139"/>
                </a:cubicBezTo>
                <a:cubicBezTo>
                  <a:pt x="3031" y="124"/>
                  <a:pt x="3020" y="127"/>
                  <a:pt x="3023" y="113"/>
                </a:cubicBezTo>
                <a:cubicBezTo>
                  <a:pt x="3029" y="107"/>
                  <a:pt x="3046" y="110"/>
                  <a:pt x="3048" y="102"/>
                </a:cubicBezTo>
                <a:cubicBezTo>
                  <a:pt x="3054" y="105"/>
                  <a:pt x="3051" y="116"/>
                  <a:pt x="3054" y="122"/>
                </a:cubicBezTo>
                <a:cubicBezTo>
                  <a:pt x="3057" y="127"/>
                  <a:pt x="3065" y="127"/>
                  <a:pt x="3077" y="127"/>
                </a:cubicBezTo>
                <a:cubicBezTo>
                  <a:pt x="3079" y="119"/>
                  <a:pt x="3085" y="113"/>
                  <a:pt x="3085" y="102"/>
                </a:cubicBezTo>
                <a:cubicBezTo>
                  <a:pt x="3082" y="93"/>
                  <a:pt x="3065" y="91"/>
                  <a:pt x="3057" y="96"/>
                </a:cubicBezTo>
                <a:cubicBezTo>
                  <a:pt x="3051" y="96"/>
                  <a:pt x="3057" y="91"/>
                  <a:pt x="3054" y="85"/>
                </a:cubicBezTo>
                <a:cubicBezTo>
                  <a:pt x="3054" y="85"/>
                  <a:pt x="3051" y="88"/>
                  <a:pt x="3048" y="82"/>
                </a:cubicBezTo>
                <a:cubicBezTo>
                  <a:pt x="3043" y="74"/>
                  <a:pt x="3046" y="63"/>
                  <a:pt x="3034" y="60"/>
                </a:cubicBezTo>
                <a:cubicBezTo>
                  <a:pt x="3023" y="58"/>
                  <a:pt x="3014" y="71"/>
                  <a:pt x="3006" y="79"/>
                </a:cubicBezTo>
                <a:cubicBezTo>
                  <a:pt x="3006" y="88"/>
                  <a:pt x="3017" y="85"/>
                  <a:pt x="3017" y="96"/>
                </a:cubicBezTo>
                <a:cubicBezTo>
                  <a:pt x="3006" y="99"/>
                  <a:pt x="3003" y="82"/>
                  <a:pt x="2992" y="79"/>
                </a:cubicBezTo>
                <a:cubicBezTo>
                  <a:pt x="2981" y="82"/>
                  <a:pt x="2975" y="96"/>
                  <a:pt x="2981" y="107"/>
                </a:cubicBezTo>
                <a:cubicBezTo>
                  <a:pt x="2998" y="107"/>
                  <a:pt x="3003" y="113"/>
                  <a:pt x="3012" y="119"/>
                </a:cubicBezTo>
                <a:cubicBezTo>
                  <a:pt x="3009" y="130"/>
                  <a:pt x="2995" y="122"/>
                  <a:pt x="2998" y="113"/>
                </a:cubicBezTo>
                <a:cubicBezTo>
                  <a:pt x="2983" y="113"/>
                  <a:pt x="2964" y="110"/>
                  <a:pt x="2958" y="124"/>
                </a:cubicBezTo>
                <a:cubicBezTo>
                  <a:pt x="2952" y="119"/>
                  <a:pt x="2950" y="110"/>
                  <a:pt x="2938" y="110"/>
                </a:cubicBezTo>
                <a:cubicBezTo>
                  <a:pt x="2955" y="105"/>
                  <a:pt x="2958" y="76"/>
                  <a:pt x="2955" y="60"/>
                </a:cubicBezTo>
                <a:cubicBezTo>
                  <a:pt x="2941" y="57"/>
                  <a:pt x="2938" y="57"/>
                  <a:pt x="2924" y="48"/>
                </a:cubicBezTo>
                <a:cubicBezTo>
                  <a:pt x="2916" y="48"/>
                  <a:pt x="2919" y="57"/>
                  <a:pt x="2916" y="62"/>
                </a:cubicBezTo>
                <a:cubicBezTo>
                  <a:pt x="2893" y="68"/>
                  <a:pt x="2887" y="45"/>
                  <a:pt x="2865" y="57"/>
                </a:cubicBezTo>
                <a:cubicBezTo>
                  <a:pt x="2865" y="74"/>
                  <a:pt x="2876" y="76"/>
                  <a:pt x="2882" y="88"/>
                </a:cubicBezTo>
                <a:cubicBezTo>
                  <a:pt x="2876" y="113"/>
                  <a:pt x="2868" y="136"/>
                  <a:pt x="2848" y="147"/>
                </a:cubicBezTo>
                <a:cubicBezTo>
                  <a:pt x="2834" y="139"/>
                  <a:pt x="2837" y="116"/>
                  <a:pt x="2828" y="105"/>
                </a:cubicBezTo>
                <a:cubicBezTo>
                  <a:pt x="2834" y="91"/>
                  <a:pt x="2851" y="91"/>
                  <a:pt x="2851" y="76"/>
                </a:cubicBezTo>
                <a:cubicBezTo>
                  <a:pt x="2851" y="51"/>
                  <a:pt x="2814" y="51"/>
                  <a:pt x="2814" y="79"/>
                </a:cubicBezTo>
                <a:cubicBezTo>
                  <a:pt x="2792" y="79"/>
                  <a:pt x="2752" y="85"/>
                  <a:pt x="2746" y="62"/>
                </a:cubicBezTo>
                <a:cubicBezTo>
                  <a:pt x="2735" y="65"/>
                  <a:pt x="2729" y="76"/>
                  <a:pt x="2718" y="79"/>
                </a:cubicBezTo>
                <a:cubicBezTo>
                  <a:pt x="2707" y="62"/>
                  <a:pt x="2746" y="43"/>
                  <a:pt x="2721" y="26"/>
                </a:cubicBezTo>
                <a:cubicBezTo>
                  <a:pt x="2713" y="28"/>
                  <a:pt x="2710" y="34"/>
                  <a:pt x="2701" y="40"/>
                </a:cubicBezTo>
                <a:cubicBezTo>
                  <a:pt x="2698" y="34"/>
                  <a:pt x="2701" y="31"/>
                  <a:pt x="2698" y="26"/>
                </a:cubicBezTo>
                <a:cubicBezTo>
                  <a:pt x="2693" y="26"/>
                  <a:pt x="2690" y="28"/>
                  <a:pt x="2687" y="31"/>
                </a:cubicBezTo>
                <a:cubicBezTo>
                  <a:pt x="2687" y="37"/>
                  <a:pt x="2690" y="43"/>
                  <a:pt x="2696" y="45"/>
                </a:cubicBezTo>
                <a:cubicBezTo>
                  <a:pt x="2693" y="54"/>
                  <a:pt x="2681" y="51"/>
                  <a:pt x="2673" y="54"/>
                </a:cubicBezTo>
                <a:cubicBezTo>
                  <a:pt x="2667" y="74"/>
                  <a:pt x="2645" y="76"/>
                  <a:pt x="2636" y="93"/>
                </a:cubicBezTo>
                <a:cubicBezTo>
                  <a:pt x="2625" y="79"/>
                  <a:pt x="2614" y="65"/>
                  <a:pt x="2597" y="57"/>
                </a:cubicBezTo>
                <a:cubicBezTo>
                  <a:pt x="2586" y="60"/>
                  <a:pt x="2588" y="74"/>
                  <a:pt x="2588" y="88"/>
                </a:cubicBezTo>
                <a:cubicBezTo>
                  <a:pt x="2577" y="91"/>
                  <a:pt x="2571" y="99"/>
                  <a:pt x="2566" y="110"/>
                </a:cubicBezTo>
                <a:cubicBezTo>
                  <a:pt x="2546" y="116"/>
                  <a:pt x="2540" y="91"/>
                  <a:pt x="2526" y="105"/>
                </a:cubicBezTo>
                <a:cubicBezTo>
                  <a:pt x="2523" y="113"/>
                  <a:pt x="2535" y="107"/>
                  <a:pt x="2535" y="113"/>
                </a:cubicBezTo>
                <a:cubicBezTo>
                  <a:pt x="2529" y="116"/>
                  <a:pt x="2526" y="122"/>
                  <a:pt x="2523" y="127"/>
                </a:cubicBezTo>
                <a:cubicBezTo>
                  <a:pt x="2512" y="133"/>
                  <a:pt x="2512" y="116"/>
                  <a:pt x="2495" y="122"/>
                </a:cubicBezTo>
                <a:cubicBezTo>
                  <a:pt x="2490" y="113"/>
                  <a:pt x="2490" y="102"/>
                  <a:pt x="2484" y="96"/>
                </a:cubicBezTo>
                <a:cubicBezTo>
                  <a:pt x="2473" y="96"/>
                  <a:pt x="2467" y="93"/>
                  <a:pt x="2459" y="91"/>
                </a:cubicBezTo>
                <a:cubicBezTo>
                  <a:pt x="2461" y="85"/>
                  <a:pt x="2464" y="76"/>
                  <a:pt x="2470" y="74"/>
                </a:cubicBezTo>
                <a:cubicBezTo>
                  <a:pt x="2478" y="74"/>
                  <a:pt x="2481" y="76"/>
                  <a:pt x="2490" y="74"/>
                </a:cubicBezTo>
                <a:cubicBezTo>
                  <a:pt x="2492" y="68"/>
                  <a:pt x="2498" y="62"/>
                  <a:pt x="2498" y="54"/>
                </a:cubicBezTo>
                <a:cubicBezTo>
                  <a:pt x="2507" y="51"/>
                  <a:pt x="2510" y="60"/>
                  <a:pt x="2518" y="54"/>
                </a:cubicBezTo>
                <a:cubicBezTo>
                  <a:pt x="2527" y="48"/>
                  <a:pt x="2526" y="37"/>
                  <a:pt x="2523" y="28"/>
                </a:cubicBezTo>
                <a:cubicBezTo>
                  <a:pt x="2512" y="26"/>
                  <a:pt x="2498" y="34"/>
                  <a:pt x="2498" y="51"/>
                </a:cubicBezTo>
                <a:cubicBezTo>
                  <a:pt x="2487" y="48"/>
                  <a:pt x="2478" y="48"/>
                  <a:pt x="2467" y="45"/>
                </a:cubicBezTo>
                <a:cubicBezTo>
                  <a:pt x="2464" y="37"/>
                  <a:pt x="2475" y="43"/>
                  <a:pt x="2473" y="34"/>
                </a:cubicBezTo>
                <a:cubicBezTo>
                  <a:pt x="2450" y="0"/>
                  <a:pt x="2430" y="45"/>
                  <a:pt x="2425" y="74"/>
                </a:cubicBezTo>
                <a:cubicBezTo>
                  <a:pt x="2411" y="85"/>
                  <a:pt x="2380" y="85"/>
                  <a:pt x="2357" y="79"/>
                </a:cubicBezTo>
                <a:cubicBezTo>
                  <a:pt x="2340" y="93"/>
                  <a:pt x="2326" y="74"/>
                  <a:pt x="2309" y="74"/>
                </a:cubicBezTo>
                <a:cubicBezTo>
                  <a:pt x="2300" y="88"/>
                  <a:pt x="2275" y="105"/>
                  <a:pt x="2264" y="85"/>
                </a:cubicBezTo>
                <a:cubicBezTo>
                  <a:pt x="2267" y="68"/>
                  <a:pt x="2269" y="54"/>
                  <a:pt x="2281" y="45"/>
                </a:cubicBezTo>
                <a:cubicBezTo>
                  <a:pt x="2278" y="40"/>
                  <a:pt x="2272" y="34"/>
                  <a:pt x="2267" y="37"/>
                </a:cubicBezTo>
                <a:cubicBezTo>
                  <a:pt x="2264" y="43"/>
                  <a:pt x="2269" y="45"/>
                  <a:pt x="2269" y="51"/>
                </a:cubicBezTo>
                <a:cubicBezTo>
                  <a:pt x="2264" y="51"/>
                  <a:pt x="2258" y="60"/>
                  <a:pt x="2250" y="62"/>
                </a:cubicBezTo>
                <a:cubicBezTo>
                  <a:pt x="2238" y="57"/>
                  <a:pt x="2233" y="51"/>
                  <a:pt x="2216" y="51"/>
                </a:cubicBezTo>
                <a:cubicBezTo>
                  <a:pt x="2213" y="48"/>
                  <a:pt x="2219" y="40"/>
                  <a:pt x="2219" y="31"/>
                </a:cubicBezTo>
                <a:cubicBezTo>
                  <a:pt x="2207" y="20"/>
                  <a:pt x="2185" y="31"/>
                  <a:pt x="2179" y="43"/>
                </a:cubicBezTo>
                <a:cubicBezTo>
                  <a:pt x="2171" y="40"/>
                  <a:pt x="2162" y="37"/>
                  <a:pt x="2157" y="45"/>
                </a:cubicBezTo>
                <a:cubicBezTo>
                  <a:pt x="2157" y="51"/>
                  <a:pt x="2159" y="54"/>
                  <a:pt x="2159" y="57"/>
                </a:cubicBezTo>
                <a:cubicBezTo>
                  <a:pt x="2165" y="57"/>
                  <a:pt x="2173" y="54"/>
                  <a:pt x="2179" y="57"/>
                </a:cubicBezTo>
                <a:cubicBezTo>
                  <a:pt x="2185" y="62"/>
                  <a:pt x="2176" y="68"/>
                  <a:pt x="2176" y="76"/>
                </a:cubicBezTo>
                <a:cubicBezTo>
                  <a:pt x="2188" y="88"/>
                  <a:pt x="2193" y="122"/>
                  <a:pt x="2182" y="139"/>
                </a:cubicBezTo>
                <a:cubicBezTo>
                  <a:pt x="2173" y="141"/>
                  <a:pt x="2165" y="133"/>
                  <a:pt x="2162" y="127"/>
                </a:cubicBezTo>
                <a:cubicBezTo>
                  <a:pt x="2162" y="119"/>
                  <a:pt x="2168" y="119"/>
                  <a:pt x="2165" y="107"/>
                </a:cubicBezTo>
                <a:cubicBezTo>
                  <a:pt x="2162" y="99"/>
                  <a:pt x="2148" y="102"/>
                  <a:pt x="2145" y="96"/>
                </a:cubicBezTo>
                <a:cubicBezTo>
                  <a:pt x="2145" y="85"/>
                  <a:pt x="2157" y="85"/>
                  <a:pt x="2154" y="74"/>
                </a:cubicBezTo>
                <a:cubicBezTo>
                  <a:pt x="2151" y="54"/>
                  <a:pt x="2114" y="57"/>
                  <a:pt x="2126" y="88"/>
                </a:cubicBezTo>
                <a:cubicBezTo>
                  <a:pt x="2126" y="91"/>
                  <a:pt x="2120" y="91"/>
                  <a:pt x="2120" y="93"/>
                </a:cubicBezTo>
                <a:cubicBezTo>
                  <a:pt x="2094" y="88"/>
                  <a:pt x="2078" y="99"/>
                  <a:pt x="2055" y="88"/>
                </a:cubicBezTo>
                <a:cubicBezTo>
                  <a:pt x="2055" y="79"/>
                  <a:pt x="2058" y="74"/>
                  <a:pt x="2058" y="65"/>
                </a:cubicBezTo>
                <a:cubicBezTo>
                  <a:pt x="2066" y="60"/>
                  <a:pt x="2080" y="60"/>
                  <a:pt x="2083" y="48"/>
                </a:cubicBezTo>
                <a:cubicBezTo>
                  <a:pt x="2078" y="31"/>
                  <a:pt x="2055" y="43"/>
                  <a:pt x="2052" y="54"/>
                </a:cubicBezTo>
                <a:cubicBezTo>
                  <a:pt x="2044" y="48"/>
                  <a:pt x="2038" y="34"/>
                  <a:pt x="2024" y="37"/>
                </a:cubicBezTo>
                <a:cubicBezTo>
                  <a:pt x="2010" y="57"/>
                  <a:pt x="2038" y="60"/>
                  <a:pt x="2047" y="71"/>
                </a:cubicBezTo>
                <a:cubicBezTo>
                  <a:pt x="2035" y="82"/>
                  <a:pt x="2027" y="93"/>
                  <a:pt x="2030" y="119"/>
                </a:cubicBezTo>
                <a:cubicBezTo>
                  <a:pt x="2032" y="124"/>
                  <a:pt x="2041" y="124"/>
                  <a:pt x="2044" y="130"/>
                </a:cubicBezTo>
                <a:cubicBezTo>
                  <a:pt x="2030" y="141"/>
                  <a:pt x="2007" y="113"/>
                  <a:pt x="1993" y="105"/>
                </a:cubicBezTo>
                <a:cubicBezTo>
                  <a:pt x="1984" y="102"/>
                  <a:pt x="1976" y="107"/>
                  <a:pt x="1973" y="99"/>
                </a:cubicBezTo>
                <a:cubicBezTo>
                  <a:pt x="1976" y="91"/>
                  <a:pt x="1987" y="91"/>
                  <a:pt x="1993" y="88"/>
                </a:cubicBezTo>
                <a:cubicBezTo>
                  <a:pt x="1990" y="48"/>
                  <a:pt x="1951" y="74"/>
                  <a:pt x="1936" y="88"/>
                </a:cubicBezTo>
                <a:cubicBezTo>
                  <a:pt x="1939" y="93"/>
                  <a:pt x="1936" y="102"/>
                  <a:pt x="1934" y="110"/>
                </a:cubicBezTo>
                <a:cubicBezTo>
                  <a:pt x="1928" y="105"/>
                  <a:pt x="1925" y="93"/>
                  <a:pt x="1914" y="91"/>
                </a:cubicBezTo>
                <a:cubicBezTo>
                  <a:pt x="1905" y="93"/>
                  <a:pt x="1897" y="96"/>
                  <a:pt x="1894" y="105"/>
                </a:cubicBezTo>
                <a:cubicBezTo>
                  <a:pt x="1894" y="127"/>
                  <a:pt x="1920" y="122"/>
                  <a:pt x="1928" y="133"/>
                </a:cubicBezTo>
                <a:cubicBezTo>
                  <a:pt x="1925" y="144"/>
                  <a:pt x="1903" y="139"/>
                  <a:pt x="1891" y="139"/>
                </a:cubicBezTo>
                <a:cubicBezTo>
                  <a:pt x="1883" y="133"/>
                  <a:pt x="1883" y="116"/>
                  <a:pt x="1877" y="105"/>
                </a:cubicBezTo>
                <a:cubicBezTo>
                  <a:pt x="1860" y="93"/>
                  <a:pt x="1849" y="116"/>
                  <a:pt x="1835" y="110"/>
                </a:cubicBezTo>
                <a:cubicBezTo>
                  <a:pt x="1838" y="119"/>
                  <a:pt x="1835" y="122"/>
                  <a:pt x="1835" y="133"/>
                </a:cubicBezTo>
                <a:cubicBezTo>
                  <a:pt x="1840" y="139"/>
                  <a:pt x="1857" y="133"/>
                  <a:pt x="1857" y="144"/>
                </a:cubicBezTo>
                <a:cubicBezTo>
                  <a:pt x="1843" y="153"/>
                  <a:pt x="1818" y="153"/>
                  <a:pt x="1807" y="170"/>
                </a:cubicBezTo>
                <a:cubicBezTo>
                  <a:pt x="1801" y="164"/>
                  <a:pt x="1804" y="150"/>
                  <a:pt x="1795" y="144"/>
                </a:cubicBezTo>
                <a:cubicBezTo>
                  <a:pt x="1787" y="144"/>
                  <a:pt x="1784" y="150"/>
                  <a:pt x="1781" y="155"/>
                </a:cubicBezTo>
                <a:cubicBezTo>
                  <a:pt x="1781" y="167"/>
                  <a:pt x="1793" y="167"/>
                  <a:pt x="1801" y="170"/>
                </a:cubicBezTo>
                <a:cubicBezTo>
                  <a:pt x="1815" y="195"/>
                  <a:pt x="1793" y="187"/>
                  <a:pt x="1776" y="189"/>
                </a:cubicBezTo>
                <a:cubicBezTo>
                  <a:pt x="1759" y="192"/>
                  <a:pt x="1742" y="203"/>
                  <a:pt x="1733" y="203"/>
                </a:cubicBezTo>
                <a:cubicBezTo>
                  <a:pt x="1730" y="206"/>
                  <a:pt x="1728" y="215"/>
                  <a:pt x="1728" y="220"/>
                </a:cubicBezTo>
                <a:cubicBezTo>
                  <a:pt x="1722" y="218"/>
                  <a:pt x="1716" y="212"/>
                  <a:pt x="1716" y="201"/>
                </a:cubicBezTo>
                <a:cubicBezTo>
                  <a:pt x="1699" y="201"/>
                  <a:pt x="1699" y="184"/>
                  <a:pt x="1682" y="189"/>
                </a:cubicBezTo>
                <a:cubicBezTo>
                  <a:pt x="1680" y="195"/>
                  <a:pt x="1682" y="206"/>
                  <a:pt x="1685" y="212"/>
                </a:cubicBezTo>
                <a:cubicBezTo>
                  <a:pt x="1666" y="206"/>
                  <a:pt x="1671" y="178"/>
                  <a:pt x="1651" y="178"/>
                </a:cubicBezTo>
                <a:cubicBezTo>
                  <a:pt x="1634" y="175"/>
                  <a:pt x="1623" y="195"/>
                  <a:pt x="1612" y="206"/>
                </a:cubicBezTo>
                <a:cubicBezTo>
                  <a:pt x="1603" y="203"/>
                  <a:pt x="1592" y="206"/>
                  <a:pt x="1589" y="212"/>
                </a:cubicBezTo>
                <a:cubicBezTo>
                  <a:pt x="1581" y="198"/>
                  <a:pt x="1553" y="209"/>
                  <a:pt x="1553" y="223"/>
                </a:cubicBezTo>
                <a:cubicBezTo>
                  <a:pt x="1522" y="212"/>
                  <a:pt x="1507" y="234"/>
                  <a:pt x="1493" y="254"/>
                </a:cubicBezTo>
                <a:cubicBezTo>
                  <a:pt x="1505" y="268"/>
                  <a:pt x="1507" y="254"/>
                  <a:pt x="1522" y="249"/>
                </a:cubicBezTo>
                <a:cubicBezTo>
                  <a:pt x="1533" y="243"/>
                  <a:pt x="1544" y="249"/>
                  <a:pt x="1550" y="243"/>
                </a:cubicBezTo>
                <a:cubicBezTo>
                  <a:pt x="1550" y="251"/>
                  <a:pt x="1541" y="263"/>
                  <a:pt x="1536" y="268"/>
                </a:cubicBezTo>
                <a:cubicBezTo>
                  <a:pt x="1516" y="266"/>
                  <a:pt x="1505" y="277"/>
                  <a:pt x="1496" y="288"/>
                </a:cubicBezTo>
                <a:cubicBezTo>
                  <a:pt x="1499" y="294"/>
                  <a:pt x="1505" y="297"/>
                  <a:pt x="1507" y="302"/>
                </a:cubicBezTo>
                <a:cubicBezTo>
                  <a:pt x="1507" y="308"/>
                  <a:pt x="1496" y="311"/>
                  <a:pt x="1493" y="308"/>
                </a:cubicBezTo>
                <a:cubicBezTo>
                  <a:pt x="1491" y="299"/>
                  <a:pt x="1485" y="291"/>
                  <a:pt x="1485" y="282"/>
                </a:cubicBezTo>
                <a:cubicBezTo>
                  <a:pt x="1479" y="280"/>
                  <a:pt x="1476" y="277"/>
                  <a:pt x="1468" y="277"/>
                </a:cubicBezTo>
                <a:cubicBezTo>
                  <a:pt x="1451" y="297"/>
                  <a:pt x="1431" y="308"/>
                  <a:pt x="1412" y="325"/>
                </a:cubicBezTo>
                <a:cubicBezTo>
                  <a:pt x="1409" y="319"/>
                  <a:pt x="1409" y="314"/>
                  <a:pt x="1406" y="308"/>
                </a:cubicBezTo>
                <a:cubicBezTo>
                  <a:pt x="1392" y="308"/>
                  <a:pt x="1383" y="314"/>
                  <a:pt x="1383" y="328"/>
                </a:cubicBezTo>
                <a:cubicBezTo>
                  <a:pt x="1389" y="333"/>
                  <a:pt x="1395" y="333"/>
                  <a:pt x="1406" y="330"/>
                </a:cubicBezTo>
                <a:cubicBezTo>
                  <a:pt x="1409" y="339"/>
                  <a:pt x="1409" y="350"/>
                  <a:pt x="1414" y="356"/>
                </a:cubicBezTo>
                <a:cubicBezTo>
                  <a:pt x="1412" y="364"/>
                  <a:pt x="1403" y="370"/>
                  <a:pt x="1392" y="373"/>
                </a:cubicBezTo>
                <a:cubicBezTo>
                  <a:pt x="1392" y="364"/>
                  <a:pt x="1400" y="350"/>
                  <a:pt x="1389" y="345"/>
                </a:cubicBezTo>
                <a:cubicBezTo>
                  <a:pt x="1380" y="345"/>
                  <a:pt x="1378" y="350"/>
                  <a:pt x="1366" y="353"/>
                </a:cubicBezTo>
                <a:cubicBezTo>
                  <a:pt x="1352" y="356"/>
                  <a:pt x="1341" y="350"/>
                  <a:pt x="1338" y="364"/>
                </a:cubicBezTo>
                <a:cubicBezTo>
                  <a:pt x="1338" y="378"/>
                  <a:pt x="1372" y="378"/>
                  <a:pt x="1386" y="376"/>
                </a:cubicBezTo>
                <a:cubicBezTo>
                  <a:pt x="1375" y="395"/>
                  <a:pt x="1355" y="404"/>
                  <a:pt x="1327" y="398"/>
                </a:cubicBezTo>
                <a:cubicBezTo>
                  <a:pt x="1324" y="404"/>
                  <a:pt x="1321" y="407"/>
                  <a:pt x="1321" y="418"/>
                </a:cubicBezTo>
                <a:cubicBezTo>
                  <a:pt x="1313" y="418"/>
                  <a:pt x="1313" y="412"/>
                  <a:pt x="1304" y="412"/>
                </a:cubicBezTo>
                <a:cubicBezTo>
                  <a:pt x="1293" y="412"/>
                  <a:pt x="1282" y="424"/>
                  <a:pt x="1270" y="426"/>
                </a:cubicBezTo>
                <a:cubicBezTo>
                  <a:pt x="1273" y="446"/>
                  <a:pt x="1285" y="457"/>
                  <a:pt x="1293" y="474"/>
                </a:cubicBezTo>
                <a:cubicBezTo>
                  <a:pt x="1285" y="483"/>
                  <a:pt x="1276" y="480"/>
                  <a:pt x="1265" y="474"/>
                </a:cubicBezTo>
                <a:cubicBezTo>
                  <a:pt x="1251" y="463"/>
                  <a:pt x="1245" y="424"/>
                  <a:pt x="1225" y="452"/>
                </a:cubicBezTo>
                <a:cubicBezTo>
                  <a:pt x="1225" y="460"/>
                  <a:pt x="1239" y="461"/>
                  <a:pt x="1239" y="469"/>
                </a:cubicBezTo>
                <a:cubicBezTo>
                  <a:pt x="1239" y="478"/>
                  <a:pt x="1234" y="488"/>
                  <a:pt x="1239" y="494"/>
                </a:cubicBezTo>
                <a:cubicBezTo>
                  <a:pt x="1231" y="494"/>
                  <a:pt x="1222" y="494"/>
                  <a:pt x="1217" y="488"/>
                </a:cubicBezTo>
                <a:cubicBezTo>
                  <a:pt x="1214" y="491"/>
                  <a:pt x="1211" y="497"/>
                  <a:pt x="1208" y="505"/>
                </a:cubicBezTo>
                <a:cubicBezTo>
                  <a:pt x="1214" y="503"/>
                  <a:pt x="1220" y="508"/>
                  <a:pt x="1222" y="514"/>
                </a:cubicBezTo>
                <a:cubicBezTo>
                  <a:pt x="1220" y="522"/>
                  <a:pt x="1208" y="517"/>
                  <a:pt x="1203" y="522"/>
                </a:cubicBezTo>
                <a:cubicBezTo>
                  <a:pt x="1200" y="536"/>
                  <a:pt x="1200" y="536"/>
                  <a:pt x="1203" y="553"/>
                </a:cubicBezTo>
                <a:cubicBezTo>
                  <a:pt x="1189" y="562"/>
                  <a:pt x="1203" y="587"/>
                  <a:pt x="1191" y="599"/>
                </a:cubicBezTo>
                <a:cubicBezTo>
                  <a:pt x="1183" y="599"/>
                  <a:pt x="1180" y="587"/>
                  <a:pt x="1174" y="593"/>
                </a:cubicBezTo>
                <a:cubicBezTo>
                  <a:pt x="1169" y="607"/>
                  <a:pt x="1183" y="607"/>
                  <a:pt x="1191" y="601"/>
                </a:cubicBezTo>
                <a:cubicBezTo>
                  <a:pt x="1194" y="604"/>
                  <a:pt x="1194" y="610"/>
                  <a:pt x="1197" y="610"/>
                </a:cubicBezTo>
                <a:cubicBezTo>
                  <a:pt x="1194" y="618"/>
                  <a:pt x="1191" y="624"/>
                  <a:pt x="1189" y="630"/>
                </a:cubicBezTo>
                <a:cubicBezTo>
                  <a:pt x="1183" y="632"/>
                  <a:pt x="1180" y="627"/>
                  <a:pt x="1177" y="630"/>
                </a:cubicBezTo>
                <a:cubicBezTo>
                  <a:pt x="1172" y="638"/>
                  <a:pt x="1160" y="647"/>
                  <a:pt x="1163" y="655"/>
                </a:cubicBezTo>
                <a:cubicBezTo>
                  <a:pt x="1163" y="666"/>
                  <a:pt x="1174" y="666"/>
                  <a:pt x="1180" y="675"/>
                </a:cubicBezTo>
                <a:cubicBezTo>
                  <a:pt x="1174" y="697"/>
                  <a:pt x="1146" y="672"/>
                  <a:pt x="1135" y="680"/>
                </a:cubicBezTo>
                <a:cubicBezTo>
                  <a:pt x="1132" y="683"/>
                  <a:pt x="1138" y="692"/>
                  <a:pt x="1141" y="692"/>
                </a:cubicBezTo>
                <a:cubicBezTo>
                  <a:pt x="1129" y="700"/>
                  <a:pt x="1135" y="726"/>
                  <a:pt x="1129" y="740"/>
                </a:cubicBezTo>
                <a:cubicBezTo>
                  <a:pt x="1118" y="731"/>
                  <a:pt x="1118" y="714"/>
                  <a:pt x="1095" y="720"/>
                </a:cubicBezTo>
                <a:cubicBezTo>
                  <a:pt x="1084" y="731"/>
                  <a:pt x="1090" y="751"/>
                  <a:pt x="1081" y="768"/>
                </a:cubicBezTo>
                <a:cubicBezTo>
                  <a:pt x="1084" y="768"/>
                  <a:pt x="1087" y="771"/>
                  <a:pt x="1087" y="774"/>
                </a:cubicBezTo>
                <a:cubicBezTo>
                  <a:pt x="1095" y="774"/>
                  <a:pt x="1098" y="768"/>
                  <a:pt x="1107" y="771"/>
                </a:cubicBezTo>
                <a:cubicBezTo>
                  <a:pt x="1112" y="774"/>
                  <a:pt x="1112" y="782"/>
                  <a:pt x="1110" y="788"/>
                </a:cubicBezTo>
                <a:cubicBezTo>
                  <a:pt x="1101" y="793"/>
                  <a:pt x="1090" y="796"/>
                  <a:pt x="1081" y="805"/>
                </a:cubicBezTo>
                <a:cubicBezTo>
                  <a:pt x="1062" y="805"/>
                  <a:pt x="1033" y="796"/>
                  <a:pt x="1028" y="816"/>
                </a:cubicBezTo>
                <a:cubicBezTo>
                  <a:pt x="1033" y="819"/>
                  <a:pt x="1039" y="819"/>
                  <a:pt x="1047" y="819"/>
                </a:cubicBezTo>
                <a:cubicBezTo>
                  <a:pt x="1047" y="824"/>
                  <a:pt x="1050" y="824"/>
                  <a:pt x="1053" y="830"/>
                </a:cubicBezTo>
                <a:cubicBezTo>
                  <a:pt x="1050" y="853"/>
                  <a:pt x="1042" y="867"/>
                  <a:pt x="1031" y="881"/>
                </a:cubicBezTo>
                <a:cubicBezTo>
                  <a:pt x="994" y="889"/>
                  <a:pt x="1016" y="909"/>
                  <a:pt x="1039" y="920"/>
                </a:cubicBezTo>
                <a:cubicBezTo>
                  <a:pt x="1025" y="937"/>
                  <a:pt x="985" y="932"/>
                  <a:pt x="974" y="954"/>
                </a:cubicBezTo>
                <a:cubicBezTo>
                  <a:pt x="929" y="946"/>
                  <a:pt x="946" y="982"/>
                  <a:pt x="966" y="996"/>
                </a:cubicBezTo>
                <a:cubicBezTo>
                  <a:pt x="963" y="1002"/>
                  <a:pt x="963" y="1011"/>
                  <a:pt x="960" y="1016"/>
                </a:cubicBezTo>
                <a:cubicBezTo>
                  <a:pt x="971" y="1030"/>
                  <a:pt x="966" y="1053"/>
                  <a:pt x="949" y="1056"/>
                </a:cubicBezTo>
                <a:cubicBezTo>
                  <a:pt x="949" y="1064"/>
                  <a:pt x="952" y="1067"/>
                  <a:pt x="949" y="1073"/>
                </a:cubicBezTo>
                <a:cubicBezTo>
                  <a:pt x="935" y="1073"/>
                  <a:pt x="929" y="1067"/>
                  <a:pt x="918" y="1070"/>
                </a:cubicBezTo>
                <a:cubicBezTo>
                  <a:pt x="915" y="1070"/>
                  <a:pt x="912" y="1061"/>
                  <a:pt x="915" y="1061"/>
                </a:cubicBezTo>
                <a:cubicBezTo>
                  <a:pt x="904" y="1059"/>
                  <a:pt x="906" y="1039"/>
                  <a:pt x="889" y="1044"/>
                </a:cubicBezTo>
                <a:cubicBezTo>
                  <a:pt x="875" y="1070"/>
                  <a:pt x="923" y="1070"/>
                  <a:pt x="918" y="1104"/>
                </a:cubicBezTo>
                <a:cubicBezTo>
                  <a:pt x="909" y="1109"/>
                  <a:pt x="901" y="1123"/>
                  <a:pt x="904" y="1143"/>
                </a:cubicBezTo>
                <a:cubicBezTo>
                  <a:pt x="901" y="1149"/>
                  <a:pt x="887" y="1146"/>
                  <a:pt x="881" y="1152"/>
                </a:cubicBezTo>
                <a:cubicBezTo>
                  <a:pt x="898" y="1157"/>
                  <a:pt x="909" y="1180"/>
                  <a:pt x="923" y="1177"/>
                </a:cubicBezTo>
                <a:cubicBezTo>
                  <a:pt x="940" y="1174"/>
                  <a:pt x="935" y="1149"/>
                  <a:pt x="952" y="1146"/>
                </a:cubicBezTo>
                <a:cubicBezTo>
                  <a:pt x="957" y="1149"/>
                  <a:pt x="963" y="1152"/>
                  <a:pt x="966" y="1154"/>
                </a:cubicBezTo>
                <a:cubicBezTo>
                  <a:pt x="943" y="1157"/>
                  <a:pt x="937" y="1177"/>
                  <a:pt x="926" y="1191"/>
                </a:cubicBezTo>
                <a:cubicBezTo>
                  <a:pt x="915" y="1191"/>
                  <a:pt x="918" y="1183"/>
                  <a:pt x="909" y="1180"/>
                </a:cubicBezTo>
                <a:cubicBezTo>
                  <a:pt x="901" y="1180"/>
                  <a:pt x="898" y="1188"/>
                  <a:pt x="895" y="1191"/>
                </a:cubicBezTo>
                <a:cubicBezTo>
                  <a:pt x="898" y="1202"/>
                  <a:pt x="906" y="1214"/>
                  <a:pt x="901" y="1225"/>
                </a:cubicBezTo>
                <a:cubicBezTo>
                  <a:pt x="898" y="1228"/>
                  <a:pt x="892" y="1228"/>
                  <a:pt x="889" y="1231"/>
                </a:cubicBezTo>
                <a:cubicBezTo>
                  <a:pt x="884" y="1231"/>
                  <a:pt x="887" y="1222"/>
                  <a:pt x="878" y="1222"/>
                </a:cubicBezTo>
                <a:cubicBezTo>
                  <a:pt x="881" y="1228"/>
                  <a:pt x="864" y="1231"/>
                  <a:pt x="864" y="1239"/>
                </a:cubicBezTo>
                <a:cubicBezTo>
                  <a:pt x="864" y="1253"/>
                  <a:pt x="875" y="1253"/>
                  <a:pt x="881" y="1262"/>
                </a:cubicBezTo>
                <a:cubicBezTo>
                  <a:pt x="875" y="1279"/>
                  <a:pt x="853" y="1273"/>
                  <a:pt x="853" y="1296"/>
                </a:cubicBezTo>
                <a:cubicBezTo>
                  <a:pt x="839" y="1296"/>
                  <a:pt x="830" y="1298"/>
                  <a:pt x="822" y="1304"/>
                </a:cubicBezTo>
                <a:cubicBezTo>
                  <a:pt x="819" y="1298"/>
                  <a:pt x="819" y="1293"/>
                  <a:pt x="810" y="1293"/>
                </a:cubicBezTo>
                <a:cubicBezTo>
                  <a:pt x="805" y="1298"/>
                  <a:pt x="805" y="1307"/>
                  <a:pt x="808" y="1315"/>
                </a:cubicBezTo>
                <a:cubicBezTo>
                  <a:pt x="825" y="1313"/>
                  <a:pt x="827" y="1341"/>
                  <a:pt x="844" y="1344"/>
                </a:cubicBezTo>
                <a:cubicBezTo>
                  <a:pt x="847" y="1321"/>
                  <a:pt x="870" y="1321"/>
                  <a:pt x="878" y="1304"/>
                </a:cubicBezTo>
                <a:cubicBezTo>
                  <a:pt x="884" y="1310"/>
                  <a:pt x="892" y="1304"/>
                  <a:pt x="901" y="1307"/>
                </a:cubicBezTo>
                <a:cubicBezTo>
                  <a:pt x="901" y="1318"/>
                  <a:pt x="884" y="1310"/>
                  <a:pt x="881" y="1313"/>
                </a:cubicBezTo>
                <a:cubicBezTo>
                  <a:pt x="881" y="1327"/>
                  <a:pt x="870" y="1341"/>
                  <a:pt x="878" y="1355"/>
                </a:cubicBezTo>
                <a:cubicBezTo>
                  <a:pt x="870" y="1358"/>
                  <a:pt x="867" y="1352"/>
                  <a:pt x="864" y="1346"/>
                </a:cubicBezTo>
                <a:cubicBezTo>
                  <a:pt x="856" y="1344"/>
                  <a:pt x="853" y="1344"/>
                  <a:pt x="844" y="1344"/>
                </a:cubicBezTo>
                <a:cubicBezTo>
                  <a:pt x="850" y="1355"/>
                  <a:pt x="844" y="1355"/>
                  <a:pt x="839" y="1360"/>
                </a:cubicBezTo>
                <a:cubicBezTo>
                  <a:pt x="844" y="1380"/>
                  <a:pt x="836" y="1403"/>
                  <a:pt x="841" y="1417"/>
                </a:cubicBezTo>
                <a:cubicBezTo>
                  <a:pt x="825" y="1414"/>
                  <a:pt x="830" y="1386"/>
                  <a:pt x="810" y="1386"/>
                </a:cubicBezTo>
                <a:cubicBezTo>
                  <a:pt x="799" y="1386"/>
                  <a:pt x="799" y="1400"/>
                  <a:pt x="788" y="1408"/>
                </a:cubicBezTo>
                <a:cubicBezTo>
                  <a:pt x="779" y="1411"/>
                  <a:pt x="777" y="1400"/>
                  <a:pt x="771" y="1403"/>
                </a:cubicBezTo>
                <a:cubicBezTo>
                  <a:pt x="762" y="1414"/>
                  <a:pt x="779" y="1420"/>
                  <a:pt x="777" y="1434"/>
                </a:cubicBezTo>
                <a:cubicBezTo>
                  <a:pt x="785" y="1437"/>
                  <a:pt x="793" y="1431"/>
                  <a:pt x="799" y="1437"/>
                </a:cubicBezTo>
                <a:cubicBezTo>
                  <a:pt x="802" y="1448"/>
                  <a:pt x="793" y="1451"/>
                  <a:pt x="796" y="1456"/>
                </a:cubicBezTo>
                <a:cubicBezTo>
                  <a:pt x="805" y="1451"/>
                  <a:pt x="816" y="1456"/>
                  <a:pt x="822" y="1459"/>
                </a:cubicBezTo>
                <a:cubicBezTo>
                  <a:pt x="827" y="1454"/>
                  <a:pt x="867" y="1440"/>
                  <a:pt x="864" y="1462"/>
                </a:cubicBezTo>
                <a:cubicBezTo>
                  <a:pt x="864" y="1468"/>
                  <a:pt x="841" y="1482"/>
                  <a:pt x="825" y="1487"/>
                </a:cubicBezTo>
                <a:cubicBezTo>
                  <a:pt x="810" y="1493"/>
                  <a:pt x="796" y="1493"/>
                  <a:pt x="793" y="1507"/>
                </a:cubicBezTo>
                <a:cubicBezTo>
                  <a:pt x="793" y="1516"/>
                  <a:pt x="799" y="1519"/>
                  <a:pt x="799" y="1524"/>
                </a:cubicBezTo>
                <a:cubicBezTo>
                  <a:pt x="796" y="1530"/>
                  <a:pt x="791" y="1533"/>
                  <a:pt x="779" y="1530"/>
                </a:cubicBezTo>
                <a:cubicBezTo>
                  <a:pt x="777" y="1541"/>
                  <a:pt x="771" y="1550"/>
                  <a:pt x="760" y="1555"/>
                </a:cubicBezTo>
                <a:cubicBezTo>
                  <a:pt x="757" y="1581"/>
                  <a:pt x="793" y="1600"/>
                  <a:pt x="771" y="1620"/>
                </a:cubicBezTo>
                <a:cubicBezTo>
                  <a:pt x="757" y="1620"/>
                  <a:pt x="760" y="1600"/>
                  <a:pt x="746" y="1598"/>
                </a:cubicBezTo>
                <a:cubicBezTo>
                  <a:pt x="743" y="1612"/>
                  <a:pt x="740" y="1626"/>
                  <a:pt x="740" y="1634"/>
                </a:cubicBezTo>
                <a:cubicBezTo>
                  <a:pt x="748" y="1634"/>
                  <a:pt x="762" y="1637"/>
                  <a:pt x="771" y="1629"/>
                </a:cubicBezTo>
                <a:cubicBezTo>
                  <a:pt x="782" y="1634"/>
                  <a:pt x="799" y="1643"/>
                  <a:pt x="796" y="1657"/>
                </a:cubicBezTo>
                <a:cubicBezTo>
                  <a:pt x="796" y="1665"/>
                  <a:pt x="785" y="1662"/>
                  <a:pt x="782" y="1671"/>
                </a:cubicBezTo>
                <a:cubicBezTo>
                  <a:pt x="777" y="1677"/>
                  <a:pt x="768" y="1696"/>
                  <a:pt x="768" y="1705"/>
                </a:cubicBezTo>
                <a:cubicBezTo>
                  <a:pt x="768" y="1713"/>
                  <a:pt x="779" y="1719"/>
                  <a:pt x="779" y="1725"/>
                </a:cubicBezTo>
                <a:cubicBezTo>
                  <a:pt x="779" y="1733"/>
                  <a:pt x="771" y="1739"/>
                  <a:pt x="777" y="1753"/>
                </a:cubicBezTo>
                <a:cubicBezTo>
                  <a:pt x="768" y="1758"/>
                  <a:pt x="751" y="1756"/>
                  <a:pt x="743" y="1758"/>
                </a:cubicBezTo>
                <a:cubicBezTo>
                  <a:pt x="748" y="1767"/>
                  <a:pt x="757" y="1775"/>
                  <a:pt x="765" y="1775"/>
                </a:cubicBezTo>
                <a:cubicBezTo>
                  <a:pt x="779" y="1775"/>
                  <a:pt x="785" y="1753"/>
                  <a:pt x="796" y="1750"/>
                </a:cubicBezTo>
                <a:cubicBezTo>
                  <a:pt x="805" y="1756"/>
                  <a:pt x="819" y="1750"/>
                  <a:pt x="827" y="1750"/>
                </a:cubicBezTo>
                <a:cubicBezTo>
                  <a:pt x="830" y="1744"/>
                  <a:pt x="833" y="1736"/>
                  <a:pt x="839" y="1730"/>
                </a:cubicBezTo>
                <a:cubicBezTo>
                  <a:pt x="844" y="1733"/>
                  <a:pt x="850" y="1736"/>
                  <a:pt x="853" y="1741"/>
                </a:cubicBezTo>
                <a:cubicBezTo>
                  <a:pt x="850" y="1744"/>
                  <a:pt x="844" y="1747"/>
                  <a:pt x="844" y="1753"/>
                </a:cubicBezTo>
                <a:cubicBezTo>
                  <a:pt x="813" y="1741"/>
                  <a:pt x="810" y="1815"/>
                  <a:pt x="833" y="1826"/>
                </a:cubicBezTo>
                <a:cubicBezTo>
                  <a:pt x="822" y="1832"/>
                  <a:pt x="813" y="1840"/>
                  <a:pt x="819" y="1857"/>
                </a:cubicBezTo>
                <a:cubicBezTo>
                  <a:pt x="808" y="1868"/>
                  <a:pt x="799" y="1885"/>
                  <a:pt x="816" y="1897"/>
                </a:cubicBezTo>
                <a:cubicBezTo>
                  <a:pt x="825" y="1891"/>
                  <a:pt x="827" y="1880"/>
                  <a:pt x="830" y="1868"/>
                </a:cubicBezTo>
                <a:cubicBezTo>
                  <a:pt x="841" y="1866"/>
                  <a:pt x="844" y="1874"/>
                  <a:pt x="847" y="1880"/>
                </a:cubicBezTo>
                <a:cubicBezTo>
                  <a:pt x="844" y="1891"/>
                  <a:pt x="833" y="1894"/>
                  <a:pt x="836" y="1911"/>
                </a:cubicBezTo>
                <a:cubicBezTo>
                  <a:pt x="827" y="1925"/>
                  <a:pt x="802" y="1936"/>
                  <a:pt x="808" y="1953"/>
                </a:cubicBezTo>
                <a:cubicBezTo>
                  <a:pt x="833" y="1945"/>
                  <a:pt x="850" y="1936"/>
                  <a:pt x="875" y="1942"/>
                </a:cubicBezTo>
                <a:cubicBezTo>
                  <a:pt x="875" y="1947"/>
                  <a:pt x="867" y="1956"/>
                  <a:pt x="873" y="1967"/>
                </a:cubicBezTo>
                <a:cubicBezTo>
                  <a:pt x="844" y="1973"/>
                  <a:pt x="853" y="2015"/>
                  <a:pt x="881" y="1995"/>
                </a:cubicBezTo>
                <a:cubicBezTo>
                  <a:pt x="887" y="2010"/>
                  <a:pt x="873" y="2015"/>
                  <a:pt x="867" y="2021"/>
                </a:cubicBezTo>
                <a:cubicBezTo>
                  <a:pt x="864" y="2032"/>
                  <a:pt x="878" y="2027"/>
                  <a:pt x="881" y="2032"/>
                </a:cubicBezTo>
                <a:cubicBezTo>
                  <a:pt x="881" y="2038"/>
                  <a:pt x="881" y="2046"/>
                  <a:pt x="878" y="2052"/>
                </a:cubicBezTo>
                <a:cubicBezTo>
                  <a:pt x="870" y="2043"/>
                  <a:pt x="858" y="2018"/>
                  <a:pt x="841" y="2035"/>
                </a:cubicBezTo>
                <a:cubicBezTo>
                  <a:pt x="844" y="2058"/>
                  <a:pt x="856" y="2074"/>
                  <a:pt x="864" y="2089"/>
                </a:cubicBezTo>
                <a:cubicBezTo>
                  <a:pt x="881" y="2069"/>
                  <a:pt x="892" y="2103"/>
                  <a:pt x="918" y="2094"/>
                </a:cubicBezTo>
                <a:cubicBezTo>
                  <a:pt x="923" y="2100"/>
                  <a:pt x="923" y="2111"/>
                  <a:pt x="929" y="2117"/>
                </a:cubicBezTo>
                <a:cubicBezTo>
                  <a:pt x="920" y="2131"/>
                  <a:pt x="898" y="2131"/>
                  <a:pt x="898" y="2154"/>
                </a:cubicBezTo>
                <a:cubicBezTo>
                  <a:pt x="887" y="2148"/>
                  <a:pt x="878" y="2139"/>
                  <a:pt x="867" y="2151"/>
                </a:cubicBezTo>
                <a:cubicBezTo>
                  <a:pt x="870" y="2156"/>
                  <a:pt x="875" y="2159"/>
                  <a:pt x="878" y="2162"/>
                </a:cubicBezTo>
                <a:cubicBezTo>
                  <a:pt x="864" y="2182"/>
                  <a:pt x="884" y="2207"/>
                  <a:pt x="904" y="2193"/>
                </a:cubicBezTo>
                <a:cubicBezTo>
                  <a:pt x="904" y="2201"/>
                  <a:pt x="892" y="2199"/>
                  <a:pt x="889" y="2204"/>
                </a:cubicBezTo>
                <a:cubicBezTo>
                  <a:pt x="889" y="2207"/>
                  <a:pt x="892" y="2207"/>
                  <a:pt x="892" y="2210"/>
                </a:cubicBezTo>
                <a:cubicBezTo>
                  <a:pt x="895" y="2216"/>
                  <a:pt x="904" y="2216"/>
                  <a:pt x="915" y="2216"/>
                </a:cubicBezTo>
                <a:cubicBezTo>
                  <a:pt x="918" y="2224"/>
                  <a:pt x="909" y="2224"/>
                  <a:pt x="912" y="2227"/>
                </a:cubicBezTo>
                <a:cubicBezTo>
                  <a:pt x="898" y="2221"/>
                  <a:pt x="881" y="2235"/>
                  <a:pt x="878" y="2252"/>
                </a:cubicBezTo>
                <a:cubicBezTo>
                  <a:pt x="881" y="2264"/>
                  <a:pt x="889" y="2280"/>
                  <a:pt x="904" y="2272"/>
                </a:cubicBezTo>
                <a:cubicBezTo>
                  <a:pt x="906" y="2261"/>
                  <a:pt x="898" y="2249"/>
                  <a:pt x="906" y="2247"/>
                </a:cubicBezTo>
                <a:cubicBezTo>
                  <a:pt x="918" y="2252"/>
                  <a:pt x="915" y="2272"/>
                  <a:pt x="929" y="2275"/>
                </a:cubicBezTo>
                <a:cubicBezTo>
                  <a:pt x="929" y="2280"/>
                  <a:pt x="920" y="2280"/>
                  <a:pt x="918" y="2286"/>
                </a:cubicBezTo>
                <a:cubicBezTo>
                  <a:pt x="918" y="2295"/>
                  <a:pt x="920" y="2300"/>
                  <a:pt x="920" y="2312"/>
                </a:cubicBezTo>
                <a:cubicBezTo>
                  <a:pt x="923" y="2314"/>
                  <a:pt x="929" y="2314"/>
                  <a:pt x="932" y="2312"/>
                </a:cubicBezTo>
                <a:cubicBezTo>
                  <a:pt x="929" y="2317"/>
                  <a:pt x="932" y="2326"/>
                  <a:pt x="937" y="2328"/>
                </a:cubicBezTo>
                <a:cubicBezTo>
                  <a:pt x="949" y="2331"/>
                  <a:pt x="952" y="2312"/>
                  <a:pt x="946" y="2306"/>
                </a:cubicBezTo>
                <a:cubicBezTo>
                  <a:pt x="963" y="2312"/>
                  <a:pt x="977" y="2306"/>
                  <a:pt x="988" y="2297"/>
                </a:cubicBezTo>
                <a:cubicBezTo>
                  <a:pt x="994" y="2297"/>
                  <a:pt x="991" y="2306"/>
                  <a:pt x="994" y="2306"/>
                </a:cubicBezTo>
                <a:cubicBezTo>
                  <a:pt x="988" y="2314"/>
                  <a:pt x="968" y="2312"/>
                  <a:pt x="963" y="2323"/>
                </a:cubicBezTo>
                <a:lnTo>
                  <a:pt x="963" y="2334"/>
                </a:lnTo>
                <a:cubicBezTo>
                  <a:pt x="971" y="2343"/>
                  <a:pt x="983" y="2334"/>
                  <a:pt x="988" y="2328"/>
                </a:cubicBezTo>
                <a:cubicBezTo>
                  <a:pt x="997" y="2337"/>
                  <a:pt x="1000" y="2351"/>
                  <a:pt x="1011" y="2354"/>
                </a:cubicBezTo>
                <a:cubicBezTo>
                  <a:pt x="1005" y="2365"/>
                  <a:pt x="994" y="2388"/>
                  <a:pt x="1000" y="2405"/>
                </a:cubicBezTo>
                <a:cubicBezTo>
                  <a:pt x="1011" y="2405"/>
                  <a:pt x="1031" y="2422"/>
                  <a:pt x="1047" y="2413"/>
                </a:cubicBezTo>
                <a:cubicBezTo>
                  <a:pt x="1053" y="2413"/>
                  <a:pt x="1053" y="2422"/>
                  <a:pt x="1059" y="2422"/>
                </a:cubicBezTo>
                <a:cubicBezTo>
                  <a:pt x="1070" y="2419"/>
                  <a:pt x="1079" y="2410"/>
                  <a:pt x="1090" y="2419"/>
                </a:cubicBezTo>
                <a:cubicBezTo>
                  <a:pt x="1087" y="2430"/>
                  <a:pt x="1067" y="2433"/>
                  <a:pt x="1067" y="2447"/>
                </a:cubicBezTo>
                <a:cubicBezTo>
                  <a:pt x="1064" y="2461"/>
                  <a:pt x="1087" y="2475"/>
                  <a:pt x="1101" y="2464"/>
                </a:cubicBezTo>
                <a:cubicBezTo>
                  <a:pt x="1112" y="2472"/>
                  <a:pt x="1112" y="2495"/>
                  <a:pt x="1135" y="2489"/>
                </a:cubicBezTo>
                <a:cubicBezTo>
                  <a:pt x="1138" y="2481"/>
                  <a:pt x="1141" y="2475"/>
                  <a:pt x="1146" y="2472"/>
                </a:cubicBezTo>
                <a:cubicBezTo>
                  <a:pt x="1149" y="2475"/>
                  <a:pt x="1152" y="2478"/>
                  <a:pt x="1152" y="2484"/>
                </a:cubicBezTo>
                <a:cubicBezTo>
                  <a:pt x="1152" y="2492"/>
                  <a:pt x="1141" y="2489"/>
                  <a:pt x="1138" y="2495"/>
                </a:cubicBezTo>
                <a:cubicBezTo>
                  <a:pt x="1135" y="2501"/>
                  <a:pt x="1141" y="2512"/>
                  <a:pt x="1141" y="2518"/>
                </a:cubicBezTo>
                <a:cubicBezTo>
                  <a:pt x="1146" y="2518"/>
                  <a:pt x="1152" y="2515"/>
                  <a:pt x="1152" y="2509"/>
                </a:cubicBezTo>
                <a:cubicBezTo>
                  <a:pt x="1155" y="2512"/>
                  <a:pt x="1158" y="2515"/>
                  <a:pt x="1158" y="2520"/>
                </a:cubicBezTo>
                <a:cubicBezTo>
                  <a:pt x="1163" y="2518"/>
                  <a:pt x="1163" y="2512"/>
                  <a:pt x="1172" y="2509"/>
                </a:cubicBezTo>
                <a:cubicBezTo>
                  <a:pt x="1189" y="2518"/>
                  <a:pt x="1191" y="2537"/>
                  <a:pt x="1214" y="2537"/>
                </a:cubicBezTo>
                <a:lnTo>
                  <a:pt x="1214" y="2566"/>
                </a:lnTo>
                <a:cubicBezTo>
                  <a:pt x="1220" y="2571"/>
                  <a:pt x="1237" y="2580"/>
                  <a:pt x="1245" y="2571"/>
                </a:cubicBezTo>
                <a:cubicBezTo>
                  <a:pt x="1256" y="2577"/>
                  <a:pt x="1251" y="2588"/>
                  <a:pt x="1256" y="2599"/>
                </a:cubicBezTo>
                <a:cubicBezTo>
                  <a:pt x="1262" y="2599"/>
                  <a:pt x="1256" y="2594"/>
                  <a:pt x="1262" y="2594"/>
                </a:cubicBezTo>
                <a:cubicBezTo>
                  <a:pt x="1265" y="2608"/>
                  <a:pt x="1262" y="2614"/>
                  <a:pt x="1251" y="2616"/>
                </a:cubicBezTo>
                <a:cubicBezTo>
                  <a:pt x="1248" y="2599"/>
                  <a:pt x="1234" y="2597"/>
                  <a:pt x="1228" y="2585"/>
                </a:cubicBezTo>
                <a:cubicBezTo>
                  <a:pt x="1220" y="2591"/>
                  <a:pt x="1214" y="2602"/>
                  <a:pt x="1208" y="2611"/>
                </a:cubicBezTo>
                <a:cubicBezTo>
                  <a:pt x="1206" y="2614"/>
                  <a:pt x="1203" y="2608"/>
                  <a:pt x="1194" y="2611"/>
                </a:cubicBezTo>
                <a:cubicBezTo>
                  <a:pt x="1191" y="2616"/>
                  <a:pt x="1197" y="2619"/>
                  <a:pt x="1194" y="2630"/>
                </a:cubicBezTo>
                <a:cubicBezTo>
                  <a:pt x="1211" y="2628"/>
                  <a:pt x="1211" y="2611"/>
                  <a:pt x="1225" y="2608"/>
                </a:cubicBezTo>
                <a:cubicBezTo>
                  <a:pt x="1237" y="2619"/>
                  <a:pt x="1251" y="2628"/>
                  <a:pt x="1262" y="2639"/>
                </a:cubicBezTo>
                <a:cubicBezTo>
                  <a:pt x="1262" y="2650"/>
                  <a:pt x="1248" y="2645"/>
                  <a:pt x="1248" y="2653"/>
                </a:cubicBezTo>
                <a:cubicBezTo>
                  <a:pt x="1251" y="2656"/>
                  <a:pt x="1259" y="2661"/>
                  <a:pt x="1268" y="2656"/>
                </a:cubicBezTo>
                <a:cubicBezTo>
                  <a:pt x="1276" y="2653"/>
                  <a:pt x="1265" y="2639"/>
                  <a:pt x="1273" y="2639"/>
                </a:cubicBezTo>
                <a:cubicBezTo>
                  <a:pt x="1279" y="2647"/>
                  <a:pt x="1282" y="2670"/>
                  <a:pt x="1276" y="2676"/>
                </a:cubicBezTo>
                <a:cubicBezTo>
                  <a:pt x="1276" y="2681"/>
                  <a:pt x="1282" y="2678"/>
                  <a:pt x="1282" y="2681"/>
                </a:cubicBezTo>
                <a:cubicBezTo>
                  <a:pt x="1304" y="2913"/>
                  <a:pt x="1231" y="3105"/>
                  <a:pt x="1169" y="3274"/>
                </a:cubicBezTo>
                <a:cubicBezTo>
                  <a:pt x="1124" y="3395"/>
                  <a:pt x="1079" y="3505"/>
                  <a:pt x="1005" y="3601"/>
                </a:cubicBezTo>
                <a:cubicBezTo>
                  <a:pt x="935" y="3694"/>
                  <a:pt x="861" y="3782"/>
                  <a:pt x="782" y="3869"/>
                </a:cubicBezTo>
                <a:cubicBezTo>
                  <a:pt x="743" y="3914"/>
                  <a:pt x="703" y="3954"/>
                  <a:pt x="658" y="3988"/>
                </a:cubicBezTo>
                <a:cubicBezTo>
                  <a:pt x="585" y="4047"/>
                  <a:pt x="494" y="4092"/>
                  <a:pt x="407" y="4143"/>
                </a:cubicBezTo>
                <a:lnTo>
                  <a:pt x="0" y="4332"/>
                </a:lnTo>
                <a:lnTo>
                  <a:pt x="0" y="5529"/>
                </a:lnTo>
                <a:lnTo>
                  <a:pt x="376" y="5529"/>
                </a:lnTo>
                <a:lnTo>
                  <a:pt x="4073" y="5529"/>
                </a:lnTo>
                <a:cubicBezTo>
                  <a:pt x="4061" y="5396"/>
                  <a:pt x="4022" y="5269"/>
                  <a:pt x="3999" y="5151"/>
                </a:cubicBezTo>
                <a:close/>
                <a:moveTo>
                  <a:pt x="3717" y="726"/>
                </a:moveTo>
                <a:cubicBezTo>
                  <a:pt x="3717" y="726"/>
                  <a:pt x="3717" y="727"/>
                  <a:pt x="3717" y="728"/>
                </a:cubicBezTo>
                <a:cubicBezTo>
                  <a:pt x="3717" y="728"/>
                  <a:pt x="3717" y="727"/>
                  <a:pt x="3717" y="726"/>
                </a:cubicBezTo>
                <a:close/>
                <a:moveTo>
                  <a:pt x="3839" y="1171"/>
                </a:moveTo>
                <a:cubicBezTo>
                  <a:pt x="3839" y="1188"/>
                  <a:pt x="3839" y="1200"/>
                  <a:pt x="3824" y="1200"/>
                </a:cubicBezTo>
                <a:cubicBezTo>
                  <a:pt x="3819" y="1188"/>
                  <a:pt x="3827" y="1180"/>
                  <a:pt x="3819" y="1169"/>
                </a:cubicBezTo>
                <a:cubicBezTo>
                  <a:pt x="3824" y="1166"/>
                  <a:pt x="3833" y="1171"/>
                  <a:pt x="3839" y="1171"/>
                </a:cubicBezTo>
                <a:close/>
                <a:moveTo>
                  <a:pt x="3723" y="793"/>
                </a:moveTo>
                <a:cubicBezTo>
                  <a:pt x="3726" y="799"/>
                  <a:pt x="3726" y="813"/>
                  <a:pt x="3723" y="819"/>
                </a:cubicBezTo>
                <a:cubicBezTo>
                  <a:pt x="3712" y="816"/>
                  <a:pt x="3709" y="793"/>
                  <a:pt x="3723" y="793"/>
                </a:cubicBezTo>
                <a:close/>
                <a:moveTo>
                  <a:pt x="3700" y="717"/>
                </a:moveTo>
                <a:cubicBezTo>
                  <a:pt x="3695" y="717"/>
                  <a:pt x="3689" y="720"/>
                  <a:pt x="3686" y="714"/>
                </a:cubicBezTo>
                <a:cubicBezTo>
                  <a:pt x="3689" y="709"/>
                  <a:pt x="3697" y="711"/>
                  <a:pt x="3700" y="717"/>
                </a:cubicBezTo>
                <a:close/>
                <a:moveTo>
                  <a:pt x="3655" y="610"/>
                </a:moveTo>
                <a:cubicBezTo>
                  <a:pt x="3661" y="607"/>
                  <a:pt x="3661" y="613"/>
                  <a:pt x="3664" y="613"/>
                </a:cubicBezTo>
                <a:cubicBezTo>
                  <a:pt x="3664" y="618"/>
                  <a:pt x="3661" y="621"/>
                  <a:pt x="3655" y="621"/>
                </a:cubicBezTo>
                <a:cubicBezTo>
                  <a:pt x="3649" y="618"/>
                  <a:pt x="3652" y="615"/>
                  <a:pt x="3655" y="610"/>
                </a:cubicBezTo>
                <a:close/>
                <a:moveTo>
                  <a:pt x="3613" y="610"/>
                </a:moveTo>
                <a:cubicBezTo>
                  <a:pt x="3610" y="621"/>
                  <a:pt x="3610" y="638"/>
                  <a:pt x="3601" y="644"/>
                </a:cubicBezTo>
                <a:cubicBezTo>
                  <a:pt x="3601" y="632"/>
                  <a:pt x="3596" y="630"/>
                  <a:pt x="3593" y="621"/>
                </a:cubicBezTo>
                <a:cubicBezTo>
                  <a:pt x="3596" y="610"/>
                  <a:pt x="3604" y="607"/>
                  <a:pt x="3613" y="610"/>
                </a:cubicBezTo>
                <a:close/>
                <a:moveTo>
                  <a:pt x="3469" y="398"/>
                </a:moveTo>
                <a:cubicBezTo>
                  <a:pt x="3469" y="404"/>
                  <a:pt x="3472" y="404"/>
                  <a:pt x="3472" y="409"/>
                </a:cubicBezTo>
                <a:cubicBezTo>
                  <a:pt x="3466" y="412"/>
                  <a:pt x="3469" y="407"/>
                  <a:pt x="3466" y="407"/>
                </a:cubicBezTo>
                <a:cubicBezTo>
                  <a:pt x="3463" y="401"/>
                  <a:pt x="3466" y="398"/>
                  <a:pt x="3469" y="398"/>
                </a:cubicBezTo>
                <a:close/>
                <a:moveTo>
                  <a:pt x="3398" y="384"/>
                </a:moveTo>
                <a:cubicBezTo>
                  <a:pt x="3393" y="390"/>
                  <a:pt x="3384" y="387"/>
                  <a:pt x="3379" y="381"/>
                </a:cubicBezTo>
                <a:cubicBezTo>
                  <a:pt x="3381" y="367"/>
                  <a:pt x="3401" y="367"/>
                  <a:pt x="3398" y="384"/>
                </a:cubicBezTo>
                <a:close/>
                <a:moveTo>
                  <a:pt x="3297" y="376"/>
                </a:moveTo>
                <a:cubicBezTo>
                  <a:pt x="3294" y="376"/>
                  <a:pt x="3291" y="376"/>
                  <a:pt x="3291" y="373"/>
                </a:cubicBezTo>
                <a:cubicBezTo>
                  <a:pt x="3294" y="373"/>
                  <a:pt x="3291" y="370"/>
                  <a:pt x="3291" y="367"/>
                </a:cubicBezTo>
                <a:lnTo>
                  <a:pt x="3297" y="367"/>
                </a:lnTo>
                <a:lnTo>
                  <a:pt x="3297" y="376"/>
                </a:lnTo>
                <a:close/>
                <a:moveTo>
                  <a:pt x="3291" y="345"/>
                </a:moveTo>
                <a:cubicBezTo>
                  <a:pt x="3252" y="336"/>
                  <a:pt x="3314" y="314"/>
                  <a:pt x="3291" y="345"/>
                </a:cubicBezTo>
                <a:close/>
                <a:moveTo>
                  <a:pt x="3252" y="285"/>
                </a:moveTo>
                <a:cubicBezTo>
                  <a:pt x="3252" y="288"/>
                  <a:pt x="3252" y="288"/>
                  <a:pt x="3254" y="291"/>
                </a:cubicBezTo>
                <a:cubicBezTo>
                  <a:pt x="3252" y="291"/>
                  <a:pt x="3252" y="291"/>
                  <a:pt x="3249" y="294"/>
                </a:cubicBezTo>
                <a:cubicBezTo>
                  <a:pt x="3249" y="291"/>
                  <a:pt x="3246" y="291"/>
                  <a:pt x="3246" y="288"/>
                </a:cubicBezTo>
                <a:lnTo>
                  <a:pt x="3252" y="288"/>
                </a:lnTo>
                <a:lnTo>
                  <a:pt x="3252" y="285"/>
                </a:lnTo>
                <a:close/>
                <a:moveTo>
                  <a:pt x="3223" y="246"/>
                </a:moveTo>
                <a:cubicBezTo>
                  <a:pt x="3223" y="251"/>
                  <a:pt x="3229" y="251"/>
                  <a:pt x="3229" y="257"/>
                </a:cubicBezTo>
                <a:cubicBezTo>
                  <a:pt x="3220" y="260"/>
                  <a:pt x="3215" y="246"/>
                  <a:pt x="3223" y="246"/>
                </a:cubicBezTo>
                <a:close/>
                <a:moveTo>
                  <a:pt x="3156" y="206"/>
                </a:moveTo>
                <a:cubicBezTo>
                  <a:pt x="3161" y="212"/>
                  <a:pt x="3161" y="215"/>
                  <a:pt x="3158" y="223"/>
                </a:cubicBezTo>
                <a:cubicBezTo>
                  <a:pt x="3153" y="223"/>
                  <a:pt x="3156" y="220"/>
                  <a:pt x="3153" y="220"/>
                </a:cubicBezTo>
                <a:cubicBezTo>
                  <a:pt x="3150" y="212"/>
                  <a:pt x="3153" y="209"/>
                  <a:pt x="3156" y="206"/>
                </a:cubicBezTo>
                <a:close/>
                <a:moveTo>
                  <a:pt x="2983" y="184"/>
                </a:moveTo>
                <a:cubicBezTo>
                  <a:pt x="2986" y="192"/>
                  <a:pt x="2969" y="195"/>
                  <a:pt x="2972" y="187"/>
                </a:cubicBezTo>
                <a:cubicBezTo>
                  <a:pt x="2975" y="181"/>
                  <a:pt x="2981" y="184"/>
                  <a:pt x="2983" y="184"/>
                </a:cubicBezTo>
                <a:close/>
                <a:moveTo>
                  <a:pt x="2935" y="122"/>
                </a:moveTo>
                <a:cubicBezTo>
                  <a:pt x="2938" y="133"/>
                  <a:pt x="2930" y="136"/>
                  <a:pt x="2924" y="144"/>
                </a:cubicBezTo>
                <a:cubicBezTo>
                  <a:pt x="2916" y="133"/>
                  <a:pt x="2921" y="122"/>
                  <a:pt x="2935" y="122"/>
                </a:cubicBezTo>
                <a:close/>
                <a:moveTo>
                  <a:pt x="844" y="1521"/>
                </a:moveTo>
                <a:cubicBezTo>
                  <a:pt x="856" y="1516"/>
                  <a:pt x="873" y="1521"/>
                  <a:pt x="875" y="1530"/>
                </a:cubicBezTo>
                <a:cubicBezTo>
                  <a:pt x="867" y="1538"/>
                  <a:pt x="844" y="1535"/>
                  <a:pt x="844" y="1521"/>
                </a:cubicBezTo>
                <a:close/>
                <a:moveTo>
                  <a:pt x="923" y="1699"/>
                </a:moveTo>
                <a:cubicBezTo>
                  <a:pt x="923" y="1705"/>
                  <a:pt x="920" y="1705"/>
                  <a:pt x="918" y="1705"/>
                </a:cubicBezTo>
                <a:cubicBezTo>
                  <a:pt x="918" y="1702"/>
                  <a:pt x="912" y="1705"/>
                  <a:pt x="912" y="1699"/>
                </a:cubicBezTo>
                <a:cubicBezTo>
                  <a:pt x="918" y="1699"/>
                  <a:pt x="920" y="1696"/>
                  <a:pt x="923" y="1699"/>
                </a:cubicBezTo>
                <a:close/>
                <a:moveTo>
                  <a:pt x="895" y="1710"/>
                </a:moveTo>
                <a:cubicBezTo>
                  <a:pt x="895" y="1705"/>
                  <a:pt x="898" y="1699"/>
                  <a:pt x="904" y="1699"/>
                </a:cubicBezTo>
                <a:cubicBezTo>
                  <a:pt x="904" y="1702"/>
                  <a:pt x="912" y="1699"/>
                  <a:pt x="909" y="1705"/>
                </a:cubicBezTo>
                <a:cubicBezTo>
                  <a:pt x="906" y="1708"/>
                  <a:pt x="901" y="1705"/>
                  <a:pt x="901" y="1710"/>
                </a:cubicBezTo>
                <a:cubicBezTo>
                  <a:pt x="895" y="1710"/>
                  <a:pt x="898" y="1708"/>
                  <a:pt x="895" y="1710"/>
                </a:cubicBezTo>
                <a:close/>
                <a:moveTo>
                  <a:pt x="926" y="1922"/>
                </a:moveTo>
                <a:cubicBezTo>
                  <a:pt x="915" y="1925"/>
                  <a:pt x="909" y="1916"/>
                  <a:pt x="898" y="1905"/>
                </a:cubicBezTo>
                <a:cubicBezTo>
                  <a:pt x="901" y="1897"/>
                  <a:pt x="895" y="1894"/>
                  <a:pt x="901" y="1888"/>
                </a:cubicBezTo>
                <a:cubicBezTo>
                  <a:pt x="904" y="1905"/>
                  <a:pt x="932" y="1905"/>
                  <a:pt x="929" y="1922"/>
                </a:cubicBezTo>
                <a:cubicBezTo>
                  <a:pt x="926" y="1925"/>
                  <a:pt x="926" y="1922"/>
                  <a:pt x="926" y="1922"/>
                </a:cubicBezTo>
                <a:close/>
                <a:moveTo>
                  <a:pt x="957" y="2199"/>
                </a:moveTo>
                <a:cubicBezTo>
                  <a:pt x="952" y="2199"/>
                  <a:pt x="952" y="2196"/>
                  <a:pt x="952" y="2193"/>
                </a:cubicBezTo>
                <a:cubicBezTo>
                  <a:pt x="954" y="2193"/>
                  <a:pt x="954" y="2193"/>
                  <a:pt x="957" y="2190"/>
                </a:cubicBezTo>
                <a:lnTo>
                  <a:pt x="957" y="2199"/>
                </a:lnTo>
                <a:close/>
                <a:moveTo>
                  <a:pt x="977" y="1115"/>
                </a:moveTo>
                <a:cubicBezTo>
                  <a:pt x="966" y="1112"/>
                  <a:pt x="957" y="1098"/>
                  <a:pt x="949" y="1109"/>
                </a:cubicBezTo>
                <a:cubicBezTo>
                  <a:pt x="949" y="1104"/>
                  <a:pt x="946" y="1107"/>
                  <a:pt x="946" y="1104"/>
                </a:cubicBezTo>
                <a:cubicBezTo>
                  <a:pt x="954" y="1101"/>
                  <a:pt x="966" y="1104"/>
                  <a:pt x="968" y="1095"/>
                </a:cubicBezTo>
                <a:cubicBezTo>
                  <a:pt x="971" y="1090"/>
                  <a:pt x="960" y="1087"/>
                  <a:pt x="968" y="1087"/>
                </a:cubicBezTo>
                <a:cubicBezTo>
                  <a:pt x="971" y="1090"/>
                  <a:pt x="977" y="1092"/>
                  <a:pt x="983" y="1095"/>
                </a:cubicBezTo>
                <a:cubicBezTo>
                  <a:pt x="980" y="1101"/>
                  <a:pt x="971" y="1107"/>
                  <a:pt x="977" y="1115"/>
                </a:cubicBezTo>
                <a:close/>
                <a:moveTo>
                  <a:pt x="977" y="2244"/>
                </a:moveTo>
                <a:cubicBezTo>
                  <a:pt x="980" y="2241"/>
                  <a:pt x="988" y="2241"/>
                  <a:pt x="991" y="2247"/>
                </a:cubicBezTo>
                <a:cubicBezTo>
                  <a:pt x="988" y="2249"/>
                  <a:pt x="980" y="2249"/>
                  <a:pt x="977" y="2244"/>
                </a:cubicBezTo>
                <a:close/>
                <a:moveTo>
                  <a:pt x="1036" y="2196"/>
                </a:moveTo>
                <a:cubicBezTo>
                  <a:pt x="1036" y="2190"/>
                  <a:pt x="1028" y="2199"/>
                  <a:pt x="1025" y="2193"/>
                </a:cubicBezTo>
                <a:cubicBezTo>
                  <a:pt x="1028" y="2193"/>
                  <a:pt x="1028" y="2190"/>
                  <a:pt x="1028" y="2190"/>
                </a:cubicBezTo>
                <a:cubicBezTo>
                  <a:pt x="1033" y="2193"/>
                  <a:pt x="1033" y="2193"/>
                  <a:pt x="1036" y="2187"/>
                </a:cubicBezTo>
                <a:cubicBezTo>
                  <a:pt x="1039" y="2190"/>
                  <a:pt x="1039" y="2196"/>
                  <a:pt x="1036" y="2196"/>
                </a:cubicBezTo>
                <a:close/>
                <a:moveTo>
                  <a:pt x="1053" y="2379"/>
                </a:moveTo>
                <a:cubicBezTo>
                  <a:pt x="1056" y="2371"/>
                  <a:pt x="1056" y="2362"/>
                  <a:pt x="1059" y="2357"/>
                </a:cubicBezTo>
                <a:cubicBezTo>
                  <a:pt x="1070" y="2354"/>
                  <a:pt x="1070" y="2362"/>
                  <a:pt x="1079" y="2362"/>
                </a:cubicBezTo>
                <a:cubicBezTo>
                  <a:pt x="1079" y="2362"/>
                  <a:pt x="1073" y="2351"/>
                  <a:pt x="1081" y="2354"/>
                </a:cubicBezTo>
                <a:cubicBezTo>
                  <a:pt x="1084" y="2357"/>
                  <a:pt x="1084" y="2360"/>
                  <a:pt x="1084" y="2365"/>
                </a:cubicBezTo>
                <a:cubicBezTo>
                  <a:pt x="1070" y="2368"/>
                  <a:pt x="1064" y="2376"/>
                  <a:pt x="1053" y="2379"/>
                </a:cubicBezTo>
                <a:close/>
                <a:moveTo>
                  <a:pt x="1152" y="2385"/>
                </a:moveTo>
                <a:cubicBezTo>
                  <a:pt x="1155" y="2382"/>
                  <a:pt x="1160" y="2379"/>
                  <a:pt x="1163" y="2382"/>
                </a:cubicBezTo>
                <a:cubicBezTo>
                  <a:pt x="1163" y="2391"/>
                  <a:pt x="1152" y="2393"/>
                  <a:pt x="1152" y="2385"/>
                </a:cubicBezTo>
                <a:close/>
                <a:moveTo>
                  <a:pt x="1186" y="2455"/>
                </a:moveTo>
                <a:cubicBezTo>
                  <a:pt x="1186" y="2450"/>
                  <a:pt x="1189" y="2447"/>
                  <a:pt x="1191" y="2444"/>
                </a:cubicBezTo>
                <a:cubicBezTo>
                  <a:pt x="1191" y="2450"/>
                  <a:pt x="1191" y="2455"/>
                  <a:pt x="1186" y="2455"/>
                </a:cubicBezTo>
                <a:close/>
                <a:moveTo>
                  <a:pt x="1220" y="2481"/>
                </a:moveTo>
                <a:cubicBezTo>
                  <a:pt x="1222" y="2478"/>
                  <a:pt x="1225" y="2478"/>
                  <a:pt x="1231" y="2478"/>
                </a:cubicBezTo>
                <a:cubicBezTo>
                  <a:pt x="1234" y="2484"/>
                  <a:pt x="1220" y="2487"/>
                  <a:pt x="1220" y="2481"/>
                </a:cubicBezTo>
                <a:close/>
                <a:moveTo>
                  <a:pt x="1268" y="551"/>
                </a:moveTo>
                <a:cubicBezTo>
                  <a:pt x="1270" y="548"/>
                  <a:pt x="1279" y="545"/>
                  <a:pt x="1279" y="553"/>
                </a:cubicBezTo>
                <a:cubicBezTo>
                  <a:pt x="1273" y="553"/>
                  <a:pt x="1268" y="553"/>
                  <a:pt x="1268" y="551"/>
                </a:cubicBezTo>
                <a:close/>
                <a:moveTo>
                  <a:pt x="1612" y="260"/>
                </a:moveTo>
                <a:cubicBezTo>
                  <a:pt x="1615" y="246"/>
                  <a:pt x="1609" y="240"/>
                  <a:pt x="1606" y="226"/>
                </a:cubicBezTo>
                <a:cubicBezTo>
                  <a:pt x="1603" y="223"/>
                  <a:pt x="1592" y="218"/>
                  <a:pt x="1601" y="220"/>
                </a:cubicBezTo>
                <a:cubicBezTo>
                  <a:pt x="1603" y="223"/>
                  <a:pt x="1615" y="220"/>
                  <a:pt x="1620" y="223"/>
                </a:cubicBezTo>
                <a:cubicBezTo>
                  <a:pt x="1620" y="234"/>
                  <a:pt x="1623" y="246"/>
                  <a:pt x="1626" y="257"/>
                </a:cubicBezTo>
                <a:cubicBezTo>
                  <a:pt x="1618" y="257"/>
                  <a:pt x="1618" y="263"/>
                  <a:pt x="1612" y="260"/>
                </a:cubicBezTo>
                <a:close/>
                <a:moveTo>
                  <a:pt x="1953" y="136"/>
                </a:moveTo>
                <a:cubicBezTo>
                  <a:pt x="1953" y="122"/>
                  <a:pt x="1970" y="124"/>
                  <a:pt x="1970" y="139"/>
                </a:cubicBezTo>
                <a:cubicBezTo>
                  <a:pt x="1967" y="144"/>
                  <a:pt x="1956" y="141"/>
                  <a:pt x="1953" y="136"/>
                </a:cubicBezTo>
                <a:close/>
                <a:moveTo>
                  <a:pt x="2357" y="127"/>
                </a:moveTo>
                <a:cubicBezTo>
                  <a:pt x="2365" y="122"/>
                  <a:pt x="2377" y="122"/>
                  <a:pt x="2385" y="116"/>
                </a:cubicBezTo>
                <a:cubicBezTo>
                  <a:pt x="2391" y="130"/>
                  <a:pt x="2363" y="139"/>
                  <a:pt x="2357" y="127"/>
                </a:cubicBezTo>
                <a:close/>
                <a:moveTo>
                  <a:pt x="2427" y="133"/>
                </a:moveTo>
                <a:cubicBezTo>
                  <a:pt x="2416" y="122"/>
                  <a:pt x="2416" y="107"/>
                  <a:pt x="2394" y="113"/>
                </a:cubicBezTo>
                <a:cubicBezTo>
                  <a:pt x="2394" y="105"/>
                  <a:pt x="2399" y="99"/>
                  <a:pt x="2408" y="96"/>
                </a:cubicBezTo>
                <a:cubicBezTo>
                  <a:pt x="2411" y="119"/>
                  <a:pt x="2442" y="116"/>
                  <a:pt x="2456" y="105"/>
                </a:cubicBezTo>
                <a:cubicBezTo>
                  <a:pt x="2473" y="122"/>
                  <a:pt x="2450" y="139"/>
                  <a:pt x="2427" y="133"/>
                </a:cubicBezTo>
                <a:close/>
              </a:path>
            </a:pathLst>
          </a:custGeom>
          <a:solidFill>
            <a:srgbClr val="243383"/>
          </a:solidFill>
          <a:ln>
            <a:noFill/>
          </a:ln>
          <a:effectLst/>
        </p:spPr>
        <p:txBody>
          <a:bodyPr wrap="none" anchor="ctr"/>
          <a:lstStyle/>
          <a:p>
            <a:endParaRPr lang="en-US" sz="1799"/>
          </a:p>
        </p:txBody>
      </p:sp>
      <p:sp>
        <p:nvSpPr>
          <p:cNvPr id="61" name="Freeform 6"/>
          <p:cNvSpPr>
            <a:spLocks noChangeAspect="1" noChangeArrowheads="1"/>
          </p:cNvSpPr>
          <p:nvPr userDrawn="1"/>
        </p:nvSpPr>
        <p:spPr bwMode="auto">
          <a:xfrm>
            <a:off x="2722080" y="36544"/>
            <a:ext cx="1956490" cy="2112061"/>
          </a:xfrm>
          <a:custGeom>
            <a:avLst/>
            <a:gdLst/>
            <a:ahLst/>
            <a:cxnLst/>
            <a:rect l="l" t="t" r="r" b="b"/>
            <a:pathLst>
              <a:path w="1426615" h="1540008">
                <a:moveTo>
                  <a:pt x="314867" y="1311208"/>
                </a:moveTo>
                <a:cubicBezTo>
                  <a:pt x="315799" y="1314003"/>
                  <a:pt x="316420" y="1316798"/>
                  <a:pt x="317041" y="1319593"/>
                </a:cubicBezTo>
                <a:cubicBezTo>
                  <a:pt x="317041" y="1319593"/>
                  <a:pt x="316730" y="1319904"/>
                  <a:pt x="316420" y="1319904"/>
                </a:cubicBezTo>
                <a:cubicBezTo>
                  <a:pt x="316109" y="1317109"/>
                  <a:pt x="315488" y="1314003"/>
                  <a:pt x="314867" y="1311208"/>
                </a:cubicBezTo>
                <a:close/>
                <a:moveTo>
                  <a:pt x="300898" y="1306239"/>
                </a:moveTo>
                <a:cubicBezTo>
                  <a:pt x="300898" y="1309034"/>
                  <a:pt x="300587" y="1311829"/>
                  <a:pt x="300587" y="1314624"/>
                </a:cubicBezTo>
                <a:cubicBezTo>
                  <a:pt x="300587" y="1313693"/>
                  <a:pt x="300587" y="1312761"/>
                  <a:pt x="300587" y="1311829"/>
                </a:cubicBezTo>
                <a:cubicBezTo>
                  <a:pt x="300587" y="1309966"/>
                  <a:pt x="300587" y="1308413"/>
                  <a:pt x="300587" y="1306550"/>
                </a:cubicBezTo>
                <a:cubicBezTo>
                  <a:pt x="300898" y="1306550"/>
                  <a:pt x="300898" y="1306550"/>
                  <a:pt x="300898" y="1306239"/>
                </a:cubicBezTo>
                <a:close/>
                <a:moveTo>
                  <a:pt x="301518" y="1296179"/>
                </a:moveTo>
                <a:lnTo>
                  <a:pt x="301518" y="1300338"/>
                </a:lnTo>
                <a:cubicBezTo>
                  <a:pt x="301518" y="1304686"/>
                  <a:pt x="301518" y="1304686"/>
                  <a:pt x="300898" y="1306239"/>
                </a:cubicBezTo>
                <a:close/>
                <a:moveTo>
                  <a:pt x="301537" y="1295869"/>
                </a:moveTo>
                <a:lnTo>
                  <a:pt x="301518" y="1296179"/>
                </a:lnTo>
                <a:lnTo>
                  <a:pt x="301518" y="1295990"/>
                </a:lnTo>
                <a:close/>
                <a:moveTo>
                  <a:pt x="306796" y="1279530"/>
                </a:moveTo>
                <a:lnTo>
                  <a:pt x="309590" y="1303133"/>
                </a:lnTo>
                <a:cubicBezTo>
                  <a:pt x="308659" y="1295990"/>
                  <a:pt x="307727" y="1289158"/>
                  <a:pt x="306796" y="1282947"/>
                </a:cubicBezTo>
                <a:lnTo>
                  <a:pt x="306796" y="1282015"/>
                </a:lnTo>
                <a:close/>
                <a:moveTo>
                  <a:pt x="304312" y="1279530"/>
                </a:moveTo>
                <a:cubicBezTo>
                  <a:pt x="304312" y="1281083"/>
                  <a:pt x="303381" y="1282015"/>
                  <a:pt x="303381" y="1283878"/>
                </a:cubicBezTo>
                <a:cubicBezTo>
                  <a:pt x="304312" y="1284810"/>
                  <a:pt x="304312" y="1286363"/>
                  <a:pt x="304312" y="1289158"/>
                </a:cubicBezTo>
                <a:close/>
                <a:moveTo>
                  <a:pt x="310211" y="1255617"/>
                </a:moveTo>
                <a:cubicBezTo>
                  <a:pt x="309590" y="1256549"/>
                  <a:pt x="309590" y="1259344"/>
                  <a:pt x="308659" y="1260896"/>
                </a:cubicBezTo>
                <a:cubicBezTo>
                  <a:pt x="308659" y="1262760"/>
                  <a:pt x="308659" y="1264623"/>
                  <a:pt x="309590" y="1267108"/>
                </a:cubicBezTo>
                <a:lnTo>
                  <a:pt x="309590" y="1265555"/>
                </a:lnTo>
                <a:lnTo>
                  <a:pt x="309900" y="1265866"/>
                </a:lnTo>
                <a:lnTo>
                  <a:pt x="310211" y="1265555"/>
                </a:lnTo>
                <a:cubicBezTo>
                  <a:pt x="310211" y="1267418"/>
                  <a:pt x="310211" y="1269592"/>
                  <a:pt x="309590" y="1271456"/>
                </a:cubicBezTo>
                <a:cubicBezTo>
                  <a:pt x="310832" y="1285742"/>
                  <a:pt x="313005" y="1298785"/>
                  <a:pt x="314867" y="1311208"/>
                </a:cubicBezTo>
                <a:cubicBezTo>
                  <a:pt x="312694" y="1301270"/>
                  <a:pt x="310832" y="1291332"/>
                  <a:pt x="309590" y="1282015"/>
                </a:cubicBezTo>
                <a:lnTo>
                  <a:pt x="309590" y="1281083"/>
                </a:lnTo>
                <a:cubicBezTo>
                  <a:pt x="308659" y="1277667"/>
                  <a:pt x="308659" y="1275182"/>
                  <a:pt x="307727" y="1271456"/>
                </a:cubicBezTo>
                <a:cubicBezTo>
                  <a:pt x="307727" y="1272387"/>
                  <a:pt x="307727" y="1274251"/>
                  <a:pt x="306796" y="1275182"/>
                </a:cubicBezTo>
                <a:lnTo>
                  <a:pt x="306796" y="1277667"/>
                </a:lnTo>
                <a:cubicBezTo>
                  <a:pt x="306796" y="1280462"/>
                  <a:pt x="306796" y="1282947"/>
                  <a:pt x="305865" y="1285431"/>
                </a:cubicBezTo>
                <a:lnTo>
                  <a:pt x="305865" y="1295059"/>
                </a:lnTo>
                <a:cubicBezTo>
                  <a:pt x="305865" y="1292574"/>
                  <a:pt x="305865" y="1290090"/>
                  <a:pt x="305244" y="1287295"/>
                </a:cubicBezTo>
                <a:lnTo>
                  <a:pt x="305244" y="1279530"/>
                </a:lnTo>
                <a:cubicBezTo>
                  <a:pt x="305244" y="1282947"/>
                  <a:pt x="304312" y="1287295"/>
                  <a:pt x="304312" y="1290711"/>
                </a:cubicBezTo>
                <a:cubicBezTo>
                  <a:pt x="305244" y="1304997"/>
                  <a:pt x="306796" y="1318972"/>
                  <a:pt x="309590" y="1332948"/>
                </a:cubicBezTo>
                <a:cubicBezTo>
                  <a:pt x="312073" y="1329531"/>
                  <a:pt x="314867" y="1324873"/>
                  <a:pt x="317351" y="1320525"/>
                </a:cubicBezTo>
                <a:cubicBezTo>
                  <a:pt x="317351" y="1320214"/>
                  <a:pt x="317041" y="1319904"/>
                  <a:pt x="317041" y="1319593"/>
                </a:cubicBezTo>
                <a:cubicBezTo>
                  <a:pt x="318282" y="1319283"/>
                  <a:pt x="318282" y="1317730"/>
                  <a:pt x="319214" y="1317109"/>
                </a:cubicBezTo>
                <a:cubicBezTo>
                  <a:pt x="319214" y="1315245"/>
                  <a:pt x="318282" y="1313693"/>
                  <a:pt x="318282" y="1311829"/>
                </a:cubicBezTo>
                <a:lnTo>
                  <a:pt x="318282" y="1310898"/>
                </a:lnTo>
                <a:cubicBezTo>
                  <a:pt x="317351" y="1306550"/>
                  <a:pt x="316420" y="1302202"/>
                  <a:pt x="316420" y="1296922"/>
                </a:cubicBezTo>
                <a:cubicBezTo>
                  <a:pt x="316420" y="1295990"/>
                  <a:pt x="315488" y="1295059"/>
                  <a:pt x="315488" y="1293506"/>
                </a:cubicBezTo>
                <a:lnTo>
                  <a:pt x="315488" y="1309345"/>
                </a:lnTo>
                <a:cubicBezTo>
                  <a:pt x="315488" y="1303133"/>
                  <a:pt x="315488" y="1296922"/>
                  <a:pt x="314867" y="1291642"/>
                </a:cubicBezTo>
                <a:cubicBezTo>
                  <a:pt x="313005" y="1282015"/>
                  <a:pt x="311142" y="1272387"/>
                  <a:pt x="310211" y="1263692"/>
                </a:cubicBezTo>
                <a:lnTo>
                  <a:pt x="310211" y="1259344"/>
                </a:lnTo>
                <a:close/>
                <a:moveTo>
                  <a:pt x="349637" y="1254996"/>
                </a:moveTo>
                <a:cubicBezTo>
                  <a:pt x="349016" y="1258412"/>
                  <a:pt x="349016" y="1260896"/>
                  <a:pt x="348085" y="1264623"/>
                </a:cubicBezTo>
                <a:cubicBezTo>
                  <a:pt x="349016" y="1263692"/>
                  <a:pt x="349637" y="1261828"/>
                  <a:pt x="350568" y="1260275"/>
                </a:cubicBezTo>
                <a:cubicBezTo>
                  <a:pt x="350568" y="1258412"/>
                  <a:pt x="349637" y="1256549"/>
                  <a:pt x="349637" y="1254996"/>
                </a:cubicBezTo>
                <a:close/>
                <a:moveTo>
                  <a:pt x="317351" y="1245368"/>
                </a:moveTo>
                <a:lnTo>
                  <a:pt x="316227" y="1250055"/>
                </a:lnTo>
                <a:lnTo>
                  <a:pt x="316804" y="1246918"/>
                </a:lnTo>
                <a:close/>
                <a:moveTo>
                  <a:pt x="351499" y="1244436"/>
                </a:moveTo>
                <a:cubicBezTo>
                  <a:pt x="351499" y="1245989"/>
                  <a:pt x="351499" y="1246921"/>
                  <a:pt x="350568" y="1248784"/>
                </a:cubicBezTo>
                <a:lnTo>
                  <a:pt x="350568" y="1254996"/>
                </a:lnTo>
                <a:cubicBezTo>
                  <a:pt x="351499" y="1255617"/>
                  <a:pt x="351499" y="1256549"/>
                  <a:pt x="352431" y="1257480"/>
                </a:cubicBezTo>
                <a:cubicBezTo>
                  <a:pt x="352431" y="1253132"/>
                  <a:pt x="351499" y="1248784"/>
                  <a:pt x="351499" y="1244436"/>
                </a:cubicBezTo>
                <a:close/>
                <a:moveTo>
                  <a:pt x="359260" y="1238225"/>
                </a:moveTo>
                <a:lnTo>
                  <a:pt x="359260" y="1241020"/>
                </a:lnTo>
                <a:lnTo>
                  <a:pt x="359260" y="1245989"/>
                </a:lnTo>
                <a:cubicBezTo>
                  <a:pt x="359260" y="1245368"/>
                  <a:pt x="359260" y="1244436"/>
                  <a:pt x="360192" y="1243505"/>
                </a:cubicBezTo>
                <a:cubicBezTo>
                  <a:pt x="360192" y="1241641"/>
                  <a:pt x="360192" y="1240089"/>
                  <a:pt x="359260" y="1238225"/>
                </a:cubicBezTo>
                <a:close/>
                <a:moveTo>
                  <a:pt x="281124" y="1236516"/>
                </a:moveTo>
                <a:lnTo>
                  <a:pt x="280719" y="1238225"/>
                </a:lnTo>
                <a:cubicBezTo>
                  <a:pt x="280408" y="1238846"/>
                  <a:pt x="280408" y="1239157"/>
                  <a:pt x="280098" y="1239467"/>
                </a:cubicBezTo>
                <a:close/>
                <a:moveTo>
                  <a:pt x="331942" y="1234809"/>
                </a:moveTo>
                <a:cubicBezTo>
                  <a:pt x="331942" y="1236051"/>
                  <a:pt x="331942" y="1236983"/>
                  <a:pt x="331631" y="1238225"/>
                </a:cubicBezTo>
                <a:cubicBezTo>
                  <a:pt x="331321" y="1241952"/>
                  <a:pt x="331010" y="1245989"/>
                  <a:pt x="330389" y="1250648"/>
                </a:cubicBezTo>
                <a:cubicBezTo>
                  <a:pt x="330700" y="1247232"/>
                  <a:pt x="331010" y="1243815"/>
                  <a:pt x="331321" y="1240710"/>
                </a:cubicBezTo>
                <a:cubicBezTo>
                  <a:pt x="331321" y="1240710"/>
                  <a:pt x="331321" y="1240710"/>
                  <a:pt x="331321" y="1241020"/>
                </a:cubicBezTo>
                <a:cubicBezTo>
                  <a:pt x="331321" y="1238536"/>
                  <a:pt x="331321" y="1236983"/>
                  <a:pt x="331942" y="1234809"/>
                </a:cubicBezTo>
                <a:close/>
                <a:moveTo>
                  <a:pt x="283202" y="1230539"/>
                </a:moveTo>
                <a:lnTo>
                  <a:pt x="283202" y="1231082"/>
                </a:lnTo>
                <a:cubicBezTo>
                  <a:pt x="282271" y="1233877"/>
                  <a:pt x="281340" y="1235741"/>
                  <a:pt x="280719" y="1238225"/>
                </a:cubicBezTo>
                <a:lnTo>
                  <a:pt x="281272" y="1236092"/>
                </a:lnTo>
                <a:close/>
                <a:moveTo>
                  <a:pt x="321076" y="1229840"/>
                </a:moveTo>
                <a:cubicBezTo>
                  <a:pt x="320455" y="1232946"/>
                  <a:pt x="319834" y="1236051"/>
                  <a:pt x="319214" y="1239157"/>
                </a:cubicBezTo>
                <a:cubicBezTo>
                  <a:pt x="318593" y="1240089"/>
                  <a:pt x="317972" y="1241020"/>
                  <a:pt x="317661" y="1242263"/>
                </a:cubicBezTo>
                <a:cubicBezTo>
                  <a:pt x="317661" y="1241641"/>
                  <a:pt x="317351" y="1241331"/>
                  <a:pt x="317351" y="1241020"/>
                </a:cubicBezTo>
                <a:cubicBezTo>
                  <a:pt x="318903" y="1236983"/>
                  <a:pt x="320145" y="1233256"/>
                  <a:pt x="321076" y="1229840"/>
                </a:cubicBezTo>
                <a:close/>
                <a:moveTo>
                  <a:pt x="367332" y="1226734"/>
                </a:moveTo>
                <a:lnTo>
                  <a:pt x="367332" y="1227666"/>
                </a:lnTo>
                <a:cubicBezTo>
                  <a:pt x="367332" y="1229529"/>
                  <a:pt x="367332" y="1232014"/>
                  <a:pt x="368263" y="1233877"/>
                </a:cubicBezTo>
                <a:cubicBezTo>
                  <a:pt x="368263" y="1232014"/>
                  <a:pt x="367332" y="1229529"/>
                  <a:pt x="367332" y="1226734"/>
                </a:cubicBezTo>
                <a:close/>
                <a:moveTo>
                  <a:pt x="361123" y="1224250"/>
                </a:moveTo>
                <a:cubicBezTo>
                  <a:pt x="361123" y="1228598"/>
                  <a:pt x="360192" y="1232014"/>
                  <a:pt x="360192" y="1236362"/>
                </a:cubicBezTo>
                <a:cubicBezTo>
                  <a:pt x="360192" y="1237915"/>
                  <a:pt x="360192" y="1240399"/>
                  <a:pt x="360813" y="1241952"/>
                </a:cubicBezTo>
                <a:cubicBezTo>
                  <a:pt x="360192" y="1242884"/>
                  <a:pt x="360502" y="1243505"/>
                  <a:pt x="361123" y="1244436"/>
                </a:cubicBezTo>
                <a:lnTo>
                  <a:pt x="361123" y="1243505"/>
                </a:lnTo>
                <a:lnTo>
                  <a:pt x="361123" y="1242573"/>
                </a:lnTo>
                <a:cubicBezTo>
                  <a:pt x="361123" y="1242573"/>
                  <a:pt x="361123" y="1242263"/>
                  <a:pt x="360813" y="1241952"/>
                </a:cubicBezTo>
                <a:cubicBezTo>
                  <a:pt x="361123" y="1241952"/>
                  <a:pt x="361123" y="1241952"/>
                  <a:pt x="361123" y="1241641"/>
                </a:cubicBezTo>
                <a:lnTo>
                  <a:pt x="361123" y="1240089"/>
                </a:lnTo>
                <a:lnTo>
                  <a:pt x="361123" y="1226113"/>
                </a:lnTo>
                <a:close/>
                <a:moveTo>
                  <a:pt x="323560" y="1221765"/>
                </a:moveTo>
                <a:cubicBezTo>
                  <a:pt x="323249" y="1223318"/>
                  <a:pt x="322939" y="1225181"/>
                  <a:pt x="322628" y="1227045"/>
                </a:cubicBezTo>
                <a:cubicBezTo>
                  <a:pt x="322008" y="1228908"/>
                  <a:pt x="321387" y="1230772"/>
                  <a:pt x="320766" y="1232946"/>
                </a:cubicBezTo>
                <a:cubicBezTo>
                  <a:pt x="321697" y="1229219"/>
                  <a:pt x="322628" y="1225492"/>
                  <a:pt x="323560" y="1221765"/>
                </a:cubicBezTo>
                <a:close/>
                <a:moveTo>
                  <a:pt x="302450" y="1221455"/>
                </a:moveTo>
                <a:cubicBezTo>
                  <a:pt x="300587" y="1236362"/>
                  <a:pt x="299966" y="1251269"/>
                  <a:pt x="299966" y="1266176"/>
                </a:cubicBezTo>
                <a:cubicBezTo>
                  <a:pt x="300587" y="1261828"/>
                  <a:pt x="300587" y="1258412"/>
                  <a:pt x="301518" y="1254064"/>
                </a:cubicBezTo>
                <a:cubicBezTo>
                  <a:pt x="301518" y="1241641"/>
                  <a:pt x="302450" y="1231082"/>
                  <a:pt x="302450" y="1221455"/>
                </a:cubicBezTo>
                <a:close/>
                <a:moveTo>
                  <a:pt x="281340" y="1220834"/>
                </a:moveTo>
                <a:cubicBezTo>
                  <a:pt x="281340" y="1221144"/>
                  <a:pt x="281340" y="1221765"/>
                  <a:pt x="281029" y="1222386"/>
                </a:cubicBezTo>
                <a:lnTo>
                  <a:pt x="281001" y="1222697"/>
                </a:lnTo>
                <a:lnTo>
                  <a:pt x="280719" y="1225803"/>
                </a:lnTo>
                <a:cubicBezTo>
                  <a:pt x="280719" y="1224871"/>
                  <a:pt x="280719" y="1223629"/>
                  <a:pt x="280719" y="1222697"/>
                </a:cubicBezTo>
                <a:cubicBezTo>
                  <a:pt x="281029" y="1222076"/>
                  <a:pt x="281029" y="1221455"/>
                  <a:pt x="281340" y="1220834"/>
                </a:cubicBezTo>
                <a:close/>
                <a:moveTo>
                  <a:pt x="324802" y="1220212"/>
                </a:moveTo>
                <a:cubicBezTo>
                  <a:pt x="323249" y="1226734"/>
                  <a:pt x="322318" y="1233877"/>
                  <a:pt x="320145" y="1241020"/>
                </a:cubicBezTo>
                <a:cubicBezTo>
                  <a:pt x="321387" y="1235741"/>
                  <a:pt x="322008" y="1231393"/>
                  <a:pt x="322628" y="1227045"/>
                </a:cubicBezTo>
                <a:cubicBezTo>
                  <a:pt x="323560" y="1224560"/>
                  <a:pt x="324181" y="1222386"/>
                  <a:pt x="324802" y="1220212"/>
                </a:cubicBezTo>
                <a:close/>
                <a:moveTo>
                  <a:pt x="286617" y="1218970"/>
                </a:moveTo>
                <a:cubicBezTo>
                  <a:pt x="286617" y="1219591"/>
                  <a:pt x="286617" y="1220212"/>
                  <a:pt x="286307" y="1220834"/>
                </a:cubicBezTo>
                <a:cubicBezTo>
                  <a:pt x="286617" y="1221144"/>
                  <a:pt x="286617" y="1221765"/>
                  <a:pt x="286617" y="1222386"/>
                </a:cubicBezTo>
                <a:cubicBezTo>
                  <a:pt x="285996" y="1222386"/>
                  <a:pt x="285996" y="1222076"/>
                  <a:pt x="285996" y="1221455"/>
                </a:cubicBezTo>
                <a:cubicBezTo>
                  <a:pt x="285686" y="1221144"/>
                  <a:pt x="285686" y="1220834"/>
                  <a:pt x="285686" y="1220834"/>
                </a:cubicBezTo>
                <a:cubicBezTo>
                  <a:pt x="285996" y="1220834"/>
                  <a:pt x="285996" y="1220834"/>
                  <a:pt x="285996" y="1220834"/>
                </a:cubicBezTo>
                <a:close/>
                <a:moveTo>
                  <a:pt x="282892" y="1217417"/>
                </a:moveTo>
                <a:cubicBezTo>
                  <a:pt x="282582" y="1218038"/>
                  <a:pt x="282271" y="1218349"/>
                  <a:pt x="282271" y="1218970"/>
                </a:cubicBezTo>
                <a:cubicBezTo>
                  <a:pt x="282271" y="1220834"/>
                  <a:pt x="281340" y="1222386"/>
                  <a:pt x="281340" y="1224250"/>
                </a:cubicBezTo>
                <a:cubicBezTo>
                  <a:pt x="282271" y="1222076"/>
                  <a:pt x="282271" y="1219591"/>
                  <a:pt x="282892" y="1217417"/>
                </a:cubicBezTo>
                <a:close/>
                <a:moveTo>
                  <a:pt x="287238" y="1216486"/>
                </a:moveTo>
                <a:cubicBezTo>
                  <a:pt x="286928" y="1217417"/>
                  <a:pt x="286928" y="1218038"/>
                  <a:pt x="286617" y="1218970"/>
                </a:cubicBezTo>
                <a:lnTo>
                  <a:pt x="287056" y="1216997"/>
                </a:lnTo>
                <a:close/>
                <a:moveTo>
                  <a:pt x="287307" y="1216037"/>
                </a:moveTo>
                <a:lnTo>
                  <a:pt x="287238" y="1216486"/>
                </a:lnTo>
                <a:cubicBezTo>
                  <a:pt x="287238" y="1216486"/>
                  <a:pt x="287238" y="1216486"/>
                  <a:pt x="287238" y="1216175"/>
                </a:cubicBezTo>
                <a:close/>
                <a:moveTo>
                  <a:pt x="287549" y="1215554"/>
                </a:moveTo>
                <a:lnTo>
                  <a:pt x="287549" y="1218038"/>
                </a:lnTo>
                <a:cubicBezTo>
                  <a:pt x="287238" y="1218970"/>
                  <a:pt x="286928" y="1219902"/>
                  <a:pt x="286617" y="1220834"/>
                </a:cubicBezTo>
                <a:cubicBezTo>
                  <a:pt x="287238" y="1218970"/>
                  <a:pt x="287238" y="1217107"/>
                  <a:pt x="287549" y="1215554"/>
                </a:cubicBezTo>
                <a:close/>
                <a:moveTo>
                  <a:pt x="368263" y="1212759"/>
                </a:moveTo>
                <a:cubicBezTo>
                  <a:pt x="367332" y="1214622"/>
                  <a:pt x="367332" y="1215554"/>
                  <a:pt x="367332" y="1216486"/>
                </a:cubicBezTo>
                <a:lnTo>
                  <a:pt x="367332" y="1220834"/>
                </a:lnTo>
                <a:cubicBezTo>
                  <a:pt x="367332" y="1225181"/>
                  <a:pt x="368263" y="1228598"/>
                  <a:pt x="368263" y="1232946"/>
                </a:cubicBezTo>
                <a:close/>
                <a:moveTo>
                  <a:pt x="343738" y="1208411"/>
                </a:moveTo>
                <a:lnTo>
                  <a:pt x="343738" y="1209343"/>
                </a:lnTo>
                <a:cubicBezTo>
                  <a:pt x="343738" y="1211206"/>
                  <a:pt x="343738" y="1211827"/>
                  <a:pt x="344670" y="1213691"/>
                </a:cubicBezTo>
                <a:cubicBezTo>
                  <a:pt x="344670" y="1211827"/>
                  <a:pt x="344670" y="1210274"/>
                  <a:pt x="343738" y="1208411"/>
                </a:cubicBezTo>
                <a:close/>
                <a:moveTo>
                  <a:pt x="327906" y="1208411"/>
                </a:moveTo>
                <a:cubicBezTo>
                  <a:pt x="326975" y="1212448"/>
                  <a:pt x="326043" y="1216175"/>
                  <a:pt x="324802" y="1220212"/>
                </a:cubicBezTo>
                <a:cubicBezTo>
                  <a:pt x="324802" y="1219591"/>
                  <a:pt x="325112" y="1218660"/>
                  <a:pt x="325112" y="1218038"/>
                </a:cubicBezTo>
                <a:cubicBezTo>
                  <a:pt x="326043" y="1214622"/>
                  <a:pt x="326975" y="1211827"/>
                  <a:pt x="327906" y="1208411"/>
                </a:cubicBezTo>
                <a:close/>
                <a:moveTo>
                  <a:pt x="281961" y="1202200"/>
                </a:moveTo>
                <a:lnTo>
                  <a:pt x="282271" y="1203131"/>
                </a:lnTo>
                <a:lnTo>
                  <a:pt x="282271" y="1204995"/>
                </a:lnTo>
                <a:cubicBezTo>
                  <a:pt x="282271" y="1204063"/>
                  <a:pt x="282271" y="1203131"/>
                  <a:pt x="281961" y="1202200"/>
                </a:cubicBezTo>
                <a:close/>
                <a:moveTo>
                  <a:pt x="291895" y="1200647"/>
                </a:moveTo>
                <a:cubicBezTo>
                  <a:pt x="291895" y="1204063"/>
                  <a:pt x="291895" y="1207479"/>
                  <a:pt x="290963" y="1210274"/>
                </a:cubicBezTo>
                <a:lnTo>
                  <a:pt x="290963" y="1212759"/>
                </a:lnTo>
                <a:lnTo>
                  <a:pt x="290343" y="1218038"/>
                </a:lnTo>
                <a:lnTo>
                  <a:pt x="288790" y="1226424"/>
                </a:lnTo>
                <a:cubicBezTo>
                  <a:pt x="289101" y="1223939"/>
                  <a:pt x="289101" y="1221765"/>
                  <a:pt x="289411" y="1219281"/>
                </a:cubicBezTo>
                <a:cubicBezTo>
                  <a:pt x="289722" y="1217728"/>
                  <a:pt x="290032" y="1216175"/>
                  <a:pt x="290343" y="1214622"/>
                </a:cubicBezTo>
                <a:lnTo>
                  <a:pt x="290343" y="1213691"/>
                </a:lnTo>
                <a:cubicBezTo>
                  <a:pt x="290653" y="1212138"/>
                  <a:pt x="290963" y="1210585"/>
                  <a:pt x="290963" y="1209032"/>
                </a:cubicBezTo>
                <a:cubicBezTo>
                  <a:pt x="291584" y="1206237"/>
                  <a:pt x="291895" y="1203442"/>
                  <a:pt x="291895" y="1200647"/>
                </a:cubicBezTo>
                <a:close/>
                <a:moveTo>
                  <a:pt x="376956" y="1198783"/>
                </a:moveTo>
                <a:cubicBezTo>
                  <a:pt x="376024" y="1200647"/>
                  <a:pt x="375093" y="1202200"/>
                  <a:pt x="374162" y="1203131"/>
                </a:cubicBezTo>
                <a:cubicBezTo>
                  <a:pt x="373541" y="1211206"/>
                  <a:pt x="373541" y="1218970"/>
                  <a:pt x="372609" y="1226113"/>
                </a:cubicBezTo>
                <a:cubicBezTo>
                  <a:pt x="373541" y="1224250"/>
                  <a:pt x="375093" y="1223318"/>
                  <a:pt x="376024" y="1221455"/>
                </a:cubicBezTo>
                <a:cubicBezTo>
                  <a:pt x="376956" y="1218038"/>
                  <a:pt x="377887" y="1214622"/>
                  <a:pt x="378818" y="1210274"/>
                </a:cubicBezTo>
                <a:cubicBezTo>
                  <a:pt x="377887" y="1206548"/>
                  <a:pt x="377887" y="1202200"/>
                  <a:pt x="376956" y="1198783"/>
                </a:cubicBezTo>
                <a:close/>
                <a:moveTo>
                  <a:pt x="288480" y="1198783"/>
                </a:moveTo>
                <a:cubicBezTo>
                  <a:pt x="288170" y="1201268"/>
                  <a:pt x="287549" y="1203442"/>
                  <a:pt x="287549" y="1205926"/>
                </a:cubicBezTo>
                <a:cubicBezTo>
                  <a:pt x="287549" y="1204063"/>
                  <a:pt x="287549" y="1202821"/>
                  <a:pt x="287859" y="1201268"/>
                </a:cubicBezTo>
                <a:cubicBezTo>
                  <a:pt x="287549" y="1203131"/>
                  <a:pt x="287238" y="1204684"/>
                  <a:pt x="286617" y="1205926"/>
                </a:cubicBezTo>
                <a:lnTo>
                  <a:pt x="285686" y="1217107"/>
                </a:lnTo>
                <a:cubicBezTo>
                  <a:pt x="286617" y="1211827"/>
                  <a:pt x="287549" y="1206548"/>
                  <a:pt x="288480" y="1200647"/>
                </a:cubicBezTo>
                <a:close/>
                <a:moveTo>
                  <a:pt x="377887" y="1197852"/>
                </a:moveTo>
                <a:cubicBezTo>
                  <a:pt x="377887" y="1200647"/>
                  <a:pt x="378818" y="1203131"/>
                  <a:pt x="378818" y="1205926"/>
                </a:cubicBezTo>
                <a:lnTo>
                  <a:pt x="378818" y="1203131"/>
                </a:lnTo>
                <a:lnTo>
                  <a:pt x="378818" y="1202200"/>
                </a:lnTo>
                <a:cubicBezTo>
                  <a:pt x="378818" y="1200647"/>
                  <a:pt x="377887" y="1198783"/>
                  <a:pt x="377887" y="1197852"/>
                </a:cubicBezTo>
                <a:close/>
                <a:moveTo>
                  <a:pt x="280719" y="1197852"/>
                </a:moveTo>
                <a:lnTo>
                  <a:pt x="281029" y="1199715"/>
                </a:lnTo>
                <a:cubicBezTo>
                  <a:pt x="281029" y="1199094"/>
                  <a:pt x="280719" y="1198783"/>
                  <a:pt x="280408" y="1198473"/>
                </a:cubicBezTo>
                <a:cubicBezTo>
                  <a:pt x="280408" y="1198162"/>
                  <a:pt x="280408" y="1198162"/>
                  <a:pt x="280719" y="1197852"/>
                </a:cubicBezTo>
                <a:close/>
                <a:moveTo>
                  <a:pt x="294068" y="1193193"/>
                </a:moveTo>
                <a:cubicBezTo>
                  <a:pt x="293757" y="1195367"/>
                  <a:pt x="293757" y="1197231"/>
                  <a:pt x="293757" y="1199715"/>
                </a:cubicBezTo>
                <a:lnTo>
                  <a:pt x="293757" y="1195367"/>
                </a:lnTo>
                <a:cubicBezTo>
                  <a:pt x="293757" y="1194746"/>
                  <a:pt x="293757" y="1193814"/>
                  <a:pt x="294068" y="1193193"/>
                </a:cubicBezTo>
                <a:close/>
                <a:moveTo>
                  <a:pt x="380370" y="1192572"/>
                </a:moveTo>
                <a:cubicBezTo>
                  <a:pt x="380370" y="1192572"/>
                  <a:pt x="380370" y="1193504"/>
                  <a:pt x="379439" y="1193504"/>
                </a:cubicBezTo>
                <a:lnTo>
                  <a:pt x="379439" y="1194435"/>
                </a:lnTo>
                <a:lnTo>
                  <a:pt x="378818" y="1196920"/>
                </a:lnTo>
                <a:cubicBezTo>
                  <a:pt x="378818" y="1198783"/>
                  <a:pt x="379439" y="1200647"/>
                  <a:pt x="379439" y="1202200"/>
                </a:cubicBezTo>
                <a:cubicBezTo>
                  <a:pt x="379439" y="1200647"/>
                  <a:pt x="380370" y="1197852"/>
                  <a:pt x="380370" y="1195367"/>
                </a:cubicBezTo>
                <a:close/>
                <a:moveTo>
                  <a:pt x="342807" y="1192572"/>
                </a:moveTo>
                <a:cubicBezTo>
                  <a:pt x="342807" y="1193504"/>
                  <a:pt x="342807" y="1194435"/>
                  <a:pt x="341876" y="1196299"/>
                </a:cubicBezTo>
                <a:cubicBezTo>
                  <a:pt x="342807" y="1199715"/>
                  <a:pt x="342807" y="1204063"/>
                  <a:pt x="343738" y="1207479"/>
                </a:cubicBezTo>
                <a:lnTo>
                  <a:pt x="343738" y="1205926"/>
                </a:lnTo>
                <a:cubicBezTo>
                  <a:pt x="343738" y="1201578"/>
                  <a:pt x="342807" y="1196920"/>
                  <a:pt x="342807" y="1192572"/>
                </a:cubicBezTo>
                <a:close/>
                <a:moveTo>
                  <a:pt x="376024" y="1191640"/>
                </a:moveTo>
                <a:cubicBezTo>
                  <a:pt x="376024" y="1192572"/>
                  <a:pt x="375093" y="1193504"/>
                  <a:pt x="375093" y="1193504"/>
                </a:cubicBezTo>
                <a:cubicBezTo>
                  <a:pt x="375093" y="1196299"/>
                  <a:pt x="375093" y="1198783"/>
                  <a:pt x="374162" y="1201578"/>
                </a:cubicBezTo>
                <a:lnTo>
                  <a:pt x="374162" y="1202200"/>
                </a:lnTo>
                <a:cubicBezTo>
                  <a:pt x="375093" y="1202200"/>
                  <a:pt x="375093" y="1200647"/>
                  <a:pt x="376024" y="1199715"/>
                </a:cubicBezTo>
                <a:cubicBezTo>
                  <a:pt x="376956" y="1198783"/>
                  <a:pt x="376956" y="1197852"/>
                  <a:pt x="376956" y="1197852"/>
                </a:cubicBezTo>
                <a:lnTo>
                  <a:pt x="376956" y="1196920"/>
                </a:lnTo>
                <a:cubicBezTo>
                  <a:pt x="376024" y="1198783"/>
                  <a:pt x="375093" y="1200647"/>
                  <a:pt x="374162" y="1201578"/>
                </a:cubicBezTo>
                <a:lnTo>
                  <a:pt x="376956" y="1196299"/>
                </a:lnTo>
                <a:cubicBezTo>
                  <a:pt x="376024" y="1195367"/>
                  <a:pt x="376024" y="1193504"/>
                  <a:pt x="376024" y="1191640"/>
                </a:cubicBezTo>
                <a:close/>
                <a:moveTo>
                  <a:pt x="379439" y="1191019"/>
                </a:moveTo>
                <a:cubicBezTo>
                  <a:pt x="378818" y="1192572"/>
                  <a:pt x="378818" y="1193504"/>
                  <a:pt x="377887" y="1195367"/>
                </a:cubicBezTo>
                <a:lnTo>
                  <a:pt x="377887" y="1196299"/>
                </a:lnTo>
                <a:lnTo>
                  <a:pt x="378197" y="1195367"/>
                </a:lnTo>
                <a:cubicBezTo>
                  <a:pt x="378818" y="1194125"/>
                  <a:pt x="378818" y="1193504"/>
                  <a:pt x="379439" y="1192572"/>
                </a:cubicBezTo>
                <a:close/>
                <a:moveTo>
                  <a:pt x="330700" y="1190709"/>
                </a:moveTo>
                <a:cubicBezTo>
                  <a:pt x="330079" y="1193193"/>
                  <a:pt x="329769" y="1195678"/>
                  <a:pt x="329769" y="1198783"/>
                </a:cubicBezTo>
                <a:cubicBezTo>
                  <a:pt x="329769" y="1196920"/>
                  <a:pt x="330389" y="1195367"/>
                  <a:pt x="330389" y="1193504"/>
                </a:cubicBezTo>
                <a:cubicBezTo>
                  <a:pt x="330389" y="1192572"/>
                  <a:pt x="330389" y="1191640"/>
                  <a:pt x="330700" y="1190709"/>
                </a:cubicBezTo>
                <a:close/>
                <a:moveTo>
                  <a:pt x="339392" y="1189156"/>
                </a:moveTo>
                <a:lnTo>
                  <a:pt x="334736" y="1218970"/>
                </a:lnTo>
                <a:cubicBezTo>
                  <a:pt x="334736" y="1214622"/>
                  <a:pt x="335667" y="1208411"/>
                  <a:pt x="336598" y="1201578"/>
                </a:cubicBezTo>
                <a:cubicBezTo>
                  <a:pt x="335046" y="1210895"/>
                  <a:pt x="333804" y="1221765"/>
                  <a:pt x="332252" y="1234188"/>
                </a:cubicBezTo>
                <a:cubicBezTo>
                  <a:pt x="332252" y="1233877"/>
                  <a:pt x="332252" y="1233877"/>
                  <a:pt x="332252" y="1233877"/>
                </a:cubicBezTo>
                <a:cubicBezTo>
                  <a:pt x="332252" y="1234188"/>
                  <a:pt x="332252" y="1234498"/>
                  <a:pt x="331942" y="1234809"/>
                </a:cubicBezTo>
                <a:cubicBezTo>
                  <a:pt x="333183" y="1221144"/>
                  <a:pt x="334425" y="1207790"/>
                  <a:pt x="335667" y="1194435"/>
                </a:cubicBezTo>
                <a:cubicBezTo>
                  <a:pt x="332252" y="1212759"/>
                  <a:pt x="329769" y="1231082"/>
                  <a:pt x="329769" y="1241020"/>
                </a:cubicBezTo>
                <a:lnTo>
                  <a:pt x="329769" y="1235741"/>
                </a:lnTo>
                <a:cubicBezTo>
                  <a:pt x="329769" y="1236672"/>
                  <a:pt x="329458" y="1237604"/>
                  <a:pt x="329458" y="1238846"/>
                </a:cubicBezTo>
                <a:cubicBezTo>
                  <a:pt x="329769" y="1235120"/>
                  <a:pt x="329769" y="1231703"/>
                  <a:pt x="329769" y="1228598"/>
                </a:cubicBezTo>
                <a:cubicBezTo>
                  <a:pt x="329769" y="1224250"/>
                  <a:pt x="329769" y="1218038"/>
                  <a:pt x="330389" y="1212759"/>
                </a:cubicBezTo>
                <a:lnTo>
                  <a:pt x="317351" y="1268039"/>
                </a:lnTo>
                <a:lnTo>
                  <a:pt x="317351" y="1275804"/>
                </a:lnTo>
                <a:cubicBezTo>
                  <a:pt x="318282" y="1289158"/>
                  <a:pt x="320145" y="1302202"/>
                  <a:pt x="321697" y="1314624"/>
                </a:cubicBezTo>
                <a:cubicBezTo>
                  <a:pt x="328837" y="1299717"/>
                  <a:pt x="337530" y="1282947"/>
                  <a:pt x="347153" y="1266176"/>
                </a:cubicBezTo>
                <a:cubicBezTo>
                  <a:pt x="348085" y="1261828"/>
                  <a:pt x="349016" y="1256549"/>
                  <a:pt x="349637" y="1252201"/>
                </a:cubicBezTo>
                <a:cubicBezTo>
                  <a:pt x="347153" y="1240089"/>
                  <a:pt x="345291" y="1229529"/>
                  <a:pt x="343738" y="1218970"/>
                </a:cubicBezTo>
                <a:lnTo>
                  <a:pt x="343738" y="1222386"/>
                </a:lnTo>
                <a:cubicBezTo>
                  <a:pt x="344670" y="1233877"/>
                  <a:pt x="346222" y="1245989"/>
                  <a:pt x="347153" y="1259344"/>
                </a:cubicBezTo>
                <a:cubicBezTo>
                  <a:pt x="345291" y="1246610"/>
                  <a:pt x="343738" y="1234498"/>
                  <a:pt x="342497" y="1222386"/>
                </a:cubicBezTo>
                <a:cubicBezTo>
                  <a:pt x="342497" y="1222697"/>
                  <a:pt x="342807" y="1223007"/>
                  <a:pt x="342807" y="1223318"/>
                </a:cubicBezTo>
                <a:lnTo>
                  <a:pt x="342807" y="1219902"/>
                </a:lnTo>
                <a:cubicBezTo>
                  <a:pt x="342807" y="1217107"/>
                  <a:pt x="342807" y="1215554"/>
                  <a:pt x="341876" y="1214622"/>
                </a:cubicBezTo>
                <a:cubicBezTo>
                  <a:pt x="341876" y="1215243"/>
                  <a:pt x="341876" y="1216175"/>
                  <a:pt x="341876" y="1216796"/>
                </a:cubicBezTo>
                <a:cubicBezTo>
                  <a:pt x="341565" y="1214001"/>
                  <a:pt x="341255" y="1211206"/>
                  <a:pt x="340944" y="1208411"/>
                </a:cubicBezTo>
                <a:cubicBezTo>
                  <a:pt x="339392" y="1222386"/>
                  <a:pt x="337530" y="1236362"/>
                  <a:pt x="336598" y="1254996"/>
                </a:cubicBezTo>
                <a:cubicBezTo>
                  <a:pt x="337530" y="1235741"/>
                  <a:pt x="338461" y="1218038"/>
                  <a:pt x="340013" y="1202200"/>
                </a:cubicBezTo>
                <a:cubicBezTo>
                  <a:pt x="340013" y="1197852"/>
                  <a:pt x="339392" y="1193504"/>
                  <a:pt x="339392" y="1189156"/>
                </a:cubicBezTo>
                <a:close/>
                <a:moveTo>
                  <a:pt x="330389" y="1188224"/>
                </a:moveTo>
                <a:cubicBezTo>
                  <a:pt x="329769" y="1188224"/>
                  <a:pt x="329769" y="1189156"/>
                  <a:pt x="329769" y="1190088"/>
                </a:cubicBezTo>
                <a:cubicBezTo>
                  <a:pt x="327596" y="1200336"/>
                  <a:pt x="325733" y="1211206"/>
                  <a:pt x="323560" y="1221765"/>
                </a:cubicBezTo>
                <a:cubicBezTo>
                  <a:pt x="323560" y="1221765"/>
                  <a:pt x="323560" y="1221765"/>
                  <a:pt x="323560" y="1221455"/>
                </a:cubicBezTo>
                <a:cubicBezTo>
                  <a:pt x="322628" y="1224250"/>
                  <a:pt x="322008" y="1227045"/>
                  <a:pt x="321076" y="1229840"/>
                </a:cubicBezTo>
                <a:cubicBezTo>
                  <a:pt x="322628" y="1221455"/>
                  <a:pt x="323870" y="1213380"/>
                  <a:pt x="325112" y="1204995"/>
                </a:cubicBezTo>
                <a:cubicBezTo>
                  <a:pt x="322939" y="1214622"/>
                  <a:pt x="319834" y="1224250"/>
                  <a:pt x="316420" y="1233877"/>
                </a:cubicBezTo>
                <a:cubicBezTo>
                  <a:pt x="320145" y="1222386"/>
                  <a:pt x="322628" y="1210274"/>
                  <a:pt x="325112" y="1197852"/>
                </a:cubicBezTo>
                <a:lnTo>
                  <a:pt x="320145" y="1216486"/>
                </a:lnTo>
                <a:cubicBezTo>
                  <a:pt x="319214" y="1220834"/>
                  <a:pt x="318282" y="1224250"/>
                  <a:pt x="317351" y="1228598"/>
                </a:cubicBezTo>
                <a:cubicBezTo>
                  <a:pt x="316420" y="1230461"/>
                  <a:pt x="316420" y="1232014"/>
                  <a:pt x="316420" y="1233877"/>
                </a:cubicBezTo>
                <a:cubicBezTo>
                  <a:pt x="316109" y="1234809"/>
                  <a:pt x="315799" y="1235741"/>
                  <a:pt x="315488" y="1236362"/>
                </a:cubicBezTo>
                <a:lnTo>
                  <a:pt x="315488" y="1248784"/>
                </a:lnTo>
                <a:cubicBezTo>
                  <a:pt x="316109" y="1246610"/>
                  <a:pt x="316730" y="1244126"/>
                  <a:pt x="317661" y="1242263"/>
                </a:cubicBezTo>
                <a:lnTo>
                  <a:pt x="316804" y="1246918"/>
                </a:lnTo>
                <a:lnTo>
                  <a:pt x="315488" y="1250648"/>
                </a:lnTo>
                <a:lnTo>
                  <a:pt x="315488" y="1253132"/>
                </a:lnTo>
                <a:lnTo>
                  <a:pt x="316227" y="1250055"/>
                </a:lnTo>
                <a:lnTo>
                  <a:pt x="315488" y="1254064"/>
                </a:lnTo>
                <a:lnTo>
                  <a:pt x="315488" y="1267108"/>
                </a:lnTo>
                <a:cubicBezTo>
                  <a:pt x="320145" y="1245989"/>
                  <a:pt x="324491" y="1227666"/>
                  <a:pt x="327906" y="1208411"/>
                </a:cubicBezTo>
                <a:cubicBezTo>
                  <a:pt x="328837" y="1201578"/>
                  <a:pt x="329769" y="1194435"/>
                  <a:pt x="330389" y="1188224"/>
                </a:cubicBezTo>
                <a:close/>
                <a:moveTo>
                  <a:pt x="298104" y="1186671"/>
                </a:moveTo>
                <a:cubicBezTo>
                  <a:pt x="298104" y="1188224"/>
                  <a:pt x="297172" y="1189156"/>
                  <a:pt x="297172" y="1191019"/>
                </a:cubicBezTo>
                <a:lnTo>
                  <a:pt x="297172" y="1190088"/>
                </a:lnTo>
                <a:cubicBezTo>
                  <a:pt x="297172" y="1188224"/>
                  <a:pt x="297172" y="1187292"/>
                  <a:pt x="298104" y="1186671"/>
                </a:cubicBezTo>
                <a:close/>
                <a:moveTo>
                  <a:pt x="378818" y="1184808"/>
                </a:moveTo>
                <a:cubicBezTo>
                  <a:pt x="377887" y="1185740"/>
                  <a:pt x="377887" y="1187292"/>
                  <a:pt x="376956" y="1188224"/>
                </a:cubicBezTo>
                <a:lnTo>
                  <a:pt x="376956" y="1193504"/>
                </a:lnTo>
                <a:cubicBezTo>
                  <a:pt x="378818" y="1192572"/>
                  <a:pt x="378818" y="1191019"/>
                  <a:pt x="379439" y="1190088"/>
                </a:cubicBezTo>
                <a:cubicBezTo>
                  <a:pt x="379439" y="1188224"/>
                  <a:pt x="379439" y="1186671"/>
                  <a:pt x="378818" y="1184808"/>
                </a:cubicBezTo>
                <a:close/>
                <a:moveTo>
                  <a:pt x="380370" y="1181392"/>
                </a:moveTo>
                <a:cubicBezTo>
                  <a:pt x="380370" y="1182013"/>
                  <a:pt x="379439" y="1182945"/>
                  <a:pt x="379439" y="1183876"/>
                </a:cubicBezTo>
                <a:cubicBezTo>
                  <a:pt x="379439" y="1185740"/>
                  <a:pt x="379439" y="1187292"/>
                  <a:pt x="380370" y="1189156"/>
                </a:cubicBezTo>
                <a:lnTo>
                  <a:pt x="380370" y="1188224"/>
                </a:lnTo>
                <a:lnTo>
                  <a:pt x="380370" y="1185740"/>
                </a:lnTo>
                <a:close/>
                <a:moveTo>
                  <a:pt x="378818" y="1181392"/>
                </a:moveTo>
                <a:cubicBezTo>
                  <a:pt x="378818" y="1182013"/>
                  <a:pt x="377887" y="1183876"/>
                  <a:pt x="377887" y="1184808"/>
                </a:cubicBezTo>
                <a:lnTo>
                  <a:pt x="377887" y="1185740"/>
                </a:lnTo>
                <a:cubicBezTo>
                  <a:pt x="377887" y="1184808"/>
                  <a:pt x="377887" y="1183876"/>
                  <a:pt x="378818" y="1182945"/>
                </a:cubicBezTo>
                <a:close/>
                <a:moveTo>
                  <a:pt x="268601" y="1181239"/>
                </a:moveTo>
                <a:lnTo>
                  <a:pt x="266245" y="1199172"/>
                </a:lnTo>
                <a:cubicBezTo>
                  <a:pt x="263955" y="1209808"/>
                  <a:pt x="260851" y="1219436"/>
                  <a:pt x="256815" y="1227666"/>
                </a:cubicBezTo>
                <a:close/>
                <a:moveTo>
                  <a:pt x="341876" y="1177665"/>
                </a:moveTo>
                <a:lnTo>
                  <a:pt x="341876" y="1186671"/>
                </a:lnTo>
                <a:cubicBezTo>
                  <a:pt x="341876" y="1185740"/>
                  <a:pt x="341876" y="1183876"/>
                  <a:pt x="342807" y="1182945"/>
                </a:cubicBezTo>
                <a:cubicBezTo>
                  <a:pt x="341876" y="1181392"/>
                  <a:pt x="341876" y="1179528"/>
                  <a:pt x="341876" y="1177665"/>
                </a:cubicBezTo>
                <a:close/>
                <a:moveTo>
                  <a:pt x="380370" y="1176112"/>
                </a:moveTo>
                <a:cubicBezTo>
                  <a:pt x="380370" y="1177044"/>
                  <a:pt x="379439" y="1178597"/>
                  <a:pt x="379439" y="1179528"/>
                </a:cubicBezTo>
                <a:lnTo>
                  <a:pt x="379439" y="1182013"/>
                </a:lnTo>
                <a:cubicBezTo>
                  <a:pt x="379439" y="1181392"/>
                  <a:pt x="380370" y="1180460"/>
                  <a:pt x="380370" y="1178597"/>
                </a:cubicBezTo>
                <a:close/>
                <a:moveTo>
                  <a:pt x="377887" y="1174249"/>
                </a:moveTo>
                <a:cubicBezTo>
                  <a:pt x="377887" y="1176112"/>
                  <a:pt x="376956" y="1177044"/>
                  <a:pt x="376956" y="1178597"/>
                </a:cubicBezTo>
                <a:lnTo>
                  <a:pt x="376956" y="1183876"/>
                </a:lnTo>
                <a:cubicBezTo>
                  <a:pt x="376956" y="1182945"/>
                  <a:pt x="377887" y="1181392"/>
                  <a:pt x="377887" y="1180460"/>
                </a:cubicBezTo>
                <a:close/>
                <a:moveTo>
                  <a:pt x="286617" y="1170832"/>
                </a:moveTo>
                <a:cubicBezTo>
                  <a:pt x="286617" y="1179528"/>
                  <a:pt x="285686" y="1188224"/>
                  <a:pt x="285686" y="1196299"/>
                </a:cubicBezTo>
                <a:cubicBezTo>
                  <a:pt x="285686" y="1199715"/>
                  <a:pt x="285065" y="1204063"/>
                  <a:pt x="285065" y="1207479"/>
                </a:cubicBezTo>
                <a:cubicBezTo>
                  <a:pt x="285065" y="1208100"/>
                  <a:pt x="285376" y="1208411"/>
                  <a:pt x="285376" y="1209032"/>
                </a:cubicBezTo>
                <a:cubicBezTo>
                  <a:pt x="285376" y="1209653"/>
                  <a:pt x="285065" y="1210585"/>
                  <a:pt x="285065" y="1211206"/>
                </a:cubicBezTo>
                <a:lnTo>
                  <a:pt x="285065" y="1212759"/>
                </a:lnTo>
                <a:cubicBezTo>
                  <a:pt x="285065" y="1213691"/>
                  <a:pt x="285686" y="1215554"/>
                  <a:pt x="285686" y="1216486"/>
                </a:cubicBezTo>
                <a:lnTo>
                  <a:pt x="285686" y="1210274"/>
                </a:lnTo>
                <a:cubicBezTo>
                  <a:pt x="285686" y="1209964"/>
                  <a:pt x="285686" y="1209964"/>
                  <a:pt x="285686" y="1209653"/>
                </a:cubicBezTo>
                <a:cubicBezTo>
                  <a:pt x="285686" y="1209653"/>
                  <a:pt x="285686" y="1209343"/>
                  <a:pt x="285376" y="1209032"/>
                </a:cubicBezTo>
                <a:lnTo>
                  <a:pt x="285686" y="1208721"/>
                </a:lnTo>
                <a:cubicBezTo>
                  <a:pt x="285065" y="1203752"/>
                  <a:pt x="285996" y="1199094"/>
                  <a:pt x="286617" y="1194435"/>
                </a:cubicBezTo>
                <a:lnTo>
                  <a:pt x="287549" y="1176112"/>
                </a:lnTo>
                <a:cubicBezTo>
                  <a:pt x="287549" y="1174249"/>
                  <a:pt x="286617" y="1172385"/>
                  <a:pt x="286617" y="1170832"/>
                </a:cubicBezTo>
                <a:close/>
                <a:moveTo>
                  <a:pt x="349016" y="1169901"/>
                </a:moveTo>
                <a:lnTo>
                  <a:pt x="349016" y="1171764"/>
                </a:lnTo>
                <a:lnTo>
                  <a:pt x="349107" y="1174264"/>
                </a:lnTo>
                <a:lnTo>
                  <a:pt x="350568" y="1244436"/>
                </a:lnTo>
                <a:cubicBezTo>
                  <a:pt x="350568" y="1242573"/>
                  <a:pt x="350568" y="1241020"/>
                  <a:pt x="351499" y="1240089"/>
                </a:cubicBezTo>
                <a:lnTo>
                  <a:pt x="349107" y="1174264"/>
                </a:lnTo>
                <a:close/>
                <a:moveTo>
                  <a:pt x="291895" y="1168037"/>
                </a:moveTo>
                <a:cubicBezTo>
                  <a:pt x="291895" y="1172385"/>
                  <a:pt x="290963" y="1177044"/>
                  <a:pt x="290963" y="1180460"/>
                </a:cubicBezTo>
                <a:cubicBezTo>
                  <a:pt x="290963" y="1183876"/>
                  <a:pt x="290343" y="1187292"/>
                  <a:pt x="290343" y="1191019"/>
                </a:cubicBezTo>
                <a:lnTo>
                  <a:pt x="290343" y="1191640"/>
                </a:lnTo>
                <a:cubicBezTo>
                  <a:pt x="290343" y="1196299"/>
                  <a:pt x="290963" y="1199715"/>
                  <a:pt x="290963" y="1203131"/>
                </a:cubicBezTo>
                <a:cubicBezTo>
                  <a:pt x="291895" y="1200647"/>
                  <a:pt x="291895" y="1197852"/>
                  <a:pt x="292826" y="1195367"/>
                </a:cubicBezTo>
                <a:cubicBezTo>
                  <a:pt x="292826" y="1186671"/>
                  <a:pt x="292826" y="1177665"/>
                  <a:pt x="291895" y="1168037"/>
                </a:cubicBezTo>
                <a:close/>
                <a:moveTo>
                  <a:pt x="379439" y="1165553"/>
                </a:moveTo>
                <a:cubicBezTo>
                  <a:pt x="379439" y="1167106"/>
                  <a:pt x="378818" y="1168969"/>
                  <a:pt x="378818" y="1170832"/>
                </a:cubicBezTo>
                <a:cubicBezTo>
                  <a:pt x="378818" y="1172385"/>
                  <a:pt x="378818" y="1175180"/>
                  <a:pt x="379439" y="1177044"/>
                </a:cubicBezTo>
                <a:cubicBezTo>
                  <a:pt x="379439" y="1176112"/>
                  <a:pt x="379439" y="1175180"/>
                  <a:pt x="380370" y="1173317"/>
                </a:cubicBezTo>
                <a:cubicBezTo>
                  <a:pt x="380370" y="1170832"/>
                  <a:pt x="379439" y="1168037"/>
                  <a:pt x="379439" y="1165553"/>
                </a:cubicBezTo>
                <a:close/>
                <a:moveTo>
                  <a:pt x="370747" y="1159342"/>
                </a:moveTo>
                <a:lnTo>
                  <a:pt x="370747" y="1179528"/>
                </a:lnTo>
                <a:cubicBezTo>
                  <a:pt x="370747" y="1175180"/>
                  <a:pt x="371678" y="1171764"/>
                  <a:pt x="371678" y="1167106"/>
                </a:cubicBezTo>
                <a:cubicBezTo>
                  <a:pt x="371678" y="1164621"/>
                  <a:pt x="370747" y="1162137"/>
                  <a:pt x="370747" y="1159342"/>
                </a:cubicBezTo>
                <a:close/>
                <a:moveTo>
                  <a:pt x="306796" y="1156857"/>
                </a:moveTo>
                <a:cubicBezTo>
                  <a:pt x="305865" y="1158410"/>
                  <a:pt x="305865" y="1160273"/>
                  <a:pt x="305244" y="1162137"/>
                </a:cubicBezTo>
                <a:lnTo>
                  <a:pt x="305244" y="1171764"/>
                </a:lnTo>
                <a:lnTo>
                  <a:pt x="305244" y="1174249"/>
                </a:lnTo>
                <a:cubicBezTo>
                  <a:pt x="305865" y="1168037"/>
                  <a:pt x="306796" y="1162758"/>
                  <a:pt x="306796" y="1156857"/>
                </a:cubicBezTo>
                <a:close/>
                <a:moveTo>
                  <a:pt x="293757" y="1156857"/>
                </a:moveTo>
                <a:cubicBezTo>
                  <a:pt x="293757" y="1163689"/>
                  <a:pt x="293757" y="1171764"/>
                  <a:pt x="294689" y="1180460"/>
                </a:cubicBezTo>
                <a:lnTo>
                  <a:pt x="294689" y="1177044"/>
                </a:lnTo>
                <a:cubicBezTo>
                  <a:pt x="294689" y="1169901"/>
                  <a:pt x="293757" y="1163689"/>
                  <a:pt x="293757" y="1156857"/>
                </a:cubicBezTo>
                <a:close/>
                <a:moveTo>
                  <a:pt x="299966" y="1154994"/>
                </a:moveTo>
                <a:cubicBezTo>
                  <a:pt x="299966" y="1158099"/>
                  <a:pt x="299966" y="1161205"/>
                  <a:pt x="299345" y="1164311"/>
                </a:cubicBezTo>
                <a:cubicBezTo>
                  <a:pt x="299656" y="1166174"/>
                  <a:pt x="299966" y="1168037"/>
                  <a:pt x="299966" y="1169901"/>
                </a:cubicBezTo>
                <a:lnTo>
                  <a:pt x="299966" y="1166485"/>
                </a:lnTo>
                <a:lnTo>
                  <a:pt x="299966" y="1165553"/>
                </a:lnTo>
                <a:close/>
                <a:moveTo>
                  <a:pt x="302450" y="1143503"/>
                </a:moveTo>
                <a:cubicBezTo>
                  <a:pt x="302450" y="1152199"/>
                  <a:pt x="301518" y="1160273"/>
                  <a:pt x="300587" y="1168969"/>
                </a:cubicBezTo>
                <a:cubicBezTo>
                  <a:pt x="300587" y="1171764"/>
                  <a:pt x="301518" y="1174249"/>
                  <a:pt x="301518" y="1177044"/>
                </a:cubicBezTo>
                <a:cubicBezTo>
                  <a:pt x="301518" y="1178597"/>
                  <a:pt x="300587" y="1180460"/>
                  <a:pt x="300587" y="1182013"/>
                </a:cubicBezTo>
                <a:cubicBezTo>
                  <a:pt x="300587" y="1190088"/>
                  <a:pt x="301518" y="1196299"/>
                  <a:pt x="301518" y="1200647"/>
                </a:cubicBezTo>
                <a:lnTo>
                  <a:pt x="299966" y="1233877"/>
                </a:lnTo>
                <a:cubicBezTo>
                  <a:pt x="299966" y="1235741"/>
                  <a:pt x="300587" y="1238225"/>
                  <a:pt x="300587" y="1240089"/>
                </a:cubicBezTo>
                <a:cubicBezTo>
                  <a:pt x="300587" y="1224250"/>
                  <a:pt x="301518" y="1209343"/>
                  <a:pt x="303381" y="1194435"/>
                </a:cubicBezTo>
                <a:lnTo>
                  <a:pt x="303381" y="1190088"/>
                </a:lnTo>
                <a:lnTo>
                  <a:pt x="302450" y="1200647"/>
                </a:lnTo>
                <a:cubicBezTo>
                  <a:pt x="302450" y="1196299"/>
                  <a:pt x="303381" y="1191019"/>
                  <a:pt x="303381" y="1185740"/>
                </a:cubicBezTo>
                <a:cubicBezTo>
                  <a:pt x="303381" y="1182945"/>
                  <a:pt x="302450" y="1179528"/>
                  <a:pt x="301518" y="1176112"/>
                </a:cubicBezTo>
                <a:cubicBezTo>
                  <a:pt x="301518" y="1174249"/>
                  <a:pt x="302450" y="1172385"/>
                  <a:pt x="303381" y="1170832"/>
                </a:cubicBezTo>
                <a:cubicBezTo>
                  <a:pt x="303381" y="1162137"/>
                  <a:pt x="302450" y="1152199"/>
                  <a:pt x="302450" y="1143503"/>
                </a:cubicBezTo>
                <a:close/>
                <a:moveTo>
                  <a:pt x="273579" y="1132322"/>
                </a:moveTo>
                <a:lnTo>
                  <a:pt x="273579" y="1139155"/>
                </a:lnTo>
                <a:lnTo>
                  <a:pt x="276062" y="1160273"/>
                </a:lnTo>
                <a:cubicBezTo>
                  <a:pt x="276994" y="1165553"/>
                  <a:pt x="276994" y="1169901"/>
                  <a:pt x="276994" y="1175180"/>
                </a:cubicBezTo>
                <a:lnTo>
                  <a:pt x="276994" y="1162758"/>
                </a:lnTo>
                <a:lnTo>
                  <a:pt x="276994" y="1140086"/>
                </a:lnTo>
                <a:cubicBezTo>
                  <a:pt x="276062" y="1137602"/>
                  <a:pt x="274510" y="1134807"/>
                  <a:pt x="273579" y="1132322"/>
                </a:cubicBezTo>
                <a:close/>
                <a:moveTo>
                  <a:pt x="291895" y="1126111"/>
                </a:moveTo>
                <a:lnTo>
                  <a:pt x="291895" y="1132943"/>
                </a:lnTo>
                <a:lnTo>
                  <a:pt x="291895" y="1143503"/>
                </a:lnTo>
                <a:lnTo>
                  <a:pt x="291895" y="1145366"/>
                </a:lnTo>
                <a:cubicBezTo>
                  <a:pt x="292826" y="1143503"/>
                  <a:pt x="292826" y="1141950"/>
                  <a:pt x="292826" y="1140086"/>
                </a:cubicBezTo>
                <a:cubicBezTo>
                  <a:pt x="292826" y="1135739"/>
                  <a:pt x="291895" y="1131391"/>
                  <a:pt x="291895" y="1126111"/>
                </a:cubicBezTo>
                <a:close/>
                <a:moveTo>
                  <a:pt x="259609" y="1122695"/>
                </a:moveTo>
                <a:cubicBezTo>
                  <a:pt x="259609" y="1123316"/>
                  <a:pt x="260230" y="1124248"/>
                  <a:pt x="260540" y="1125800"/>
                </a:cubicBezTo>
                <a:cubicBezTo>
                  <a:pt x="260230" y="1140397"/>
                  <a:pt x="259609" y="1154683"/>
                  <a:pt x="257746" y="1167106"/>
                </a:cubicBezTo>
                <a:cubicBezTo>
                  <a:pt x="258678" y="1153130"/>
                  <a:pt x="259609" y="1138223"/>
                  <a:pt x="259609" y="1122695"/>
                </a:cubicBezTo>
                <a:close/>
                <a:moveTo>
                  <a:pt x="254021" y="1118347"/>
                </a:moveTo>
                <a:cubicBezTo>
                  <a:pt x="253711" y="1119900"/>
                  <a:pt x="253711" y="1121142"/>
                  <a:pt x="253400" y="1122695"/>
                </a:cubicBezTo>
                <a:lnTo>
                  <a:pt x="247191" y="1159342"/>
                </a:lnTo>
                <a:cubicBezTo>
                  <a:pt x="250917" y="1136981"/>
                  <a:pt x="252779" y="1126422"/>
                  <a:pt x="254021" y="1118347"/>
                </a:cubicBezTo>
                <a:close/>
                <a:moveTo>
                  <a:pt x="274510" y="1115552"/>
                </a:moveTo>
                <a:cubicBezTo>
                  <a:pt x="274510" y="1120831"/>
                  <a:pt x="274510" y="1125179"/>
                  <a:pt x="273579" y="1129527"/>
                </a:cubicBezTo>
                <a:lnTo>
                  <a:pt x="273579" y="1131391"/>
                </a:lnTo>
                <a:cubicBezTo>
                  <a:pt x="274510" y="1133875"/>
                  <a:pt x="276062" y="1136670"/>
                  <a:pt x="276994" y="1139155"/>
                </a:cubicBezTo>
                <a:lnTo>
                  <a:pt x="276994" y="1127043"/>
                </a:lnTo>
                <a:cubicBezTo>
                  <a:pt x="276062" y="1121763"/>
                  <a:pt x="275441" y="1118036"/>
                  <a:pt x="274510" y="1115552"/>
                </a:cubicBezTo>
                <a:close/>
                <a:moveTo>
                  <a:pt x="249985" y="1114620"/>
                </a:moveTo>
                <a:cubicBezTo>
                  <a:pt x="249985" y="1115241"/>
                  <a:pt x="249985" y="1115552"/>
                  <a:pt x="249985" y="1115552"/>
                </a:cubicBezTo>
                <a:lnTo>
                  <a:pt x="249985" y="1115862"/>
                </a:lnTo>
                <a:lnTo>
                  <a:pt x="245639" y="1133875"/>
                </a:lnTo>
                <a:close/>
                <a:moveTo>
                  <a:pt x="252469" y="1103129"/>
                </a:moveTo>
                <a:cubicBezTo>
                  <a:pt x="253400" y="1104061"/>
                  <a:pt x="253400" y="1104061"/>
                  <a:pt x="253400" y="1104993"/>
                </a:cubicBezTo>
                <a:cubicBezTo>
                  <a:pt x="253400" y="1105924"/>
                  <a:pt x="253400" y="1105924"/>
                  <a:pt x="252469" y="1106856"/>
                </a:cubicBezTo>
                <a:close/>
                <a:moveTo>
                  <a:pt x="255263" y="1094433"/>
                </a:moveTo>
                <a:lnTo>
                  <a:pt x="255263" y="1099713"/>
                </a:lnTo>
                <a:cubicBezTo>
                  <a:pt x="255263" y="1098781"/>
                  <a:pt x="255884" y="1098160"/>
                  <a:pt x="255884" y="1096297"/>
                </a:cubicBezTo>
                <a:close/>
                <a:moveTo>
                  <a:pt x="249985" y="1091017"/>
                </a:moveTo>
                <a:lnTo>
                  <a:pt x="249985" y="1109030"/>
                </a:lnTo>
                <a:cubicBezTo>
                  <a:pt x="249675" y="1110272"/>
                  <a:pt x="249364" y="1111825"/>
                  <a:pt x="249054" y="1112757"/>
                </a:cubicBezTo>
                <a:cubicBezTo>
                  <a:pt x="249985" y="1105924"/>
                  <a:pt x="249985" y="1098160"/>
                  <a:pt x="249985" y="1091017"/>
                </a:cubicBezTo>
                <a:close/>
                <a:moveTo>
                  <a:pt x="244708" y="1091017"/>
                </a:moveTo>
                <a:lnTo>
                  <a:pt x="243776" y="1096297"/>
                </a:lnTo>
                <a:lnTo>
                  <a:pt x="243776" y="1093502"/>
                </a:lnTo>
                <a:close/>
                <a:moveTo>
                  <a:pt x="255884" y="1086669"/>
                </a:moveTo>
                <a:lnTo>
                  <a:pt x="255884" y="1091017"/>
                </a:lnTo>
                <a:cubicBezTo>
                  <a:pt x="255884" y="1092881"/>
                  <a:pt x="255884" y="1093502"/>
                  <a:pt x="256815" y="1095365"/>
                </a:cubicBezTo>
                <a:cubicBezTo>
                  <a:pt x="256815" y="1095676"/>
                  <a:pt x="256815" y="1095986"/>
                  <a:pt x="256815" y="1096297"/>
                </a:cubicBezTo>
                <a:cubicBezTo>
                  <a:pt x="256815" y="1098160"/>
                  <a:pt x="257746" y="1099713"/>
                  <a:pt x="258678" y="1101576"/>
                </a:cubicBezTo>
                <a:lnTo>
                  <a:pt x="258678" y="1098781"/>
                </a:lnTo>
                <a:lnTo>
                  <a:pt x="258678" y="1094433"/>
                </a:lnTo>
                <a:cubicBezTo>
                  <a:pt x="258678" y="1093502"/>
                  <a:pt x="258678" y="1093502"/>
                  <a:pt x="257746" y="1092881"/>
                </a:cubicBezTo>
                <a:cubicBezTo>
                  <a:pt x="257746" y="1092570"/>
                  <a:pt x="257746" y="1092259"/>
                  <a:pt x="257746" y="1091949"/>
                </a:cubicBezTo>
                <a:cubicBezTo>
                  <a:pt x="256815" y="1090085"/>
                  <a:pt x="256815" y="1088222"/>
                  <a:pt x="255884" y="1086669"/>
                </a:cubicBezTo>
                <a:close/>
                <a:moveTo>
                  <a:pt x="265818" y="1085738"/>
                </a:moveTo>
                <a:cubicBezTo>
                  <a:pt x="266439" y="1091949"/>
                  <a:pt x="267370" y="1097228"/>
                  <a:pt x="268301" y="1103129"/>
                </a:cubicBezTo>
                <a:cubicBezTo>
                  <a:pt x="269233" y="1108409"/>
                  <a:pt x="270164" y="1114620"/>
                  <a:pt x="270785" y="1119900"/>
                </a:cubicBezTo>
                <a:cubicBezTo>
                  <a:pt x="270785" y="1112757"/>
                  <a:pt x="270164" y="1105924"/>
                  <a:pt x="269233" y="1098781"/>
                </a:cubicBezTo>
                <a:cubicBezTo>
                  <a:pt x="269233" y="1099713"/>
                  <a:pt x="269233" y="1101576"/>
                  <a:pt x="268301" y="1103129"/>
                </a:cubicBezTo>
                <a:cubicBezTo>
                  <a:pt x="269233" y="1100645"/>
                  <a:pt x="269233" y="1099713"/>
                  <a:pt x="269233" y="1098160"/>
                </a:cubicBezTo>
                <a:cubicBezTo>
                  <a:pt x="268301" y="1094433"/>
                  <a:pt x="267370" y="1090085"/>
                  <a:pt x="265818" y="1085738"/>
                </a:cubicBezTo>
                <a:close/>
                <a:moveTo>
                  <a:pt x="247191" y="1082321"/>
                </a:moveTo>
                <a:lnTo>
                  <a:pt x="245639" y="1089154"/>
                </a:lnTo>
                <a:cubicBezTo>
                  <a:pt x="245639" y="1097228"/>
                  <a:pt x="244708" y="1104993"/>
                  <a:pt x="243776" y="1113688"/>
                </a:cubicBezTo>
                <a:cubicBezTo>
                  <a:pt x="245639" y="1102508"/>
                  <a:pt x="247191" y="1093502"/>
                  <a:pt x="248123" y="1085738"/>
                </a:cubicBezTo>
                <a:cubicBezTo>
                  <a:pt x="248123" y="1084806"/>
                  <a:pt x="247191" y="1083253"/>
                  <a:pt x="247191" y="1082321"/>
                </a:cubicBezTo>
                <a:close/>
                <a:moveTo>
                  <a:pt x="263024" y="1076110"/>
                </a:moveTo>
                <a:cubicBezTo>
                  <a:pt x="263024" y="1079526"/>
                  <a:pt x="263024" y="1082321"/>
                  <a:pt x="262092" y="1085738"/>
                </a:cubicBezTo>
                <a:cubicBezTo>
                  <a:pt x="262403" y="1087601"/>
                  <a:pt x="262713" y="1089464"/>
                  <a:pt x="262713" y="1091328"/>
                </a:cubicBezTo>
                <a:cubicBezTo>
                  <a:pt x="262713" y="1089775"/>
                  <a:pt x="262403" y="1088222"/>
                  <a:pt x="262092" y="1086669"/>
                </a:cubicBezTo>
                <a:cubicBezTo>
                  <a:pt x="262092" y="1091017"/>
                  <a:pt x="261161" y="1094433"/>
                  <a:pt x="261161" y="1098781"/>
                </a:cubicBezTo>
                <a:cubicBezTo>
                  <a:pt x="263955" y="1106856"/>
                  <a:pt x="266439" y="1113688"/>
                  <a:pt x="270164" y="1121763"/>
                </a:cubicBezTo>
                <a:cubicBezTo>
                  <a:pt x="269233" y="1118036"/>
                  <a:pt x="269233" y="1113688"/>
                  <a:pt x="268301" y="1109340"/>
                </a:cubicBezTo>
                <a:cubicBezTo>
                  <a:pt x="266439" y="1098781"/>
                  <a:pt x="264886" y="1087601"/>
                  <a:pt x="263024" y="1076110"/>
                </a:cubicBezTo>
                <a:close/>
                <a:moveTo>
                  <a:pt x="246260" y="1075178"/>
                </a:moveTo>
                <a:lnTo>
                  <a:pt x="246260" y="1083874"/>
                </a:lnTo>
                <a:cubicBezTo>
                  <a:pt x="246260" y="1082321"/>
                  <a:pt x="246260" y="1081390"/>
                  <a:pt x="247191" y="1079526"/>
                </a:cubicBezTo>
                <a:cubicBezTo>
                  <a:pt x="247191" y="1077973"/>
                  <a:pt x="246260" y="1077042"/>
                  <a:pt x="246260" y="1075178"/>
                </a:cubicBezTo>
                <a:close/>
                <a:moveTo>
                  <a:pt x="250917" y="1073625"/>
                </a:moveTo>
                <a:lnTo>
                  <a:pt x="250917" y="1076110"/>
                </a:lnTo>
                <a:lnTo>
                  <a:pt x="250917" y="1086669"/>
                </a:lnTo>
                <a:cubicBezTo>
                  <a:pt x="251537" y="1089154"/>
                  <a:pt x="252469" y="1091949"/>
                  <a:pt x="252469" y="1094433"/>
                </a:cubicBezTo>
                <a:cubicBezTo>
                  <a:pt x="252469" y="1091949"/>
                  <a:pt x="252469" y="1088222"/>
                  <a:pt x="253400" y="1084806"/>
                </a:cubicBezTo>
                <a:cubicBezTo>
                  <a:pt x="252469" y="1081390"/>
                  <a:pt x="251537" y="1077973"/>
                  <a:pt x="250917" y="1073625"/>
                </a:cubicBezTo>
                <a:close/>
                <a:moveTo>
                  <a:pt x="250917" y="1072694"/>
                </a:moveTo>
                <a:cubicBezTo>
                  <a:pt x="251537" y="1076110"/>
                  <a:pt x="252469" y="1079526"/>
                  <a:pt x="253400" y="1082321"/>
                </a:cubicBezTo>
                <a:lnTo>
                  <a:pt x="253400" y="1081390"/>
                </a:lnTo>
                <a:lnTo>
                  <a:pt x="253400" y="1080458"/>
                </a:lnTo>
                <a:close/>
                <a:moveTo>
                  <a:pt x="244708" y="1071762"/>
                </a:moveTo>
                <a:cubicBezTo>
                  <a:pt x="244708" y="1077973"/>
                  <a:pt x="243776" y="1083874"/>
                  <a:pt x="243776" y="1090085"/>
                </a:cubicBezTo>
                <a:cubicBezTo>
                  <a:pt x="243776" y="1089154"/>
                  <a:pt x="244708" y="1088222"/>
                  <a:pt x="244708" y="1087601"/>
                </a:cubicBezTo>
                <a:close/>
                <a:moveTo>
                  <a:pt x="255263" y="1068967"/>
                </a:moveTo>
                <a:cubicBezTo>
                  <a:pt x="255263" y="1070830"/>
                  <a:pt x="255263" y="1072694"/>
                  <a:pt x="254331" y="1074247"/>
                </a:cubicBezTo>
                <a:lnTo>
                  <a:pt x="254331" y="1075178"/>
                </a:lnTo>
                <a:cubicBezTo>
                  <a:pt x="255263" y="1073625"/>
                  <a:pt x="255263" y="1070830"/>
                  <a:pt x="255263" y="1068967"/>
                </a:cubicBezTo>
                <a:close/>
                <a:moveTo>
                  <a:pt x="251537" y="1066482"/>
                </a:moveTo>
                <a:cubicBezTo>
                  <a:pt x="251537" y="1067414"/>
                  <a:pt x="251537" y="1068967"/>
                  <a:pt x="250917" y="1070830"/>
                </a:cubicBezTo>
                <a:cubicBezTo>
                  <a:pt x="251537" y="1072694"/>
                  <a:pt x="251537" y="1075178"/>
                  <a:pt x="252469" y="1077042"/>
                </a:cubicBezTo>
                <a:cubicBezTo>
                  <a:pt x="252469" y="1073625"/>
                  <a:pt x="252469" y="1069899"/>
                  <a:pt x="251537" y="1066482"/>
                </a:cubicBezTo>
                <a:close/>
                <a:moveTo>
                  <a:pt x="255884" y="1065551"/>
                </a:moveTo>
                <a:cubicBezTo>
                  <a:pt x="255884" y="1069899"/>
                  <a:pt x="255263" y="1074247"/>
                  <a:pt x="255263" y="1079526"/>
                </a:cubicBezTo>
                <a:lnTo>
                  <a:pt x="255263" y="1083253"/>
                </a:lnTo>
                <a:cubicBezTo>
                  <a:pt x="255884" y="1085738"/>
                  <a:pt x="256815" y="1087601"/>
                  <a:pt x="257746" y="1090085"/>
                </a:cubicBezTo>
                <a:lnTo>
                  <a:pt x="257746" y="1088222"/>
                </a:lnTo>
                <a:lnTo>
                  <a:pt x="257746" y="1082321"/>
                </a:lnTo>
                <a:cubicBezTo>
                  <a:pt x="257746" y="1077042"/>
                  <a:pt x="256815" y="1071762"/>
                  <a:pt x="255884" y="1065551"/>
                </a:cubicBezTo>
                <a:close/>
                <a:moveTo>
                  <a:pt x="256815" y="1059339"/>
                </a:moveTo>
                <a:lnTo>
                  <a:pt x="256815" y="1061203"/>
                </a:lnTo>
                <a:cubicBezTo>
                  <a:pt x="256815" y="1063687"/>
                  <a:pt x="257746" y="1067414"/>
                  <a:pt x="257746" y="1070830"/>
                </a:cubicBezTo>
                <a:lnTo>
                  <a:pt x="257746" y="1063687"/>
                </a:lnTo>
                <a:cubicBezTo>
                  <a:pt x="257746" y="1062135"/>
                  <a:pt x="256815" y="1061203"/>
                  <a:pt x="256815" y="1059339"/>
                </a:cubicBezTo>
                <a:close/>
                <a:moveTo>
                  <a:pt x="245639" y="1055923"/>
                </a:moveTo>
                <a:lnTo>
                  <a:pt x="245639" y="1069899"/>
                </a:lnTo>
                <a:cubicBezTo>
                  <a:pt x="246260" y="1072694"/>
                  <a:pt x="246260" y="1075178"/>
                  <a:pt x="247191" y="1077973"/>
                </a:cubicBezTo>
                <a:cubicBezTo>
                  <a:pt x="247191" y="1077042"/>
                  <a:pt x="247191" y="1077042"/>
                  <a:pt x="248123" y="1076110"/>
                </a:cubicBezTo>
                <a:cubicBezTo>
                  <a:pt x="248123" y="1074247"/>
                  <a:pt x="248123" y="1073625"/>
                  <a:pt x="249054" y="1071762"/>
                </a:cubicBezTo>
                <a:lnTo>
                  <a:pt x="249054" y="1066482"/>
                </a:lnTo>
                <a:cubicBezTo>
                  <a:pt x="248123" y="1063066"/>
                  <a:pt x="246260" y="1059339"/>
                  <a:pt x="245639" y="1055923"/>
                </a:cubicBezTo>
                <a:close/>
                <a:moveTo>
                  <a:pt x="249364" y="1040084"/>
                </a:moveTo>
                <a:cubicBezTo>
                  <a:pt x="249985" y="1044432"/>
                  <a:pt x="249985" y="1048780"/>
                  <a:pt x="249985" y="1053439"/>
                </a:cubicBezTo>
                <a:lnTo>
                  <a:pt x="249985" y="1043811"/>
                </a:lnTo>
                <a:cubicBezTo>
                  <a:pt x="249985" y="1042569"/>
                  <a:pt x="249675" y="1041327"/>
                  <a:pt x="249364" y="1040084"/>
                </a:cubicBezTo>
                <a:close/>
                <a:moveTo>
                  <a:pt x="252469" y="1039153"/>
                </a:moveTo>
                <a:lnTo>
                  <a:pt x="252469" y="1042880"/>
                </a:lnTo>
                <a:cubicBezTo>
                  <a:pt x="252469" y="1047227"/>
                  <a:pt x="253400" y="1052507"/>
                  <a:pt x="253400" y="1055923"/>
                </a:cubicBezTo>
                <a:lnTo>
                  <a:pt x="253400" y="1046296"/>
                </a:lnTo>
                <a:cubicBezTo>
                  <a:pt x="253400" y="1043811"/>
                  <a:pt x="252469" y="1041948"/>
                  <a:pt x="252469" y="1039153"/>
                </a:cubicBezTo>
                <a:close/>
                <a:moveTo>
                  <a:pt x="238809" y="1019898"/>
                </a:moveTo>
                <a:cubicBezTo>
                  <a:pt x="238809" y="1020519"/>
                  <a:pt x="239430" y="1020829"/>
                  <a:pt x="239430" y="1020829"/>
                </a:cubicBezTo>
                <a:lnTo>
                  <a:pt x="238843" y="1020046"/>
                </a:lnTo>
                <a:close/>
                <a:moveTo>
                  <a:pt x="243776" y="1011202"/>
                </a:moveTo>
                <a:cubicBezTo>
                  <a:pt x="244708" y="1023624"/>
                  <a:pt x="244708" y="1035737"/>
                  <a:pt x="244708" y="1048159"/>
                </a:cubicBezTo>
                <a:cubicBezTo>
                  <a:pt x="245639" y="1050644"/>
                  <a:pt x="245639" y="1053439"/>
                  <a:pt x="246260" y="1054992"/>
                </a:cubicBezTo>
                <a:cubicBezTo>
                  <a:pt x="247191" y="1057787"/>
                  <a:pt x="248123" y="1059339"/>
                  <a:pt x="248123" y="1062135"/>
                </a:cubicBezTo>
                <a:cubicBezTo>
                  <a:pt x="248123" y="1048780"/>
                  <a:pt x="247191" y="1034805"/>
                  <a:pt x="246260" y="1020829"/>
                </a:cubicBezTo>
                <a:cubicBezTo>
                  <a:pt x="245639" y="1017413"/>
                  <a:pt x="244708" y="1014618"/>
                  <a:pt x="243776" y="1011202"/>
                </a:cubicBezTo>
                <a:close/>
                <a:moveTo>
                  <a:pt x="236636" y="1009338"/>
                </a:moveTo>
                <a:lnTo>
                  <a:pt x="236636" y="1011202"/>
                </a:lnTo>
                <a:cubicBezTo>
                  <a:pt x="237568" y="1012134"/>
                  <a:pt x="237568" y="1013997"/>
                  <a:pt x="237568" y="1015550"/>
                </a:cubicBezTo>
                <a:cubicBezTo>
                  <a:pt x="237568" y="1013997"/>
                  <a:pt x="237568" y="1011202"/>
                  <a:pt x="236636" y="1009338"/>
                </a:cubicBezTo>
                <a:close/>
                <a:moveTo>
                  <a:pt x="231359" y="1005922"/>
                </a:moveTo>
                <a:cubicBezTo>
                  <a:pt x="231669" y="1006233"/>
                  <a:pt x="231669" y="1006233"/>
                  <a:pt x="231669" y="1006233"/>
                </a:cubicBezTo>
                <a:cubicBezTo>
                  <a:pt x="231980" y="1007164"/>
                  <a:pt x="232290" y="1007786"/>
                  <a:pt x="232290" y="1008717"/>
                </a:cubicBezTo>
                <a:cubicBezTo>
                  <a:pt x="232290" y="1008407"/>
                  <a:pt x="231980" y="1008096"/>
                  <a:pt x="231980" y="1008096"/>
                </a:cubicBezTo>
                <a:cubicBezTo>
                  <a:pt x="231669" y="1007475"/>
                  <a:pt x="231669" y="1006543"/>
                  <a:pt x="231359" y="1005922"/>
                </a:cubicBezTo>
                <a:close/>
                <a:moveTo>
                  <a:pt x="238499" y="999711"/>
                </a:moveTo>
                <a:lnTo>
                  <a:pt x="238499" y="1001574"/>
                </a:lnTo>
                <a:lnTo>
                  <a:pt x="237568" y="1005922"/>
                </a:lnTo>
                <a:cubicBezTo>
                  <a:pt x="237568" y="1010270"/>
                  <a:pt x="238499" y="1015550"/>
                  <a:pt x="238499" y="1019277"/>
                </a:cubicBezTo>
                <a:cubicBezTo>
                  <a:pt x="238499" y="1019277"/>
                  <a:pt x="238499" y="1019587"/>
                  <a:pt x="238809" y="1019898"/>
                </a:cubicBezTo>
                <a:cubicBezTo>
                  <a:pt x="238809" y="1019898"/>
                  <a:pt x="238809" y="1019587"/>
                  <a:pt x="238499" y="1019587"/>
                </a:cubicBezTo>
                <a:lnTo>
                  <a:pt x="238843" y="1020046"/>
                </a:lnTo>
                <a:lnTo>
                  <a:pt x="242845" y="1037600"/>
                </a:lnTo>
                <a:cubicBezTo>
                  <a:pt x="241914" y="1025177"/>
                  <a:pt x="240362" y="1012134"/>
                  <a:pt x="238499" y="999711"/>
                </a:cubicBezTo>
                <a:close/>
                <a:moveTo>
                  <a:pt x="240362" y="998779"/>
                </a:moveTo>
                <a:cubicBezTo>
                  <a:pt x="241293" y="1003748"/>
                  <a:pt x="241293" y="1009028"/>
                  <a:pt x="241914" y="1013997"/>
                </a:cubicBezTo>
                <a:cubicBezTo>
                  <a:pt x="241914" y="1010270"/>
                  <a:pt x="241914" y="1005922"/>
                  <a:pt x="241293" y="1001574"/>
                </a:cubicBezTo>
                <a:cubicBezTo>
                  <a:pt x="241293" y="1000332"/>
                  <a:pt x="240672" y="999711"/>
                  <a:pt x="240362" y="998779"/>
                </a:cubicBezTo>
                <a:close/>
                <a:moveTo>
                  <a:pt x="236636" y="992878"/>
                </a:moveTo>
                <a:cubicBezTo>
                  <a:pt x="236947" y="996916"/>
                  <a:pt x="237257" y="1000953"/>
                  <a:pt x="237568" y="1004991"/>
                </a:cubicBezTo>
                <a:lnTo>
                  <a:pt x="237568" y="1001574"/>
                </a:lnTo>
                <a:lnTo>
                  <a:pt x="237568" y="999090"/>
                </a:lnTo>
                <a:cubicBezTo>
                  <a:pt x="237257" y="996916"/>
                  <a:pt x="236947" y="994742"/>
                  <a:pt x="236636" y="992878"/>
                </a:cubicBezTo>
                <a:close/>
                <a:moveTo>
                  <a:pt x="229807" y="984183"/>
                </a:moveTo>
                <a:cubicBezTo>
                  <a:pt x="231669" y="994121"/>
                  <a:pt x="233842" y="1004059"/>
                  <a:pt x="236015" y="1013997"/>
                </a:cubicBezTo>
                <a:cubicBezTo>
                  <a:pt x="236015" y="1013997"/>
                  <a:pt x="236015" y="1014618"/>
                  <a:pt x="236015" y="1014929"/>
                </a:cubicBezTo>
                <a:cubicBezTo>
                  <a:pt x="236326" y="1014929"/>
                  <a:pt x="236326" y="1015239"/>
                  <a:pt x="236636" y="1015550"/>
                </a:cubicBezTo>
                <a:lnTo>
                  <a:pt x="236326" y="1015550"/>
                </a:lnTo>
                <a:cubicBezTo>
                  <a:pt x="236636" y="1016171"/>
                  <a:pt x="236636" y="1016792"/>
                  <a:pt x="236636" y="1017413"/>
                </a:cubicBezTo>
                <a:cubicBezTo>
                  <a:pt x="237568" y="1020829"/>
                  <a:pt x="238499" y="1025177"/>
                  <a:pt x="239430" y="1028904"/>
                </a:cubicBezTo>
                <a:lnTo>
                  <a:pt x="239430" y="1030457"/>
                </a:lnTo>
                <a:cubicBezTo>
                  <a:pt x="240362" y="1034184"/>
                  <a:pt x="241293" y="1038532"/>
                  <a:pt x="242845" y="1041948"/>
                </a:cubicBezTo>
                <a:lnTo>
                  <a:pt x="242845" y="1041016"/>
                </a:lnTo>
                <a:cubicBezTo>
                  <a:pt x="241914" y="1036668"/>
                  <a:pt x="241293" y="1032320"/>
                  <a:pt x="239430" y="1027972"/>
                </a:cubicBezTo>
                <a:lnTo>
                  <a:pt x="239430" y="1026109"/>
                </a:lnTo>
                <a:lnTo>
                  <a:pt x="236636" y="1015550"/>
                </a:lnTo>
                <a:cubicBezTo>
                  <a:pt x="234774" y="1004991"/>
                  <a:pt x="231980" y="994431"/>
                  <a:pt x="229807" y="984183"/>
                </a:cubicBezTo>
                <a:close/>
                <a:moveTo>
                  <a:pt x="235084" y="982009"/>
                </a:moveTo>
                <a:cubicBezTo>
                  <a:pt x="235395" y="983561"/>
                  <a:pt x="235705" y="985425"/>
                  <a:pt x="236015" y="986978"/>
                </a:cubicBezTo>
                <a:cubicBezTo>
                  <a:pt x="236015" y="986046"/>
                  <a:pt x="236015" y="985114"/>
                  <a:pt x="236015" y="984183"/>
                </a:cubicBezTo>
                <a:cubicBezTo>
                  <a:pt x="236015" y="983561"/>
                  <a:pt x="235395" y="982630"/>
                  <a:pt x="235084" y="982009"/>
                </a:cubicBezTo>
                <a:close/>
                <a:moveTo>
                  <a:pt x="225460" y="977040"/>
                </a:moveTo>
                <a:cubicBezTo>
                  <a:pt x="227323" y="986667"/>
                  <a:pt x="228565" y="995984"/>
                  <a:pt x="230738" y="1005922"/>
                </a:cubicBezTo>
                <a:cubicBezTo>
                  <a:pt x="231359" y="1006543"/>
                  <a:pt x="231359" y="1007475"/>
                  <a:pt x="231980" y="1008096"/>
                </a:cubicBezTo>
                <a:cubicBezTo>
                  <a:pt x="234463" y="1020519"/>
                  <a:pt x="236947" y="1032010"/>
                  <a:pt x="240362" y="1043811"/>
                </a:cubicBezTo>
                <a:lnTo>
                  <a:pt x="242224" y="1051886"/>
                </a:lnTo>
                <a:cubicBezTo>
                  <a:pt x="242224" y="1050022"/>
                  <a:pt x="242224" y="1047849"/>
                  <a:pt x="242845" y="1046296"/>
                </a:cubicBezTo>
                <a:cubicBezTo>
                  <a:pt x="241914" y="1042880"/>
                  <a:pt x="241293" y="1040084"/>
                  <a:pt x="240362" y="1036668"/>
                </a:cubicBezTo>
                <a:lnTo>
                  <a:pt x="240362" y="1035737"/>
                </a:lnTo>
                <a:cubicBezTo>
                  <a:pt x="237568" y="1027041"/>
                  <a:pt x="236015" y="1018345"/>
                  <a:pt x="233221" y="1008717"/>
                </a:cubicBezTo>
                <a:cubicBezTo>
                  <a:pt x="232601" y="1007786"/>
                  <a:pt x="232290" y="1007164"/>
                  <a:pt x="231669" y="1006233"/>
                </a:cubicBezTo>
                <a:cubicBezTo>
                  <a:pt x="229496" y="996916"/>
                  <a:pt x="227323" y="986978"/>
                  <a:pt x="225460" y="977040"/>
                </a:cubicBezTo>
                <a:close/>
                <a:moveTo>
                  <a:pt x="174548" y="954368"/>
                </a:moveTo>
                <a:cubicBezTo>
                  <a:pt x="175169" y="958406"/>
                  <a:pt x="176100" y="962443"/>
                  <a:pt x="176721" y="966480"/>
                </a:cubicBezTo>
                <a:lnTo>
                  <a:pt x="175479" y="959648"/>
                </a:lnTo>
                <a:cubicBezTo>
                  <a:pt x="175169" y="958406"/>
                  <a:pt x="174859" y="957474"/>
                  <a:pt x="174548" y="956542"/>
                </a:cubicBezTo>
                <a:cubicBezTo>
                  <a:pt x="174548" y="955921"/>
                  <a:pt x="174548" y="954989"/>
                  <a:pt x="174548" y="954368"/>
                </a:cubicBezTo>
                <a:close/>
                <a:moveTo>
                  <a:pt x="147229" y="946294"/>
                </a:moveTo>
                <a:lnTo>
                  <a:pt x="147850" y="947536"/>
                </a:lnTo>
                <a:lnTo>
                  <a:pt x="150955" y="957784"/>
                </a:lnTo>
                <a:cubicBezTo>
                  <a:pt x="149713" y="953126"/>
                  <a:pt x="148161" y="949710"/>
                  <a:pt x="147229" y="946294"/>
                </a:cubicBezTo>
                <a:close/>
                <a:moveTo>
                  <a:pt x="147540" y="945362"/>
                </a:moveTo>
                <a:lnTo>
                  <a:pt x="150955" y="953437"/>
                </a:lnTo>
                <a:lnTo>
                  <a:pt x="147850" y="947536"/>
                </a:lnTo>
                <a:close/>
                <a:moveTo>
                  <a:pt x="210559" y="945051"/>
                </a:moveTo>
                <a:lnTo>
                  <a:pt x="210709" y="945340"/>
                </a:lnTo>
                <a:lnTo>
                  <a:pt x="210870" y="945983"/>
                </a:lnTo>
                <a:close/>
                <a:moveTo>
                  <a:pt x="224219" y="944120"/>
                </a:moveTo>
                <a:lnTo>
                  <a:pt x="228875" y="967412"/>
                </a:lnTo>
                <a:cubicBezTo>
                  <a:pt x="231359" y="982319"/>
                  <a:pt x="234153" y="996295"/>
                  <a:pt x="237568" y="1010270"/>
                </a:cubicBezTo>
                <a:lnTo>
                  <a:pt x="237568" y="1008717"/>
                </a:lnTo>
                <a:cubicBezTo>
                  <a:pt x="236015" y="997226"/>
                  <a:pt x="234153" y="984804"/>
                  <a:pt x="232290" y="971760"/>
                </a:cubicBezTo>
                <a:cubicBezTo>
                  <a:pt x="229807" y="962132"/>
                  <a:pt x="226702" y="953126"/>
                  <a:pt x="224219" y="944120"/>
                </a:cubicBezTo>
                <a:close/>
                <a:moveTo>
                  <a:pt x="210559" y="943809"/>
                </a:moveTo>
                <a:cubicBezTo>
                  <a:pt x="212111" y="947225"/>
                  <a:pt x="213043" y="950020"/>
                  <a:pt x="214905" y="953437"/>
                </a:cubicBezTo>
                <a:lnTo>
                  <a:pt x="210709" y="945340"/>
                </a:lnTo>
                <a:lnTo>
                  <a:pt x="210559" y="944741"/>
                </a:lnTo>
                <a:close/>
                <a:moveTo>
                  <a:pt x="173927" y="943188"/>
                </a:moveTo>
                <a:cubicBezTo>
                  <a:pt x="174238" y="944741"/>
                  <a:pt x="174238" y="945983"/>
                  <a:pt x="174548" y="947225"/>
                </a:cubicBezTo>
                <a:cubicBezTo>
                  <a:pt x="174238" y="946604"/>
                  <a:pt x="174238" y="946294"/>
                  <a:pt x="173927" y="945672"/>
                </a:cubicBezTo>
                <a:cubicBezTo>
                  <a:pt x="173927" y="944741"/>
                  <a:pt x="173927" y="944120"/>
                  <a:pt x="173927" y="943188"/>
                </a:cubicBezTo>
                <a:close/>
                <a:moveTo>
                  <a:pt x="209938" y="940082"/>
                </a:moveTo>
                <a:lnTo>
                  <a:pt x="210559" y="942877"/>
                </a:lnTo>
                <a:cubicBezTo>
                  <a:pt x="210559" y="942567"/>
                  <a:pt x="210249" y="942256"/>
                  <a:pt x="210249" y="941946"/>
                </a:cubicBezTo>
                <a:cubicBezTo>
                  <a:pt x="210249" y="941325"/>
                  <a:pt x="209938" y="940703"/>
                  <a:pt x="209938" y="940082"/>
                </a:cubicBezTo>
                <a:close/>
                <a:moveTo>
                  <a:pt x="144435" y="938529"/>
                </a:moveTo>
                <a:lnTo>
                  <a:pt x="146608" y="942877"/>
                </a:lnTo>
                <a:cubicBezTo>
                  <a:pt x="146608" y="944120"/>
                  <a:pt x="146919" y="945051"/>
                  <a:pt x="147229" y="946294"/>
                </a:cubicBezTo>
                <a:lnTo>
                  <a:pt x="146608" y="944741"/>
                </a:lnTo>
                <a:close/>
                <a:moveTo>
                  <a:pt x="164304" y="936977"/>
                </a:moveTo>
                <a:lnTo>
                  <a:pt x="164422" y="937199"/>
                </a:lnTo>
                <a:lnTo>
                  <a:pt x="164924" y="939461"/>
                </a:lnTo>
                <a:cubicBezTo>
                  <a:pt x="164614" y="938529"/>
                  <a:pt x="164614" y="937598"/>
                  <a:pt x="164304" y="936977"/>
                </a:cubicBezTo>
                <a:close/>
                <a:moveTo>
                  <a:pt x="172065" y="933560"/>
                </a:moveTo>
                <a:lnTo>
                  <a:pt x="173306" y="936666"/>
                </a:lnTo>
                <a:cubicBezTo>
                  <a:pt x="173617" y="938219"/>
                  <a:pt x="173927" y="939772"/>
                  <a:pt x="173927" y="941325"/>
                </a:cubicBezTo>
                <a:cubicBezTo>
                  <a:pt x="173927" y="941946"/>
                  <a:pt x="173927" y="942567"/>
                  <a:pt x="173927" y="943188"/>
                </a:cubicBezTo>
                <a:cubicBezTo>
                  <a:pt x="173306" y="940082"/>
                  <a:pt x="172996" y="936977"/>
                  <a:pt x="172065" y="933560"/>
                </a:cubicBezTo>
                <a:close/>
                <a:moveTo>
                  <a:pt x="163760" y="933327"/>
                </a:moveTo>
                <a:lnTo>
                  <a:pt x="163993" y="934182"/>
                </a:lnTo>
                <a:lnTo>
                  <a:pt x="163847" y="933761"/>
                </a:lnTo>
                <a:close/>
                <a:moveTo>
                  <a:pt x="166787" y="933250"/>
                </a:moveTo>
                <a:cubicBezTo>
                  <a:pt x="166787" y="933560"/>
                  <a:pt x="166787" y="933871"/>
                  <a:pt x="167098" y="934182"/>
                </a:cubicBezTo>
                <a:lnTo>
                  <a:pt x="167408" y="936666"/>
                </a:lnTo>
                <a:close/>
                <a:moveTo>
                  <a:pt x="161820" y="932939"/>
                </a:moveTo>
                <a:cubicBezTo>
                  <a:pt x="162130" y="933250"/>
                  <a:pt x="162441" y="933560"/>
                  <a:pt x="162441" y="934182"/>
                </a:cubicBezTo>
                <a:cubicBezTo>
                  <a:pt x="162441" y="933871"/>
                  <a:pt x="162441" y="933560"/>
                  <a:pt x="162441" y="933250"/>
                </a:cubicBezTo>
                <a:cubicBezTo>
                  <a:pt x="162441" y="933560"/>
                  <a:pt x="162751" y="933871"/>
                  <a:pt x="162751" y="934492"/>
                </a:cubicBezTo>
                <a:cubicBezTo>
                  <a:pt x="162751" y="934492"/>
                  <a:pt x="163062" y="934803"/>
                  <a:pt x="163062" y="935113"/>
                </a:cubicBezTo>
                <a:lnTo>
                  <a:pt x="163993" y="938529"/>
                </a:lnTo>
                <a:cubicBezTo>
                  <a:pt x="164614" y="942567"/>
                  <a:pt x="165545" y="946294"/>
                  <a:pt x="166477" y="949710"/>
                </a:cubicBezTo>
                <a:cubicBezTo>
                  <a:pt x="165545" y="946604"/>
                  <a:pt x="164614" y="943498"/>
                  <a:pt x="163683" y="940393"/>
                </a:cubicBezTo>
                <a:cubicBezTo>
                  <a:pt x="163372" y="939772"/>
                  <a:pt x="163372" y="939151"/>
                  <a:pt x="163062" y="938529"/>
                </a:cubicBezTo>
                <a:cubicBezTo>
                  <a:pt x="163062" y="937287"/>
                  <a:pt x="162751" y="936045"/>
                  <a:pt x="162441" y="934492"/>
                </a:cubicBezTo>
                <a:cubicBezTo>
                  <a:pt x="162441" y="934803"/>
                  <a:pt x="162441" y="934803"/>
                  <a:pt x="162441" y="935113"/>
                </a:cubicBezTo>
                <a:cubicBezTo>
                  <a:pt x="162130" y="934182"/>
                  <a:pt x="162130" y="933560"/>
                  <a:pt x="161820" y="932939"/>
                </a:cubicBezTo>
                <a:close/>
                <a:moveTo>
                  <a:pt x="171754" y="932629"/>
                </a:moveTo>
                <a:cubicBezTo>
                  <a:pt x="171754" y="932629"/>
                  <a:pt x="171754" y="932939"/>
                  <a:pt x="172065" y="933250"/>
                </a:cubicBezTo>
                <a:lnTo>
                  <a:pt x="172065" y="933560"/>
                </a:lnTo>
                <a:cubicBezTo>
                  <a:pt x="172065" y="933250"/>
                  <a:pt x="171754" y="932939"/>
                  <a:pt x="171754" y="932629"/>
                </a:cubicBezTo>
                <a:close/>
                <a:moveTo>
                  <a:pt x="161510" y="932318"/>
                </a:moveTo>
                <a:lnTo>
                  <a:pt x="162441" y="935113"/>
                </a:lnTo>
                <a:lnTo>
                  <a:pt x="162130" y="934492"/>
                </a:lnTo>
                <a:cubicBezTo>
                  <a:pt x="161820" y="933871"/>
                  <a:pt x="161510" y="933250"/>
                  <a:pt x="161510" y="932318"/>
                </a:cubicBezTo>
                <a:close/>
                <a:moveTo>
                  <a:pt x="213664" y="929834"/>
                </a:moveTo>
                <a:lnTo>
                  <a:pt x="213741" y="929989"/>
                </a:lnTo>
                <a:lnTo>
                  <a:pt x="213974" y="931386"/>
                </a:lnTo>
                <a:cubicBezTo>
                  <a:pt x="213974" y="930765"/>
                  <a:pt x="213974" y="930144"/>
                  <a:pt x="213664" y="929834"/>
                </a:cubicBezTo>
                <a:close/>
                <a:moveTo>
                  <a:pt x="163062" y="929834"/>
                </a:moveTo>
                <a:lnTo>
                  <a:pt x="163760" y="933327"/>
                </a:lnTo>
                <a:lnTo>
                  <a:pt x="163062" y="930765"/>
                </a:lnTo>
                <a:close/>
                <a:moveTo>
                  <a:pt x="213043" y="928902"/>
                </a:moveTo>
                <a:cubicBezTo>
                  <a:pt x="213043" y="930765"/>
                  <a:pt x="213043" y="932318"/>
                  <a:pt x="213974" y="935113"/>
                </a:cubicBezTo>
                <a:lnTo>
                  <a:pt x="213974" y="935734"/>
                </a:lnTo>
                <a:lnTo>
                  <a:pt x="213974" y="936666"/>
                </a:lnTo>
                <a:lnTo>
                  <a:pt x="213974" y="937598"/>
                </a:lnTo>
                <a:lnTo>
                  <a:pt x="216458" y="942877"/>
                </a:lnTo>
                <a:cubicBezTo>
                  <a:pt x="215837" y="939461"/>
                  <a:pt x="215837" y="935734"/>
                  <a:pt x="214905" y="932318"/>
                </a:cubicBezTo>
                <a:lnTo>
                  <a:pt x="213741" y="929989"/>
                </a:lnTo>
                <a:lnTo>
                  <a:pt x="213664" y="929523"/>
                </a:lnTo>
                <a:cubicBezTo>
                  <a:pt x="213353" y="929212"/>
                  <a:pt x="213353" y="928902"/>
                  <a:pt x="213043" y="928902"/>
                </a:cubicBezTo>
                <a:close/>
                <a:moveTo>
                  <a:pt x="203419" y="928902"/>
                </a:moveTo>
                <a:cubicBezTo>
                  <a:pt x="203730" y="929212"/>
                  <a:pt x="204040" y="929523"/>
                  <a:pt x="204040" y="929834"/>
                </a:cubicBezTo>
                <a:cubicBezTo>
                  <a:pt x="204350" y="930455"/>
                  <a:pt x="204350" y="930765"/>
                  <a:pt x="204350" y="930765"/>
                </a:cubicBezTo>
                <a:cubicBezTo>
                  <a:pt x="203419" y="930765"/>
                  <a:pt x="203419" y="929834"/>
                  <a:pt x="203419" y="928902"/>
                </a:cubicBezTo>
                <a:close/>
                <a:moveTo>
                  <a:pt x="170202" y="927970"/>
                </a:moveTo>
                <a:cubicBezTo>
                  <a:pt x="170202" y="929834"/>
                  <a:pt x="170512" y="931076"/>
                  <a:pt x="170823" y="932318"/>
                </a:cubicBezTo>
                <a:lnTo>
                  <a:pt x="170202" y="928281"/>
                </a:lnTo>
                <a:close/>
                <a:moveTo>
                  <a:pt x="170512" y="927039"/>
                </a:moveTo>
                <a:lnTo>
                  <a:pt x="171133" y="927970"/>
                </a:lnTo>
                <a:cubicBezTo>
                  <a:pt x="171133" y="929523"/>
                  <a:pt x="171444" y="931076"/>
                  <a:pt x="171754" y="932629"/>
                </a:cubicBezTo>
                <a:cubicBezTo>
                  <a:pt x="171444" y="931697"/>
                  <a:pt x="171444" y="930765"/>
                  <a:pt x="171133" y="929834"/>
                </a:cubicBezTo>
                <a:cubicBezTo>
                  <a:pt x="170823" y="928902"/>
                  <a:pt x="170823" y="927970"/>
                  <a:pt x="170512" y="927039"/>
                </a:cubicBezTo>
                <a:close/>
                <a:moveTo>
                  <a:pt x="213043" y="926728"/>
                </a:moveTo>
                <a:lnTo>
                  <a:pt x="213043" y="927970"/>
                </a:lnTo>
                <a:cubicBezTo>
                  <a:pt x="213043" y="928281"/>
                  <a:pt x="213353" y="928902"/>
                  <a:pt x="213664" y="929212"/>
                </a:cubicBezTo>
                <a:cubicBezTo>
                  <a:pt x="213353" y="928591"/>
                  <a:pt x="213353" y="927660"/>
                  <a:pt x="213043" y="926728"/>
                </a:cubicBezTo>
                <a:close/>
                <a:moveTo>
                  <a:pt x="169892" y="926728"/>
                </a:moveTo>
                <a:lnTo>
                  <a:pt x="170202" y="927039"/>
                </a:lnTo>
                <a:lnTo>
                  <a:pt x="170202" y="927970"/>
                </a:lnTo>
                <a:cubicBezTo>
                  <a:pt x="170202" y="927660"/>
                  <a:pt x="169892" y="927039"/>
                  <a:pt x="169892" y="926728"/>
                </a:cubicBezTo>
                <a:close/>
                <a:moveTo>
                  <a:pt x="205282" y="923622"/>
                </a:moveTo>
                <a:cubicBezTo>
                  <a:pt x="205592" y="925486"/>
                  <a:pt x="206524" y="927349"/>
                  <a:pt x="207144" y="928902"/>
                </a:cubicBezTo>
                <a:lnTo>
                  <a:pt x="207765" y="932318"/>
                </a:lnTo>
                <a:cubicBezTo>
                  <a:pt x="207455" y="930765"/>
                  <a:pt x="206524" y="929212"/>
                  <a:pt x="205903" y="927349"/>
                </a:cubicBezTo>
                <a:cubicBezTo>
                  <a:pt x="206213" y="928591"/>
                  <a:pt x="206524" y="929523"/>
                  <a:pt x="206834" y="930765"/>
                </a:cubicBezTo>
                <a:cubicBezTo>
                  <a:pt x="206524" y="929523"/>
                  <a:pt x="205903" y="928281"/>
                  <a:pt x="205592" y="927039"/>
                </a:cubicBezTo>
                <a:cubicBezTo>
                  <a:pt x="205592" y="926728"/>
                  <a:pt x="205282" y="926417"/>
                  <a:pt x="205282" y="925796"/>
                </a:cubicBezTo>
                <a:lnTo>
                  <a:pt x="205282" y="925486"/>
                </a:lnTo>
                <a:cubicBezTo>
                  <a:pt x="205282" y="925796"/>
                  <a:pt x="205282" y="926107"/>
                  <a:pt x="205592" y="926417"/>
                </a:cubicBezTo>
                <a:cubicBezTo>
                  <a:pt x="205282" y="925486"/>
                  <a:pt x="205282" y="924554"/>
                  <a:pt x="205282" y="923622"/>
                </a:cubicBezTo>
                <a:close/>
                <a:moveTo>
                  <a:pt x="149713" y="920827"/>
                </a:moveTo>
                <a:cubicBezTo>
                  <a:pt x="150644" y="924243"/>
                  <a:pt x="151886" y="927970"/>
                  <a:pt x="153438" y="931386"/>
                </a:cubicBezTo>
                <a:cubicBezTo>
                  <a:pt x="153438" y="932008"/>
                  <a:pt x="154059" y="932939"/>
                  <a:pt x="154059" y="934182"/>
                </a:cubicBezTo>
                <a:cubicBezTo>
                  <a:pt x="155611" y="937908"/>
                  <a:pt x="157163" y="941635"/>
                  <a:pt x="158716" y="945362"/>
                </a:cubicBezTo>
                <a:cubicBezTo>
                  <a:pt x="161199" y="950952"/>
                  <a:pt x="163683" y="956853"/>
                  <a:pt x="166787" y="963064"/>
                </a:cubicBezTo>
                <a:cubicBezTo>
                  <a:pt x="162441" y="954368"/>
                  <a:pt x="158716" y="947225"/>
                  <a:pt x="156232" y="940393"/>
                </a:cubicBezTo>
                <a:lnTo>
                  <a:pt x="155301" y="938529"/>
                </a:lnTo>
                <a:lnTo>
                  <a:pt x="150023" y="922691"/>
                </a:lnTo>
                <a:close/>
                <a:moveTo>
                  <a:pt x="211491" y="920206"/>
                </a:moveTo>
                <a:lnTo>
                  <a:pt x="211491" y="923622"/>
                </a:lnTo>
                <a:cubicBezTo>
                  <a:pt x="212111" y="924243"/>
                  <a:pt x="212732" y="925175"/>
                  <a:pt x="213043" y="925796"/>
                </a:cubicBezTo>
                <a:lnTo>
                  <a:pt x="213043" y="926107"/>
                </a:lnTo>
                <a:cubicBezTo>
                  <a:pt x="213353" y="927039"/>
                  <a:pt x="213664" y="927660"/>
                  <a:pt x="213974" y="928281"/>
                </a:cubicBezTo>
                <a:cubicBezTo>
                  <a:pt x="213664" y="927039"/>
                  <a:pt x="213043" y="925796"/>
                  <a:pt x="213043" y="924554"/>
                </a:cubicBezTo>
                <a:lnTo>
                  <a:pt x="213043" y="925796"/>
                </a:lnTo>
                <a:cubicBezTo>
                  <a:pt x="212732" y="924554"/>
                  <a:pt x="212732" y="923312"/>
                  <a:pt x="212111" y="921759"/>
                </a:cubicBezTo>
                <a:cubicBezTo>
                  <a:pt x="212111" y="920827"/>
                  <a:pt x="212111" y="920206"/>
                  <a:pt x="211491" y="920206"/>
                </a:cubicBezTo>
                <a:close/>
                <a:moveTo>
                  <a:pt x="209318" y="919585"/>
                </a:moveTo>
                <a:cubicBezTo>
                  <a:pt x="210249" y="923001"/>
                  <a:pt x="210870" y="926728"/>
                  <a:pt x="212111" y="930765"/>
                </a:cubicBezTo>
                <a:cubicBezTo>
                  <a:pt x="211801" y="928902"/>
                  <a:pt x="211491" y="926417"/>
                  <a:pt x="211491" y="924554"/>
                </a:cubicBezTo>
                <a:cubicBezTo>
                  <a:pt x="210559" y="922691"/>
                  <a:pt x="209628" y="921138"/>
                  <a:pt x="209318" y="919585"/>
                </a:cubicBezTo>
                <a:close/>
                <a:moveTo>
                  <a:pt x="168960" y="918032"/>
                </a:moveTo>
                <a:lnTo>
                  <a:pt x="169892" y="921759"/>
                </a:lnTo>
                <a:cubicBezTo>
                  <a:pt x="170202" y="923622"/>
                  <a:pt x="170512" y="925175"/>
                  <a:pt x="170512" y="927039"/>
                </a:cubicBezTo>
                <a:lnTo>
                  <a:pt x="169581" y="924554"/>
                </a:lnTo>
                <a:cubicBezTo>
                  <a:pt x="169581" y="922380"/>
                  <a:pt x="169271" y="920206"/>
                  <a:pt x="168960" y="918032"/>
                </a:cubicBezTo>
                <a:close/>
                <a:moveTo>
                  <a:pt x="207765" y="916479"/>
                </a:moveTo>
                <a:cubicBezTo>
                  <a:pt x="207765" y="918343"/>
                  <a:pt x="207765" y="920206"/>
                  <a:pt x="208697" y="921759"/>
                </a:cubicBezTo>
                <a:lnTo>
                  <a:pt x="208697" y="923622"/>
                </a:lnTo>
                <a:lnTo>
                  <a:pt x="208697" y="924554"/>
                </a:lnTo>
                <a:cubicBezTo>
                  <a:pt x="209628" y="927039"/>
                  <a:pt x="211491" y="930765"/>
                  <a:pt x="212111" y="933250"/>
                </a:cubicBezTo>
                <a:cubicBezTo>
                  <a:pt x="212111" y="932629"/>
                  <a:pt x="212111" y="931697"/>
                  <a:pt x="212111" y="931076"/>
                </a:cubicBezTo>
                <a:cubicBezTo>
                  <a:pt x="210559" y="926107"/>
                  <a:pt x="209628" y="921759"/>
                  <a:pt x="207765" y="916479"/>
                </a:cubicBezTo>
                <a:close/>
                <a:moveTo>
                  <a:pt x="200004" y="916479"/>
                </a:moveTo>
                <a:lnTo>
                  <a:pt x="201246" y="919274"/>
                </a:lnTo>
                <a:cubicBezTo>
                  <a:pt x="201556" y="920517"/>
                  <a:pt x="202177" y="922069"/>
                  <a:pt x="202488" y="923622"/>
                </a:cubicBezTo>
                <a:cubicBezTo>
                  <a:pt x="203419" y="925486"/>
                  <a:pt x="204350" y="927970"/>
                  <a:pt x="205282" y="929834"/>
                </a:cubicBezTo>
                <a:cubicBezTo>
                  <a:pt x="205282" y="927660"/>
                  <a:pt x="204661" y="925486"/>
                  <a:pt x="204350" y="923933"/>
                </a:cubicBezTo>
                <a:cubicBezTo>
                  <a:pt x="204661" y="924554"/>
                  <a:pt x="204971" y="925175"/>
                  <a:pt x="205282" y="925796"/>
                </a:cubicBezTo>
                <a:cubicBezTo>
                  <a:pt x="205282" y="927660"/>
                  <a:pt x="205282" y="929834"/>
                  <a:pt x="206213" y="931386"/>
                </a:cubicBezTo>
                <a:cubicBezTo>
                  <a:pt x="207765" y="934803"/>
                  <a:pt x="209318" y="938840"/>
                  <a:pt x="210249" y="941946"/>
                </a:cubicBezTo>
                <a:cubicBezTo>
                  <a:pt x="210249" y="942567"/>
                  <a:pt x="210559" y="943188"/>
                  <a:pt x="210559" y="943809"/>
                </a:cubicBezTo>
                <a:lnTo>
                  <a:pt x="206213" y="934182"/>
                </a:lnTo>
                <a:lnTo>
                  <a:pt x="207013" y="945589"/>
                </a:lnTo>
                <a:lnTo>
                  <a:pt x="206627" y="944430"/>
                </a:lnTo>
                <a:lnTo>
                  <a:pt x="205282" y="932318"/>
                </a:lnTo>
                <a:cubicBezTo>
                  <a:pt x="205282" y="931697"/>
                  <a:pt x="204661" y="930765"/>
                  <a:pt x="204040" y="929834"/>
                </a:cubicBezTo>
                <a:cubicBezTo>
                  <a:pt x="204040" y="929212"/>
                  <a:pt x="203730" y="928591"/>
                  <a:pt x="203419" y="927970"/>
                </a:cubicBezTo>
                <a:cubicBezTo>
                  <a:pt x="202488" y="924554"/>
                  <a:pt x="200936" y="920827"/>
                  <a:pt x="200004" y="916479"/>
                </a:cubicBezTo>
                <a:close/>
                <a:moveTo>
                  <a:pt x="165856" y="916479"/>
                </a:moveTo>
                <a:cubicBezTo>
                  <a:pt x="166787" y="920206"/>
                  <a:pt x="166787" y="922691"/>
                  <a:pt x="167408" y="925486"/>
                </a:cubicBezTo>
                <a:lnTo>
                  <a:pt x="167408" y="926107"/>
                </a:lnTo>
                <a:cubicBezTo>
                  <a:pt x="167408" y="925486"/>
                  <a:pt x="167098" y="925175"/>
                  <a:pt x="166787" y="924554"/>
                </a:cubicBezTo>
                <a:lnTo>
                  <a:pt x="166787" y="923622"/>
                </a:lnTo>
                <a:cubicBezTo>
                  <a:pt x="166787" y="921759"/>
                  <a:pt x="165856" y="919274"/>
                  <a:pt x="165856" y="916479"/>
                </a:cubicBezTo>
                <a:close/>
                <a:moveTo>
                  <a:pt x="142883" y="916479"/>
                </a:moveTo>
                <a:lnTo>
                  <a:pt x="148161" y="937598"/>
                </a:lnTo>
                <a:cubicBezTo>
                  <a:pt x="147540" y="934182"/>
                  <a:pt x="146608" y="929834"/>
                  <a:pt x="146608" y="925486"/>
                </a:cubicBezTo>
                <a:cubicBezTo>
                  <a:pt x="144746" y="921759"/>
                  <a:pt x="143814" y="919274"/>
                  <a:pt x="142883" y="916479"/>
                </a:cubicBezTo>
                <a:close/>
                <a:moveTo>
                  <a:pt x="160578" y="913063"/>
                </a:moveTo>
                <a:cubicBezTo>
                  <a:pt x="160578" y="914926"/>
                  <a:pt x="161510" y="915548"/>
                  <a:pt x="161510" y="917411"/>
                </a:cubicBezTo>
                <a:cubicBezTo>
                  <a:pt x="161510" y="918964"/>
                  <a:pt x="162441" y="921759"/>
                  <a:pt x="161510" y="922691"/>
                </a:cubicBezTo>
                <a:cubicBezTo>
                  <a:pt x="161510" y="920206"/>
                  <a:pt x="160578" y="916479"/>
                  <a:pt x="160578" y="913063"/>
                </a:cubicBezTo>
                <a:close/>
                <a:moveTo>
                  <a:pt x="140400" y="912131"/>
                </a:moveTo>
                <a:cubicBezTo>
                  <a:pt x="140710" y="913374"/>
                  <a:pt x="141020" y="914305"/>
                  <a:pt x="141331" y="915548"/>
                </a:cubicBezTo>
                <a:cubicBezTo>
                  <a:pt x="141331" y="915548"/>
                  <a:pt x="141331" y="915548"/>
                  <a:pt x="141331" y="915858"/>
                </a:cubicBezTo>
                <a:cubicBezTo>
                  <a:pt x="140400" y="914926"/>
                  <a:pt x="140400" y="913063"/>
                  <a:pt x="140400" y="912131"/>
                </a:cubicBezTo>
                <a:close/>
                <a:moveTo>
                  <a:pt x="202177" y="911200"/>
                </a:moveTo>
                <a:lnTo>
                  <a:pt x="202384" y="911820"/>
                </a:lnTo>
                <a:lnTo>
                  <a:pt x="203109" y="916169"/>
                </a:lnTo>
                <a:cubicBezTo>
                  <a:pt x="202798" y="914616"/>
                  <a:pt x="202488" y="912752"/>
                  <a:pt x="202177" y="911200"/>
                </a:cubicBezTo>
                <a:close/>
                <a:moveTo>
                  <a:pt x="199383" y="911200"/>
                </a:moveTo>
                <a:cubicBezTo>
                  <a:pt x="199694" y="911821"/>
                  <a:pt x="200004" y="912442"/>
                  <a:pt x="200315" y="913063"/>
                </a:cubicBezTo>
                <a:cubicBezTo>
                  <a:pt x="201246" y="916479"/>
                  <a:pt x="202177" y="919274"/>
                  <a:pt x="202488" y="921759"/>
                </a:cubicBezTo>
                <a:lnTo>
                  <a:pt x="201246" y="919274"/>
                </a:lnTo>
                <a:cubicBezTo>
                  <a:pt x="200625" y="916479"/>
                  <a:pt x="200004" y="913995"/>
                  <a:pt x="199383" y="911200"/>
                </a:cubicBezTo>
                <a:close/>
                <a:moveTo>
                  <a:pt x="203419" y="910579"/>
                </a:moveTo>
                <a:lnTo>
                  <a:pt x="203419" y="913063"/>
                </a:lnTo>
                <a:lnTo>
                  <a:pt x="206213" y="918343"/>
                </a:lnTo>
                <a:lnTo>
                  <a:pt x="206213" y="916479"/>
                </a:lnTo>
                <a:cubicBezTo>
                  <a:pt x="205282" y="914926"/>
                  <a:pt x="204350" y="912131"/>
                  <a:pt x="203419" y="910579"/>
                </a:cubicBezTo>
                <a:close/>
                <a:moveTo>
                  <a:pt x="208553" y="909169"/>
                </a:moveTo>
                <a:lnTo>
                  <a:pt x="208697" y="909440"/>
                </a:lnTo>
                <a:lnTo>
                  <a:pt x="208697" y="909647"/>
                </a:lnTo>
                <a:close/>
                <a:moveTo>
                  <a:pt x="199073" y="908715"/>
                </a:moveTo>
                <a:lnTo>
                  <a:pt x="199383" y="909336"/>
                </a:lnTo>
                <a:cubicBezTo>
                  <a:pt x="199383" y="909957"/>
                  <a:pt x="199694" y="910579"/>
                  <a:pt x="199694" y="911200"/>
                </a:cubicBezTo>
                <a:cubicBezTo>
                  <a:pt x="199073" y="910268"/>
                  <a:pt x="199073" y="909647"/>
                  <a:pt x="199073" y="908715"/>
                </a:cubicBezTo>
                <a:close/>
                <a:moveTo>
                  <a:pt x="200936" y="906852"/>
                </a:moveTo>
                <a:lnTo>
                  <a:pt x="201246" y="907473"/>
                </a:lnTo>
                <a:lnTo>
                  <a:pt x="201867" y="910579"/>
                </a:lnTo>
                <a:cubicBezTo>
                  <a:pt x="201867" y="909336"/>
                  <a:pt x="201246" y="908094"/>
                  <a:pt x="200936" y="906852"/>
                </a:cubicBezTo>
                <a:close/>
                <a:moveTo>
                  <a:pt x="175479" y="906541"/>
                </a:moveTo>
                <a:cubicBezTo>
                  <a:pt x="175169" y="917411"/>
                  <a:pt x="174859" y="928281"/>
                  <a:pt x="174548" y="938219"/>
                </a:cubicBezTo>
                <a:lnTo>
                  <a:pt x="175479" y="940393"/>
                </a:lnTo>
                <a:lnTo>
                  <a:pt x="175479" y="949089"/>
                </a:lnTo>
                <a:cubicBezTo>
                  <a:pt x="174859" y="946294"/>
                  <a:pt x="174548" y="943809"/>
                  <a:pt x="173927" y="941325"/>
                </a:cubicBezTo>
                <a:cubicBezTo>
                  <a:pt x="174238" y="940393"/>
                  <a:pt x="174238" y="939772"/>
                  <a:pt x="174238" y="939151"/>
                </a:cubicBezTo>
                <a:lnTo>
                  <a:pt x="173306" y="936666"/>
                </a:lnTo>
                <a:cubicBezTo>
                  <a:pt x="172996" y="936045"/>
                  <a:pt x="172996" y="935113"/>
                  <a:pt x="172685" y="934182"/>
                </a:cubicBezTo>
                <a:lnTo>
                  <a:pt x="174238" y="937287"/>
                </a:lnTo>
                <a:cubicBezTo>
                  <a:pt x="174548" y="927660"/>
                  <a:pt x="174859" y="917100"/>
                  <a:pt x="175479" y="906541"/>
                </a:cubicBezTo>
                <a:close/>
                <a:moveTo>
                  <a:pt x="209628" y="905920"/>
                </a:moveTo>
                <a:cubicBezTo>
                  <a:pt x="208697" y="906852"/>
                  <a:pt x="208697" y="906852"/>
                  <a:pt x="209628" y="907783"/>
                </a:cubicBezTo>
                <a:cubicBezTo>
                  <a:pt x="209628" y="908715"/>
                  <a:pt x="209628" y="909647"/>
                  <a:pt x="210559" y="910579"/>
                </a:cubicBezTo>
                <a:lnTo>
                  <a:pt x="210559" y="909647"/>
                </a:lnTo>
                <a:cubicBezTo>
                  <a:pt x="210559" y="908715"/>
                  <a:pt x="209628" y="906852"/>
                  <a:pt x="209628" y="905920"/>
                </a:cubicBezTo>
                <a:close/>
                <a:moveTo>
                  <a:pt x="204350" y="905299"/>
                </a:moveTo>
                <a:lnTo>
                  <a:pt x="204350" y="907783"/>
                </a:lnTo>
                <a:cubicBezTo>
                  <a:pt x="204350" y="910579"/>
                  <a:pt x="205282" y="913063"/>
                  <a:pt x="206213" y="915858"/>
                </a:cubicBezTo>
                <a:lnTo>
                  <a:pt x="206213" y="913995"/>
                </a:lnTo>
                <a:lnTo>
                  <a:pt x="206213" y="909647"/>
                </a:lnTo>
                <a:cubicBezTo>
                  <a:pt x="205903" y="909336"/>
                  <a:pt x="205592" y="909026"/>
                  <a:pt x="205592" y="908405"/>
                </a:cubicBezTo>
                <a:lnTo>
                  <a:pt x="206213" y="913995"/>
                </a:lnTo>
                <a:close/>
                <a:moveTo>
                  <a:pt x="206834" y="900951"/>
                </a:moveTo>
                <a:lnTo>
                  <a:pt x="206834" y="903436"/>
                </a:lnTo>
                <a:lnTo>
                  <a:pt x="208553" y="909169"/>
                </a:lnTo>
                <a:lnTo>
                  <a:pt x="206834" y="905920"/>
                </a:lnTo>
                <a:lnTo>
                  <a:pt x="206834" y="911200"/>
                </a:lnTo>
                <a:cubicBezTo>
                  <a:pt x="207765" y="914926"/>
                  <a:pt x="209628" y="918343"/>
                  <a:pt x="210559" y="921759"/>
                </a:cubicBezTo>
                <a:lnTo>
                  <a:pt x="210559" y="918343"/>
                </a:lnTo>
                <a:cubicBezTo>
                  <a:pt x="209628" y="915858"/>
                  <a:pt x="209628" y="913995"/>
                  <a:pt x="209628" y="911200"/>
                </a:cubicBezTo>
                <a:lnTo>
                  <a:pt x="208697" y="909440"/>
                </a:lnTo>
                <a:lnTo>
                  <a:pt x="208697" y="907783"/>
                </a:lnTo>
                <a:cubicBezTo>
                  <a:pt x="207765" y="905299"/>
                  <a:pt x="207765" y="903436"/>
                  <a:pt x="206834" y="900951"/>
                </a:cubicBezTo>
                <a:close/>
                <a:moveTo>
                  <a:pt x="197443" y="900019"/>
                </a:moveTo>
                <a:lnTo>
                  <a:pt x="197521" y="900019"/>
                </a:lnTo>
                <a:lnTo>
                  <a:pt x="197645" y="900703"/>
                </a:lnTo>
                <a:lnTo>
                  <a:pt x="197521" y="900330"/>
                </a:lnTo>
                <a:close/>
                <a:moveTo>
                  <a:pt x="203419" y="899088"/>
                </a:moveTo>
                <a:lnTo>
                  <a:pt x="203419" y="900019"/>
                </a:lnTo>
                <a:cubicBezTo>
                  <a:pt x="203419" y="901572"/>
                  <a:pt x="204350" y="902504"/>
                  <a:pt x="204350" y="904057"/>
                </a:cubicBezTo>
                <a:cubicBezTo>
                  <a:pt x="204350" y="902504"/>
                  <a:pt x="204040" y="900330"/>
                  <a:pt x="203419" y="899088"/>
                </a:cubicBezTo>
                <a:close/>
                <a:moveTo>
                  <a:pt x="197210" y="899088"/>
                </a:moveTo>
                <a:lnTo>
                  <a:pt x="197443" y="900019"/>
                </a:lnTo>
                <a:lnTo>
                  <a:pt x="197210" y="900019"/>
                </a:lnTo>
                <a:close/>
                <a:moveTo>
                  <a:pt x="198763" y="898777"/>
                </a:moveTo>
                <a:cubicBezTo>
                  <a:pt x="198763" y="899088"/>
                  <a:pt x="199073" y="899398"/>
                  <a:pt x="199073" y="900019"/>
                </a:cubicBezTo>
                <a:cubicBezTo>
                  <a:pt x="199073" y="899709"/>
                  <a:pt x="199073" y="899709"/>
                  <a:pt x="198763" y="899709"/>
                </a:cubicBezTo>
                <a:cubicBezTo>
                  <a:pt x="198763" y="899398"/>
                  <a:pt x="198763" y="899088"/>
                  <a:pt x="198763" y="898777"/>
                </a:cubicBezTo>
                <a:close/>
                <a:moveTo>
                  <a:pt x="203419" y="898156"/>
                </a:moveTo>
                <a:cubicBezTo>
                  <a:pt x="204040" y="898777"/>
                  <a:pt x="204040" y="899088"/>
                  <a:pt x="204350" y="899709"/>
                </a:cubicBezTo>
                <a:cubicBezTo>
                  <a:pt x="204350" y="900019"/>
                  <a:pt x="204350" y="900330"/>
                  <a:pt x="204350" y="900951"/>
                </a:cubicBezTo>
                <a:lnTo>
                  <a:pt x="204350" y="901572"/>
                </a:lnTo>
                <a:cubicBezTo>
                  <a:pt x="204350" y="900330"/>
                  <a:pt x="203730" y="899398"/>
                  <a:pt x="203419" y="898156"/>
                </a:cubicBezTo>
                <a:close/>
                <a:moveTo>
                  <a:pt x="203419" y="897224"/>
                </a:moveTo>
                <a:cubicBezTo>
                  <a:pt x="203419" y="897535"/>
                  <a:pt x="203419" y="897845"/>
                  <a:pt x="203419" y="898156"/>
                </a:cubicBezTo>
                <a:cubicBezTo>
                  <a:pt x="204350" y="900951"/>
                  <a:pt x="204350" y="903436"/>
                  <a:pt x="205282" y="905299"/>
                </a:cubicBezTo>
                <a:lnTo>
                  <a:pt x="205282" y="901572"/>
                </a:lnTo>
                <a:cubicBezTo>
                  <a:pt x="204661" y="900640"/>
                  <a:pt x="204661" y="900019"/>
                  <a:pt x="204350" y="899709"/>
                </a:cubicBezTo>
                <a:cubicBezTo>
                  <a:pt x="204350" y="898466"/>
                  <a:pt x="204040" y="897845"/>
                  <a:pt x="203419" y="897224"/>
                </a:cubicBezTo>
                <a:close/>
                <a:moveTo>
                  <a:pt x="139468" y="897224"/>
                </a:moveTo>
                <a:lnTo>
                  <a:pt x="139468" y="899088"/>
                </a:lnTo>
                <a:lnTo>
                  <a:pt x="142262" y="912131"/>
                </a:lnTo>
                <a:cubicBezTo>
                  <a:pt x="142883" y="916479"/>
                  <a:pt x="144746" y="920206"/>
                  <a:pt x="146608" y="924554"/>
                </a:cubicBezTo>
                <a:cubicBezTo>
                  <a:pt x="145677" y="920827"/>
                  <a:pt x="145677" y="918343"/>
                  <a:pt x="144746" y="914926"/>
                </a:cubicBezTo>
                <a:close/>
                <a:moveTo>
                  <a:pt x="196589" y="893808"/>
                </a:moveTo>
                <a:cubicBezTo>
                  <a:pt x="195658" y="899088"/>
                  <a:pt x="195658" y="903436"/>
                  <a:pt x="194727" y="908715"/>
                </a:cubicBezTo>
                <a:lnTo>
                  <a:pt x="206627" y="944430"/>
                </a:lnTo>
                <a:lnTo>
                  <a:pt x="207455" y="951884"/>
                </a:lnTo>
                <a:lnTo>
                  <a:pt x="207013" y="945589"/>
                </a:lnTo>
                <a:lnTo>
                  <a:pt x="219252" y="982319"/>
                </a:lnTo>
                <a:cubicBezTo>
                  <a:pt x="218320" y="973623"/>
                  <a:pt x="216458" y="963996"/>
                  <a:pt x="214905" y="953437"/>
                </a:cubicBezTo>
                <a:cubicBezTo>
                  <a:pt x="213974" y="947225"/>
                  <a:pt x="213043" y="941014"/>
                  <a:pt x="212111" y="934182"/>
                </a:cubicBezTo>
                <a:cubicBezTo>
                  <a:pt x="210559" y="930765"/>
                  <a:pt x="209628" y="927970"/>
                  <a:pt x="207765" y="924554"/>
                </a:cubicBezTo>
                <a:cubicBezTo>
                  <a:pt x="208697" y="929523"/>
                  <a:pt x="209318" y="934492"/>
                  <a:pt x="209938" y="940082"/>
                </a:cubicBezTo>
                <a:lnTo>
                  <a:pt x="208697" y="932318"/>
                </a:lnTo>
                <a:cubicBezTo>
                  <a:pt x="208386" y="931386"/>
                  <a:pt x="207765" y="930144"/>
                  <a:pt x="207144" y="928902"/>
                </a:cubicBezTo>
                <a:lnTo>
                  <a:pt x="206213" y="921759"/>
                </a:lnTo>
                <a:lnTo>
                  <a:pt x="206213" y="920827"/>
                </a:lnTo>
                <a:lnTo>
                  <a:pt x="203419" y="915858"/>
                </a:lnTo>
                <a:cubicBezTo>
                  <a:pt x="204040" y="917100"/>
                  <a:pt x="204350" y="918653"/>
                  <a:pt x="204350" y="920827"/>
                </a:cubicBezTo>
                <a:cubicBezTo>
                  <a:pt x="204350" y="921138"/>
                  <a:pt x="204350" y="921448"/>
                  <a:pt x="204350" y="921759"/>
                </a:cubicBezTo>
                <a:cubicBezTo>
                  <a:pt x="203419" y="919274"/>
                  <a:pt x="202488" y="917411"/>
                  <a:pt x="201867" y="914926"/>
                </a:cubicBezTo>
                <a:cubicBezTo>
                  <a:pt x="201867" y="916479"/>
                  <a:pt x="202488" y="918343"/>
                  <a:pt x="202488" y="920206"/>
                </a:cubicBezTo>
                <a:cubicBezTo>
                  <a:pt x="201867" y="918653"/>
                  <a:pt x="201867" y="917411"/>
                  <a:pt x="201246" y="915858"/>
                </a:cubicBezTo>
                <a:cubicBezTo>
                  <a:pt x="201556" y="915858"/>
                  <a:pt x="201556" y="916169"/>
                  <a:pt x="201867" y="916479"/>
                </a:cubicBezTo>
                <a:lnTo>
                  <a:pt x="200936" y="913995"/>
                </a:lnTo>
                <a:cubicBezTo>
                  <a:pt x="200625" y="913684"/>
                  <a:pt x="200625" y="913374"/>
                  <a:pt x="200315" y="913063"/>
                </a:cubicBezTo>
                <a:cubicBezTo>
                  <a:pt x="200004" y="912442"/>
                  <a:pt x="200004" y="911821"/>
                  <a:pt x="199694" y="911200"/>
                </a:cubicBezTo>
                <a:lnTo>
                  <a:pt x="200004" y="911200"/>
                </a:lnTo>
                <a:lnTo>
                  <a:pt x="199383" y="909336"/>
                </a:lnTo>
                <a:cubicBezTo>
                  <a:pt x="199073" y="908094"/>
                  <a:pt x="198452" y="906541"/>
                  <a:pt x="198142" y="905299"/>
                </a:cubicBezTo>
                <a:cubicBezTo>
                  <a:pt x="199073" y="906852"/>
                  <a:pt x="199073" y="908715"/>
                  <a:pt x="200004" y="910579"/>
                </a:cubicBezTo>
                <a:cubicBezTo>
                  <a:pt x="200004" y="908715"/>
                  <a:pt x="199073" y="907783"/>
                  <a:pt x="199073" y="905920"/>
                </a:cubicBezTo>
                <a:cubicBezTo>
                  <a:pt x="198763" y="905299"/>
                  <a:pt x="198452" y="904367"/>
                  <a:pt x="198142" y="903436"/>
                </a:cubicBezTo>
                <a:lnTo>
                  <a:pt x="197645" y="900703"/>
                </a:lnTo>
                <a:lnTo>
                  <a:pt x="198142" y="902193"/>
                </a:lnTo>
                <a:cubicBezTo>
                  <a:pt x="197831" y="901572"/>
                  <a:pt x="197521" y="900640"/>
                  <a:pt x="197521" y="900019"/>
                </a:cubicBezTo>
                <a:cubicBezTo>
                  <a:pt x="197210" y="899709"/>
                  <a:pt x="197210" y="899398"/>
                  <a:pt x="197210" y="899088"/>
                </a:cubicBezTo>
                <a:lnTo>
                  <a:pt x="197210" y="896293"/>
                </a:lnTo>
                <a:cubicBezTo>
                  <a:pt x="197210" y="895982"/>
                  <a:pt x="197210" y="895671"/>
                  <a:pt x="196900" y="895361"/>
                </a:cubicBezTo>
                <a:cubicBezTo>
                  <a:pt x="196900" y="894740"/>
                  <a:pt x="196589" y="894429"/>
                  <a:pt x="196589" y="893808"/>
                </a:cubicBezTo>
                <a:close/>
                <a:moveTo>
                  <a:pt x="159647" y="892876"/>
                </a:moveTo>
                <a:lnTo>
                  <a:pt x="159647" y="894740"/>
                </a:lnTo>
                <a:cubicBezTo>
                  <a:pt x="160578" y="900019"/>
                  <a:pt x="162441" y="905299"/>
                  <a:pt x="163062" y="910579"/>
                </a:cubicBezTo>
                <a:cubicBezTo>
                  <a:pt x="163062" y="908715"/>
                  <a:pt x="163062" y="907783"/>
                  <a:pt x="162441" y="905920"/>
                </a:cubicBezTo>
                <a:close/>
                <a:moveTo>
                  <a:pt x="203419" y="890392"/>
                </a:moveTo>
                <a:lnTo>
                  <a:pt x="203419" y="893808"/>
                </a:lnTo>
                <a:cubicBezTo>
                  <a:pt x="203419" y="894740"/>
                  <a:pt x="204350" y="896293"/>
                  <a:pt x="204350" y="897224"/>
                </a:cubicBezTo>
                <a:lnTo>
                  <a:pt x="204350" y="893808"/>
                </a:lnTo>
                <a:cubicBezTo>
                  <a:pt x="204350" y="892876"/>
                  <a:pt x="204350" y="891323"/>
                  <a:pt x="203419" y="890392"/>
                </a:cubicBezTo>
                <a:close/>
                <a:moveTo>
                  <a:pt x="195658" y="889460"/>
                </a:moveTo>
                <a:lnTo>
                  <a:pt x="195658" y="891945"/>
                </a:lnTo>
                <a:lnTo>
                  <a:pt x="196589" y="892876"/>
                </a:lnTo>
                <a:cubicBezTo>
                  <a:pt x="196279" y="891945"/>
                  <a:pt x="195969" y="890702"/>
                  <a:pt x="195658" y="889460"/>
                </a:cubicBezTo>
                <a:close/>
                <a:moveTo>
                  <a:pt x="157163" y="886044"/>
                </a:moveTo>
                <a:lnTo>
                  <a:pt x="157163" y="889460"/>
                </a:lnTo>
                <a:lnTo>
                  <a:pt x="156232" y="889460"/>
                </a:lnTo>
                <a:cubicBezTo>
                  <a:pt x="157163" y="897224"/>
                  <a:pt x="157784" y="905299"/>
                  <a:pt x="159647" y="912131"/>
                </a:cubicBezTo>
                <a:cubicBezTo>
                  <a:pt x="158716" y="905920"/>
                  <a:pt x="157784" y="900019"/>
                  <a:pt x="157784" y="894740"/>
                </a:cubicBezTo>
                <a:cubicBezTo>
                  <a:pt x="157784" y="891945"/>
                  <a:pt x="157163" y="889460"/>
                  <a:pt x="157163" y="886044"/>
                </a:cubicBezTo>
                <a:close/>
                <a:moveTo>
                  <a:pt x="196589" y="885112"/>
                </a:moveTo>
                <a:lnTo>
                  <a:pt x="196589" y="886665"/>
                </a:lnTo>
                <a:cubicBezTo>
                  <a:pt x="197210" y="890392"/>
                  <a:pt x="197831" y="894740"/>
                  <a:pt x="198763" y="898777"/>
                </a:cubicBezTo>
                <a:cubicBezTo>
                  <a:pt x="198452" y="898156"/>
                  <a:pt x="198452" y="897845"/>
                  <a:pt x="198142" y="897224"/>
                </a:cubicBezTo>
                <a:cubicBezTo>
                  <a:pt x="198142" y="897535"/>
                  <a:pt x="198142" y="897845"/>
                  <a:pt x="198142" y="898156"/>
                </a:cubicBezTo>
                <a:cubicBezTo>
                  <a:pt x="198142" y="899088"/>
                  <a:pt x="198142" y="899088"/>
                  <a:pt x="198763" y="899709"/>
                </a:cubicBezTo>
                <a:cubicBezTo>
                  <a:pt x="199073" y="900019"/>
                  <a:pt x="199073" y="900330"/>
                  <a:pt x="199073" y="900951"/>
                </a:cubicBezTo>
                <a:cubicBezTo>
                  <a:pt x="199694" y="901572"/>
                  <a:pt x="199694" y="902504"/>
                  <a:pt x="200004" y="903125"/>
                </a:cubicBezTo>
                <a:cubicBezTo>
                  <a:pt x="200004" y="904678"/>
                  <a:pt x="200936" y="906231"/>
                  <a:pt x="200936" y="908715"/>
                </a:cubicBezTo>
                <a:cubicBezTo>
                  <a:pt x="201246" y="910889"/>
                  <a:pt x="202177" y="913374"/>
                  <a:pt x="203109" y="916169"/>
                </a:cubicBezTo>
                <a:cubicBezTo>
                  <a:pt x="203419" y="917411"/>
                  <a:pt x="203730" y="918343"/>
                  <a:pt x="204040" y="919274"/>
                </a:cubicBezTo>
                <a:cubicBezTo>
                  <a:pt x="203419" y="916479"/>
                  <a:pt x="203419" y="914305"/>
                  <a:pt x="202488" y="912131"/>
                </a:cubicBezTo>
                <a:lnTo>
                  <a:pt x="202384" y="911820"/>
                </a:lnTo>
                <a:lnTo>
                  <a:pt x="202177" y="910579"/>
                </a:lnTo>
                <a:cubicBezTo>
                  <a:pt x="202177" y="910889"/>
                  <a:pt x="202177" y="910889"/>
                  <a:pt x="202177" y="911200"/>
                </a:cubicBezTo>
                <a:lnTo>
                  <a:pt x="202053" y="910206"/>
                </a:lnTo>
                <a:lnTo>
                  <a:pt x="201867" y="908715"/>
                </a:lnTo>
                <a:lnTo>
                  <a:pt x="201246" y="907473"/>
                </a:lnTo>
                <a:lnTo>
                  <a:pt x="200936" y="905920"/>
                </a:lnTo>
                <a:lnTo>
                  <a:pt x="200936" y="905299"/>
                </a:lnTo>
                <a:cubicBezTo>
                  <a:pt x="201867" y="907783"/>
                  <a:pt x="202488" y="908715"/>
                  <a:pt x="202488" y="910579"/>
                </a:cubicBezTo>
                <a:lnTo>
                  <a:pt x="202488" y="906852"/>
                </a:lnTo>
                <a:lnTo>
                  <a:pt x="202488" y="905920"/>
                </a:lnTo>
                <a:lnTo>
                  <a:pt x="202488" y="905299"/>
                </a:lnTo>
                <a:lnTo>
                  <a:pt x="201867" y="902504"/>
                </a:lnTo>
                <a:lnTo>
                  <a:pt x="202488" y="903436"/>
                </a:lnTo>
                <a:lnTo>
                  <a:pt x="202488" y="901572"/>
                </a:lnTo>
                <a:cubicBezTo>
                  <a:pt x="202488" y="900951"/>
                  <a:pt x="202488" y="900951"/>
                  <a:pt x="201867" y="900019"/>
                </a:cubicBezTo>
                <a:lnTo>
                  <a:pt x="201867" y="899088"/>
                </a:lnTo>
                <a:cubicBezTo>
                  <a:pt x="200936" y="898156"/>
                  <a:pt x="200936" y="896293"/>
                  <a:pt x="200004" y="895671"/>
                </a:cubicBezTo>
                <a:cubicBezTo>
                  <a:pt x="200936" y="897224"/>
                  <a:pt x="200936" y="899088"/>
                  <a:pt x="201867" y="901572"/>
                </a:cubicBezTo>
                <a:lnTo>
                  <a:pt x="201867" y="902504"/>
                </a:lnTo>
                <a:lnTo>
                  <a:pt x="200004" y="897224"/>
                </a:lnTo>
                <a:lnTo>
                  <a:pt x="200004" y="899088"/>
                </a:lnTo>
                <a:cubicBezTo>
                  <a:pt x="200004" y="900951"/>
                  <a:pt x="200936" y="903436"/>
                  <a:pt x="200936" y="905299"/>
                </a:cubicBezTo>
                <a:cubicBezTo>
                  <a:pt x="200315" y="904367"/>
                  <a:pt x="200315" y="903746"/>
                  <a:pt x="200004" y="903125"/>
                </a:cubicBezTo>
                <a:cubicBezTo>
                  <a:pt x="200004" y="902814"/>
                  <a:pt x="200004" y="902814"/>
                  <a:pt x="200004" y="902504"/>
                </a:cubicBezTo>
                <a:cubicBezTo>
                  <a:pt x="200004" y="903125"/>
                  <a:pt x="200315" y="903746"/>
                  <a:pt x="200625" y="904367"/>
                </a:cubicBezTo>
                <a:cubicBezTo>
                  <a:pt x="199694" y="900951"/>
                  <a:pt x="199073" y="896914"/>
                  <a:pt x="199073" y="893808"/>
                </a:cubicBezTo>
                <a:cubicBezTo>
                  <a:pt x="198142" y="890392"/>
                  <a:pt x="197210" y="887597"/>
                  <a:pt x="196589" y="885112"/>
                </a:cubicBezTo>
                <a:close/>
                <a:moveTo>
                  <a:pt x="203419" y="884180"/>
                </a:moveTo>
                <a:lnTo>
                  <a:pt x="203419" y="887597"/>
                </a:lnTo>
                <a:cubicBezTo>
                  <a:pt x="204350" y="888528"/>
                  <a:pt x="204350" y="889460"/>
                  <a:pt x="204350" y="890392"/>
                </a:cubicBezTo>
                <a:lnTo>
                  <a:pt x="204350" y="886044"/>
                </a:lnTo>
                <a:cubicBezTo>
                  <a:pt x="204350" y="885112"/>
                  <a:pt x="204350" y="885112"/>
                  <a:pt x="203419" y="884180"/>
                </a:cubicBezTo>
                <a:close/>
                <a:moveTo>
                  <a:pt x="140400" y="884180"/>
                </a:moveTo>
                <a:cubicBezTo>
                  <a:pt x="140400" y="886665"/>
                  <a:pt x="139468" y="889460"/>
                  <a:pt x="139468" y="891945"/>
                </a:cubicBezTo>
                <a:lnTo>
                  <a:pt x="139468" y="895671"/>
                </a:lnTo>
                <a:lnTo>
                  <a:pt x="144746" y="913995"/>
                </a:lnTo>
                <a:cubicBezTo>
                  <a:pt x="144746" y="907783"/>
                  <a:pt x="143814" y="901572"/>
                  <a:pt x="142883" y="893808"/>
                </a:cubicBezTo>
                <a:cubicBezTo>
                  <a:pt x="142883" y="891945"/>
                  <a:pt x="142262" y="890392"/>
                  <a:pt x="142262" y="888528"/>
                </a:cubicBezTo>
                <a:close/>
                <a:moveTo>
                  <a:pt x="140400" y="882317"/>
                </a:moveTo>
                <a:lnTo>
                  <a:pt x="140400" y="883249"/>
                </a:lnTo>
                <a:lnTo>
                  <a:pt x="141331" y="886044"/>
                </a:lnTo>
                <a:cubicBezTo>
                  <a:pt x="141331" y="885112"/>
                  <a:pt x="141331" y="884180"/>
                  <a:pt x="140400" y="882317"/>
                </a:cubicBezTo>
                <a:close/>
                <a:moveTo>
                  <a:pt x="162441" y="877659"/>
                </a:moveTo>
                <a:cubicBezTo>
                  <a:pt x="162441" y="887907"/>
                  <a:pt x="162441" y="897224"/>
                  <a:pt x="163062" y="904367"/>
                </a:cubicBezTo>
                <a:cubicBezTo>
                  <a:pt x="163993" y="906852"/>
                  <a:pt x="164924" y="910579"/>
                  <a:pt x="165856" y="913063"/>
                </a:cubicBezTo>
                <a:cubicBezTo>
                  <a:pt x="163993" y="907783"/>
                  <a:pt x="163993" y="901572"/>
                  <a:pt x="163062" y="893808"/>
                </a:cubicBezTo>
                <a:cubicBezTo>
                  <a:pt x="162441" y="889460"/>
                  <a:pt x="162441" y="884180"/>
                  <a:pt x="162441" y="877659"/>
                </a:cubicBezTo>
                <a:close/>
                <a:moveTo>
                  <a:pt x="131707" y="877348"/>
                </a:moveTo>
                <a:lnTo>
                  <a:pt x="136053" y="896293"/>
                </a:lnTo>
                <a:cubicBezTo>
                  <a:pt x="134501" y="891013"/>
                  <a:pt x="133259" y="884802"/>
                  <a:pt x="131707" y="878901"/>
                </a:cubicBezTo>
                <a:cubicBezTo>
                  <a:pt x="131707" y="878590"/>
                  <a:pt x="131707" y="877969"/>
                  <a:pt x="131707" y="877348"/>
                </a:cubicBezTo>
                <a:close/>
                <a:moveTo>
                  <a:pt x="141331" y="874553"/>
                </a:moveTo>
                <a:lnTo>
                  <a:pt x="141331" y="875485"/>
                </a:lnTo>
                <a:cubicBezTo>
                  <a:pt x="141331" y="877037"/>
                  <a:pt x="142262" y="879833"/>
                  <a:pt x="142262" y="881385"/>
                </a:cubicBezTo>
                <a:lnTo>
                  <a:pt x="142262" y="879833"/>
                </a:lnTo>
                <a:cubicBezTo>
                  <a:pt x="142262" y="877969"/>
                  <a:pt x="142262" y="876416"/>
                  <a:pt x="141331" y="874553"/>
                </a:cubicBezTo>
                <a:close/>
                <a:moveTo>
                  <a:pt x="136985" y="874553"/>
                </a:moveTo>
                <a:cubicBezTo>
                  <a:pt x="137916" y="879833"/>
                  <a:pt x="137916" y="886044"/>
                  <a:pt x="138537" y="891323"/>
                </a:cubicBezTo>
                <a:lnTo>
                  <a:pt x="138537" y="889460"/>
                </a:lnTo>
                <a:lnTo>
                  <a:pt x="138537" y="880764"/>
                </a:lnTo>
                <a:close/>
                <a:moveTo>
                  <a:pt x="130776" y="874553"/>
                </a:moveTo>
                <a:cubicBezTo>
                  <a:pt x="131086" y="876106"/>
                  <a:pt x="131397" y="877348"/>
                  <a:pt x="131707" y="878901"/>
                </a:cubicBezTo>
                <a:cubicBezTo>
                  <a:pt x="132639" y="896914"/>
                  <a:pt x="135122" y="914305"/>
                  <a:pt x="140400" y="929834"/>
                </a:cubicBezTo>
                <a:lnTo>
                  <a:pt x="141952" y="932939"/>
                </a:lnTo>
                <a:cubicBezTo>
                  <a:pt x="142573" y="935424"/>
                  <a:pt x="143194" y="938219"/>
                  <a:pt x="143814" y="941014"/>
                </a:cubicBezTo>
                <a:lnTo>
                  <a:pt x="138537" y="929834"/>
                </a:lnTo>
                <a:cubicBezTo>
                  <a:pt x="133259" y="913063"/>
                  <a:pt x="131707" y="894740"/>
                  <a:pt x="130776" y="874553"/>
                </a:cubicBezTo>
                <a:close/>
                <a:moveTo>
                  <a:pt x="136985" y="870205"/>
                </a:moveTo>
                <a:lnTo>
                  <a:pt x="136985" y="872690"/>
                </a:lnTo>
                <a:cubicBezTo>
                  <a:pt x="137916" y="875485"/>
                  <a:pt x="137916" y="877037"/>
                  <a:pt x="138537" y="879833"/>
                </a:cubicBezTo>
                <a:lnTo>
                  <a:pt x="138537" y="877969"/>
                </a:lnTo>
                <a:cubicBezTo>
                  <a:pt x="137916" y="875485"/>
                  <a:pt x="136985" y="872690"/>
                  <a:pt x="136985" y="870205"/>
                </a:cubicBezTo>
                <a:close/>
                <a:moveTo>
                  <a:pt x="199073" y="869273"/>
                </a:moveTo>
                <a:cubicBezTo>
                  <a:pt x="200004" y="871758"/>
                  <a:pt x="200004" y="873621"/>
                  <a:pt x="200936" y="876416"/>
                </a:cubicBezTo>
                <a:cubicBezTo>
                  <a:pt x="200936" y="877037"/>
                  <a:pt x="200936" y="878901"/>
                  <a:pt x="201867" y="879833"/>
                </a:cubicBezTo>
                <a:lnTo>
                  <a:pt x="201867" y="878901"/>
                </a:lnTo>
                <a:cubicBezTo>
                  <a:pt x="201867" y="877969"/>
                  <a:pt x="201867" y="877037"/>
                  <a:pt x="200936" y="876416"/>
                </a:cubicBezTo>
                <a:cubicBezTo>
                  <a:pt x="200936" y="874553"/>
                  <a:pt x="200004" y="872379"/>
                  <a:pt x="200004" y="871758"/>
                </a:cubicBezTo>
                <a:cubicBezTo>
                  <a:pt x="200004" y="870826"/>
                  <a:pt x="200004" y="870205"/>
                  <a:pt x="199073" y="869273"/>
                </a:cubicBezTo>
                <a:close/>
                <a:moveTo>
                  <a:pt x="190381" y="867410"/>
                </a:moveTo>
                <a:cubicBezTo>
                  <a:pt x="191001" y="872690"/>
                  <a:pt x="192243" y="878280"/>
                  <a:pt x="193795" y="884180"/>
                </a:cubicBezTo>
                <a:lnTo>
                  <a:pt x="193795" y="886044"/>
                </a:lnTo>
                <a:cubicBezTo>
                  <a:pt x="192554" y="879522"/>
                  <a:pt x="191312" y="873621"/>
                  <a:pt x="190381" y="868031"/>
                </a:cubicBezTo>
                <a:cubicBezTo>
                  <a:pt x="190381" y="868031"/>
                  <a:pt x="190381" y="867720"/>
                  <a:pt x="190381" y="867410"/>
                </a:cubicBezTo>
                <a:close/>
                <a:moveTo>
                  <a:pt x="130776" y="863683"/>
                </a:moveTo>
                <a:cubicBezTo>
                  <a:pt x="131086" y="865236"/>
                  <a:pt x="131397" y="866789"/>
                  <a:pt x="131707" y="868342"/>
                </a:cubicBezTo>
                <a:cubicBezTo>
                  <a:pt x="131707" y="871447"/>
                  <a:pt x="131707" y="874553"/>
                  <a:pt x="131707" y="877348"/>
                </a:cubicBezTo>
                <a:lnTo>
                  <a:pt x="130776" y="872690"/>
                </a:lnTo>
                <a:close/>
                <a:moveTo>
                  <a:pt x="157163" y="861509"/>
                </a:moveTo>
                <a:cubicBezTo>
                  <a:pt x="156232" y="863994"/>
                  <a:pt x="156232" y="865857"/>
                  <a:pt x="156232" y="868342"/>
                </a:cubicBezTo>
                <a:cubicBezTo>
                  <a:pt x="156232" y="870205"/>
                  <a:pt x="156232" y="871758"/>
                  <a:pt x="157163" y="872690"/>
                </a:cubicBezTo>
                <a:lnTo>
                  <a:pt x="157163" y="866478"/>
                </a:lnTo>
                <a:close/>
                <a:moveTo>
                  <a:pt x="189449" y="856540"/>
                </a:moveTo>
                <a:cubicBezTo>
                  <a:pt x="189449" y="858404"/>
                  <a:pt x="189449" y="860267"/>
                  <a:pt x="189449" y="862130"/>
                </a:cubicBezTo>
                <a:cubicBezTo>
                  <a:pt x="189760" y="863994"/>
                  <a:pt x="190070" y="866168"/>
                  <a:pt x="190381" y="868031"/>
                </a:cubicBezTo>
                <a:cubicBezTo>
                  <a:pt x="190381" y="875795"/>
                  <a:pt x="190381" y="881696"/>
                  <a:pt x="191312" y="883249"/>
                </a:cubicBezTo>
                <a:cubicBezTo>
                  <a:pt x="191933" y="889460"/>
                  <a:pt x="192864" y="896293"/>
                  <a:pt x="193795" y="901572"/>
                </a:cubicBezTo>
                <a:cubicBezTo>
                  <a:pt x="193795" y="897224"/>
                  <a:pt x="193795" y="892876"/>
                  <a:pt x="194727" y="887597"/>
                </a:cubicBezTo>
                <a:cubicBezTo>
                  <a:pt x="194416" y="886354"/>
                  <a:pt x="194106" y="885423"/>
                  <a:pt x="193795" y="884180"/>
                </a:cubicBezTo>
                <a:lnTo>
                  <a:pt x="193795" y="883249"/>
                </a:lnTo>
                <a:cubicBezTo>
                  <a:pt x="191622" y="873621"/>
                  <a:pt x="190691" y="864615"/>
                  <a:pt x="189449" y="856540"/>
                </a:cubicBezTo>
                <a:close/>
                <a:moveTo>
                  <a:pt x="130776" y="852503"/>
                </a:moveTo>
                <a:cubicBezTo>
                  <a:pt x="131707" y="860577"/>
                  <a:pt x="132639" y="867410"/>
                  <a:pt x="134191" y="874553"/>
                </a:cubicBezTo>
                <a:cubicBezTo>
                  <a:pt x="133259" y="870205"/>
                  <a:pt x="133259" y="864925"/>
                  <a:pt x="133259" y="860577"/>
                </a:cubicBezTo>
                <a:close/>
                <a:moveTo>
                  <a:pt x="155301" y="850950"/>
                </a:moveTo>
                <a:lnTo>
                  <a:pt x="155301" y="852503"/>
                </a:lnTo>
                <a:cubicBezTo>
                  <a:pt x="154369" y="858714"/>
                  <a:pt x="155301" y="864925"/>
                  <a:pt x="156232" y="871137"/>
                </a:cubicBezTo>
                <a:lnTo>
                  <a:pt x="156232" y="873621"/>
                </a:lnTo>
                <a:lnTo>
                  <a:pt x="156232" y="877037"/>
                </a:lnTo>
                <a:cubicBezTo>
                  <a:pt x="156232" y="879833"/>
                  <a:pt x="157163" y="882317"/>
                  <a:pt x="157163" y="885112"/>
                </a:cubicBezTo>
                <a:lnTo>
                  <a:pt x="157163" y="877037"/>
                </a:lnTo>
                <a:cubicBezTo>
                  <a:pt x="157163" y="874553"/>
                  <a:pt x="156232" y="872690"/>
                  <a:pt x="156232" y="870205"/>
                </a:cubicBezTo>
                <a:lnTo>
                  <a:pt x="156232" y="869273"/>
                </a:lnTo>
                <a:cubicBezTo>
                  <a:pt x="155301" y="863062"/>
                  <a:pt x="155301" y="856851"/>
                  <a:pt x="155301" y="850950"/>
                </a:cubicBezTo>
                <a:close/>
                <a:moveTo>
                  <a:pt x="190381" y="847223"/>
                </a:moveTo>
                <a:cubicBezTo>
                  <a:pt x="191312" y="856851"/>
                  <a:pt x="192864" y="868342"/>
                  <a:pt x="194727" y="880764"/>
                </a:cubicBezTo>
                <a:cubicBezTo>
                  <a:pt x="194727" y="877969"/>
                  <a:pt x="194727" y="875485"/>
                  <a:pt x="195658" y="872690"/>
                </a:cubicBezTo>
                <a:cubicBezTo>
                  <a:pt x="195658" y="871137"/>
                  <a:pt x="195658" y="870205"/>
                  <a:pt x="194727" y="869273"/>
                </a:cubicBezTo>
                <a:cubicBezTo>
                  <a:pt x="194727" y="866478"/>
                  <a:pt x="193795" y="863994"/>
                  <a:pt x="193795" y="861509"/>
                </a:cubicBezTo>
                <a:cubicBezTo>
                  <a:pt x="192864" y="857782"/>
                  <a:pt x="192864" y="853434"/>
                  <a:pt x="192864" y="850018"/>
                </a:cubicBezTo>
                <a:cubicBezTo>
                  <a:pt x="191933" y="850018"/>
                  <a:pt x="191312" y="848155"/>
                  <a:pt x="190381" y="847223"/>
                </a:cubicBezTo>
                <a:close/>
                <a:moveTo>
                  <a:pt x="195658" y="841944"/>
                </a:moveTo>
                <a:cubicBezTo>
                  <a:pt x="195658" y="842875"/>
                  <a:pt x="195658" y="843807"/>
                  <a:pt x="194727" y="845670"/>
                </a:cubicBezTo>
                <a:cubicBezTo>
                  <a:pt x="195658" y="850950"/>
                  <a:pt x="195658" y="856230"/>
                  <a:pt x="196589" y="861509"/>
                </a:cubicBezTo>
                <a:lnTo>
                  <a:pt x="196589" y="856230"/>
                </a:lnTo>
                <a:cubicBezTo>
                  <a:pt x="196589" y="851882"/>
                  <a:pt x="195658" y="846602"/>
                  <a:pt x="195658" y="841944"/>
                </a:cubicBezTo>
                <a:close/>
                <a:moveTo>
                  <a:pt x="156232" y="841944"/>
                </a:moveTo>
                <a:cubicBezTo>
                  <a:pt x="155301" y="843807"/>
                  <a:pt x="155301" y="846602"/>
                  <a:pt x="155301" y="848155"/>
                </a:cubicBezTo>
                <a:cubicBezTo>
                  <a:pt x="155301" y="854366"/>
                  <a:pt x="155301" y="860577"/>
                  <a:pt x="156232" y="863994"/>
                </a:cubicBezTo>
                <a:lnTo>
                  <a:pt x="156232" y="858714"/>
                </a:lnTo>
                <a:lnTo>
                  <a:pt x="156232" y="847223"/>
                </a:lnTo>
                <a:close/>
                <a:moveTo>
                  <a:pt x="131707" y="841322"/>
                </a:moveTo>
                <a:cubicBezTo>
                  <a:pt x="131707" y="844739"/>
                  <a:pt x="131707" y="847223"/>
                  <a:pt x="130776" y="850950"/>
                </a:cubicBezTo>
                <a:cubicBezTo>
                  <a:pt x="131707" y="853434"/>
                  <a:pt x="132639" y="855298"/>
                  <a:pt x="133259" y="857782"/>
                </a:cubicBezTo>
                <a:cubicBezTo>
                  <a:pt x="133259" y="854366"/>
                  <a:pt x="133259" y="850950"/>
                  <a:pt x="132639" y="847223"/>
                </a:cubicBezTo>
                <a:cubicBezTo>
                  <a:pt x="132639" y="845670"/>
                  <a:pt x="131707" y="842875"/>
                  <a:pt x="131707" y="841322"/>
                </a:cubicBezTo>
                <a:close/>
                <a:moveTo>
                  <a:pt x="122084" y="840701"/>
                </a:moveTo>
                <a:cubicBezTo>
                  <a:pt x="123015" y="846602"/>
                  <a:pt x="123636" y="851882"/>
                  <a:pt x="124567" y="856230"/>
                </a:cubicBezTo>
                <a:lnTo>
                  <a:pt x="123636" y="851882"/>
                </a:lnTo>
                <a:cubicBezTo>
                  <a:pt x="123015" y="848776"/>
                  <a:pt x="122084" y="845049"/>
                  <a:pt x="122084" y="840701"/>
                </a:cubicBezTo>
                <a:close/>
                <a:moveTo>
                  <a:pt x="160578" y="840391"/>
                </a:moveTo>
                <a:cubicBezTo>
                  <a:pt x="158716" y="855298"/>
                  <a:pt x="158716" y="870205"/>
                  <a:pt x="159647" y="885112"/>
                </a:cubicBezTo>
                <a:cubicBezTo>
                  <a:pt x="160578" y="891323"/>
                  <a:pt x="161510" y="896293"/>
                  <a:pt x="162441" y="901572"/>
                </a:cubicBezTo>
                <a:cubicBezTo>
                  <a:pt x="161510" y="889460"/>
                  <a:pt x="160578" y="873621"/>
                  <a:pt x="161510" y="856230"/>
                </a:cubicBezTo>
                <a:cubicBezTo>
                  <a:pt x="161510" y="851882"/>
                  <a:pt x="160578" y="847223"/>
                  <a:pt x="160578" y="842875"/>
                </a:cubicBezTo>
                <a:lnTo>
                  <a:pt x="160578" y="841322"/>
                </a:lnTo>
                <a:close/>
                <a:moveTo>
                  <a:pt x="197210" y="839459"/>
                </a:moveTo>
                <a:lnTo>
                  <a:pt x="197210" y="847223"/>
                </a:lnTo>
                <a:cubicBezTo>
                  <a:pt x="197210" y="845670"/>
                  <a:pt x="198142" y="844739"/>
                  <a:pt x="198142" y="843807"/>
                </a:cubicBezTo>
                <a:cubicBezTo>
                  <a:pt x="198142" y="841944"/>
                  <a:pt x="198142" y="841322"/>
                  <a:pt x="197210" y="839459"/>
                </a:cubicBezTo>
                <a:close/>
                <a:moveTo>
                  <a:pt x="122084" y="839459"/>
                </a:moveTo>
                <a:lnTo>
                  <a:pt x="126430" y="850950"/>
                </a:lnTo>
                <a:lnTo>
                  <a:pt x="122084" y="840391"/>
                </a:lnTo>
                <a:cubicBezTo>
                  <a:pt x="122084" y="840080"/>
                  <a:pt x="122084" y="839770"/>
                  <a:pt x="122084" y="839459"/>
                </a:cubicBezTo>
                <a:close/>
                <a:moveTo>
                  <a:pt x="121773" y="838217"/>
                </a:moveTo>
                <a:lnTo>
                  <a:pt x="122084" y="838527"/>
                </a:lnTo>
                <a:cubicBezTo>
                  <a:pt x="122084" y="838838"/>
                  <a:pt x="122084" y="839148"/>
                  <a:pt x="122084" y="839459"/>
                </a:cubicBezTo>
                <a:cubicBezTo>
                  <a:pt x="122084" y="839148"/>
                  <a:pt x="121773" y="838838"/>
                  <a:pt x="121773" y="838217"/>
                </a:cubicBezTo>
                <a:close/>
                <a:moveTo>
                  <a:pt x="136053" y="837596"/>
                </a:moveTo>
                <a:cubicBezTo>
                  <a:pt x="136053" y="848155"/>
                  <a:pt x="136053" y="857782"/>
                  <a:pt x="136985" y="867410"/>
                </a:cubicBezTo>
                <a:cubicBezTo>
                  <a:pt x="137606" y="870516"/>
                  <a:pt x="138227" y="872690"/>
                  <a:pt x="139158" y="875485"/>
                </a:cubicBezTo>
                <a:cubicBezTo>
                  <a:pt x="138537" y="873311"/>
                  <a:pt x="138537" y="870205"/>
                  <a:pt x="138537" y="867410"/>
                </a:cubicBezTo>
                <a:lnTo>
                  <a:pt x="138537" y="863062"/>
                </a:lnTo>
                <a:lnTo>
                  <a:pt x="138537" y="859646"/>
                </a:lnTo>
                <a:cubicBezTo>
                  <a:pt x="136985" y="853434"/>
                  <a:pt x="136053" y="845670"/>
                  <a:pt x="136053" y="837596"/>
                </a:cubicBezTo>
                <a:close/>
                <a:moveTo>
                  <a:pt x="150023" y="832316"/>
                </a:moveTo>
                <a:cubicBezTo>
                  <a:pt x="150023" y="833248"/>
                  <a:pt x="149092" y="835111"/>
                  <a:pt x="149092" y="836043"/>
                </a:cubicBezTo>
                <a:lnTo>
                  <a:pt x="149092" y="852503"/>
                </a:lnTo>
                <a:cubicBezTo>
                  <a:pt x="150023" y="846602"/>
                  <a:pt x="150023" y="840391"/>
                  <a:pt x="150023" y="834179"/>
                </a:cubicBezTo>
                <a:close/>
                <a:moveTo>
                  <a:pt x="119290" y="832316"/>
                </a:moveTo>
                <a:lnTo>
                  <a:pt x="120842" y="835732"/>
                </a:lnTo>
                <a:cubicBezTo>
                  <a:pt x="120842" y="836664"/>
                  <a:pt x="121152" y="837596"/>
                  <a:pt x="121152" y="838527"/>
                </a:cubicBezTo>
                <a:close/>
                <a:moveTo>
                  <a:pt x="184482" y="832005"/>
                </a:moveTo>
                <a:cubicBezTo>
                  <a:pt x="185103" y="849708"/>
                  <a:pt x="186966" y="866789"/>
                  <a:pt x="188518" y="882317"/>
                </a:cubicBezTo>
                <a:cubicBezTo>
                  <a:pt x="188518" y="877969"/>
                  <a:pt x="187587" y="868342"/>
                  <a:pt x="187587" y="855298"/>
                </a:cubicBezTo>
                <a:cubicBezTo>
                  <a:pt x="186034" y="846913"/>
                  <a:pt x="185103" y="839459"/>
                  <a:pt x="184482" y="832005"/>
                </a:cubicBezTo>
                <a:close/>
                <a:moveTo>
                  <a:pt x="186966" y="829831"/>
                </a:moveTo>
                <a:cubicBezTo>
                  <a:pt x="186034" y="835111"/>
                  <a:pt x="186966" y="840391"/>
                  <a:pt x="187587" y="845670"/>
                </a:cubicBezTo>
                <a:lnTo>
                  <a:pt x="187587" y="836975"/>
                </a:lnTo>
                <a:cubicBezTo>
                  <a:pt x="186966" y="834179"/>
                  <a:pt x="186966" y="832316"/>
                  <a:pt x="186966" y="829831"/>
                </a:cubicBezTo>
                <a:close/>
                <a:moveTo>
                  <a:pt x="118283" y="829703"/>
                </a:moveTo>
                <a:lnTo>
                  <a:pt x="118358" y="830142"/>
                </a:lnTo>
                <a:lnTo>
                  <a:pt x="118305" y="830022"/>
                </a:lnTo>
                <a:close/>
                <a:moveTo>
                  <a:pt x="114943" y="822688"/>
                </a:moveTo>
                <a:cubicBezTo>
                  <a:pt x="115254" y="823310"/>
                  <a:pt x="115254" y="823620"/>
                  <a:pt x="115564" y="824241"/>
                </a:cubicBezTo>
                <a:lnTo>
                  <a:pt x="115875" y="826415"/>
                </a:lnTo>
                <a:close/>
                <a:moveTo>
                  <a:pt x="114943" y="822378"/>
                </a:moveTo>
                <a:lnTo>
                  <a:pt x="118305" y="830022"/>
                </a:lnTo>
                <a:lnTo>
                  <a:pt x="118358" y="830763"/>
                </a:lnTo>
                <a:lnTo>
                  <a:pt x="118358" y="831695"/>
                </a:lnTo>
                <a:lnTo>
                  <a:pt x="121152" y="839459"/>
                </a:lnTo>
                <a:cubicBezTo>
                  <a:pt x="120221" y="836975"/>
                  <a:pt x="119290" y="834179"/>
                  <a:pt x="118358" y="832316"/>
                </a:cubicBezTo>
                <a:cubicBezTo>
                  <a:pt x="117117" y="829521"/>
                  <a:pt x="116185" y="826726"/>
                  <a:pt x="115564" y="824241"/>
                </a:cubicBezTo>
                <a:close/>
                <a:moveTo>
                  <a:pt x="116806" y="821136"/>
                </a:moveTo>
                <a:cubicBezTo>
                  <a:pt x="117117" y="822999"/>
                  <a:pt x="117427" y="824552"/>
                  <a:pt x="118048" y="826415"/>
                </a:cubicBezTo>
                <a:lnTo>
                  <a:pt x="118283" y="829703"/>
                </a:lnTo>
                <a:close/>
                <a:moveTo>
                  <a:pt x="131011" y="819924"/>
                </a:moveTo>
                <a:lnTo>
                  <a:pt x="130955" y="822880"/>
                </a:lnTo>
                <a:lnTo>
                  <a:pt x="130776" y="824552"/>
                </a:lnTo>
                <a:close/>
                <a:moveTo>
                  <a:pt x="153438" y="819272"/>
                </a:moveTo>
                <a:lnTo>
                  <a:pt x="153438" y="821136"/>
                </a:lnTo>
                <a:lnTo>
                  <a:pt x="153438" y="844739"/>
                </a:lnTo>
                <a:cubicBezTo>
                  <a:pt x="153438" y="842875"/>
                  <a:pt x="153438" y="841322"/>
                  <a:pt x="154369" y="840391"/>
                </a:cubicBezTo>
                <a:cubicBezTo>
                  <a:pt x="154369" y="833248"/>
                  <a:pt x="154369" y="826415"/>
                  <a:pt x="153438" y="819272"/>
                </a:cubicBezTo>
                <a:close/>
                <a:moveTo>
                  <a:pt x="114323" y="818962"/>
                </a:moveTo>
                <a:cubicBezTo>
                  <a:pt x="114323" y="819893"/>
                  <a:pt x="114943" y="821136"/>
                  <a:pt x="114943" y="822067"/>
                </a:cubicBezTo>
                <a:lnTo>
                  <a:pt x="114943" y="822378"/>
                </a:lnTo>
                <a:cubicBezTo>
                  <a:pt x="114943" y="821757"/>
                  <a:pt x="114633" y="820825"/>
                  <a:pt x="114323" y="820204"/>
                </a:cubicBezTo>
                <a:cubicBezTo>
                  <a:pt x="114323" y="819583"/>
                  <a:pt x="114323" y="819272"/>
                  <a:pt x="114323" y="818962"/>
                </a:cubicBezTo>
                <a:close/>
                <a:moveTo>
                  <a:pt x="155301" y="813993"/>
                </a:moveTo>
                <a:cubicBezTo>
                  <a:pt x="155301" y="821136"/>
                  <a:pt x="154369" y="827968"/>
                  <a:pt x="154369" y="834179"/>
                </a:cubicBezTo>
                <a:cubicBezTo>
                  <a:pt x="155301" y="832316"/>
                  <a:pt x="155301" y="831695"/>
                  <a:pt x="155301" y="830763"/>
                </a:cubicBezTo>
                <a:close/>
                <a:moveTo>
                  <a:pt x="121152" y="813061"/>
                </a:moveTo>
                <a:cubicBezTo>
                  <a:pt x="121152" y="822378"/>
                  <a:pt x="121152" y="830763"/>
                  <a:pt x="121773" y="838217"/>
                </a:cubicBezTo>
                <a:lnTo>
                  <a:pt x="120842" y="835732"/>
                </a:lnTo>
                <a:cubicBezTo>
                  <a:pt x="120221" y="829210"/>
                  <a:pt x="120221" y="821757"/>
                  <a:pt x="121152" y="813061"/>
                </a:cubicBezTo>
                <a:close/>
                <a:moveTo>
                  <a:pt x="163062" y="812440"/>
                </a:moveTo>
                <a:cubicBezTo>
                  <a:pt x="162441" y="814924"/>
                  <a:pt x="162441" y="817409"/>
                  <a:pt x="161510" y="821136"/>
                </a:cubicBezTo>
                <a:lnTo>
                  <a:pt x="161510" y="832316"/>
                </a:lnTo>
                <a:cubicBezTo>
                  <a:pt x="162441" y="825484"/>
                  <a:pt x="162441" y="818341"/>
                  <a:pt x="163062" y="812440"/>
                </a:cubicBezTo>
                <a:close/>
                <a:moveTo>
                  <a:pt x="108735" y="811508"/>
                </a:moveTo>
                <a:lnTo>
                  <a:pt x="109666" y="816788"/>
                </a:lnTo>
                <a:cubicBezTo>
                  <a:pt x="109356" y="815545"/>
                  <a:pt x="108735" y="814614"/>
                  <a:pt x="108735" y="813993"/>
                </a:cubicBezTo>
                <a:cubicBezTo>
                  <a:pt x="108114" y="813061"/>
                  <a:pt x="108114" y="812440"/>
                  <a:pt x="108735" y="811508"/>
                </a:cubicBezTo>
                <a:close/>
                <a:moveTo>
                  <a:pt x="106251" y="810576"/>
                </a:moveTo>
                <a:cubicBezTo>
                  <a:pt x="106251" y="811508"/>
                  <a:pt x="107182" y="812440"/>
                  <a:pt x="107182" y="813061"/>
                </a:cubicBezTo>
                <a:cubicBezTo>
                  <a:pt x="107182" y="813993"/>
                  <a:pt x="106251" y="813993"/>
                  <a:pt x="106251" y="815856"/>
                </a:cubicBezTo>
                <a:cubicBezTo>
                  <a:pt x="106251" y="813993"/>
                  <a:pt x="106251" y="812440"/>
                  <a:pt x="106251" y="810576"/>
                </a:cubicBezTo>
                <a:close/>
                <a:moveTo>
                  <a:pt x="125498" y="800949"/>
                </a:moveTo>
                <a:cubicBezTo>
                  <a:pt x="125809" y="804676"/>
                  <a:pt x="125809" y="808402"/>
                  <a:pt x="126119" y="812129"/>
                </a:cubicBezTo>
                <a:cubicBezTo>
                  <a:pt x="126119" y="827036"/>
                  <a:pt x="127051" y="842254"/>
                  <a:pt x="129845" y="858093"/>
                </a:cubicBezTo>
                <a:cubicBezTo>
                  <a:pt x="129534" y="860267"/>
                  <a:pt x="129534" y="862130"/>
                  <a:pt x="128913" y="863994"/>
                </a:cubicBezTo>
                <a:cubicBezTo>
                  <a:pt x="125498" y="841944"/>
                  <a:pt x="124567" y="821136"/>
                  <a:pt x="125498" y="800949"/>
                </a:cubicBezTo>
                <a:close/>
                <a:moveTo>
                  <a:pt x="104388" y="800638"/>
                </a:moveTo>
                <a:cubicBezTo>
                  <a:pt x="104699" y="801570"/>
                  <a:pt x="104699" y="802191"/>
                  <a:pt x="105009" y="803123"/>
                </a:cubicBezTo>
                <a:cubicBezTo>
                  <a:pt x="105320" y="809334"/>
                  <a:pt x="105630" y="814614"/>
                  <a:pt x="106251" y="820204"/>
                </a:cubicBezTo>
                <a:cubicBezTo>
                  <a:pt x="105320" y="813993"/>
                  <a:pt x="104388" y="807781"/>
                  <a:pt x="104388" y="800949"/>
                </a:cubicBezTo>
                <a:close/>
                <a:moveTo>
                  <a:pt x="107182" y="797533"/>
                </a:moveTo>
                <a:cubicBezTo>
                  <a:pt x="107182" y="799396"/>
                  <a:pt x="107182" y="800949"/>
                  <a:pt x="107493" y="802812"/>
                </a:cubicBezTo>
                <a:cubicBezTo>
                  <a:pt x="107493" y="803123"/>
                  <a:pt x="107493" y="803744"/>
                  <a:pt x="107493" y="804365"/>
                </a:cubicBezTo>
                <a:cubicBezTo>
                  <a:pt x="107182" y="801881"/>
                  <a:pt x="107182" y="799707"/>
                  <a:pt x="107182" y="797533"/>
                </a:cubicBezTo>
                <a:close/>
                <a:moveTo>
                  <a:pt x="116496" y="794117"/>
                </a:moveTo>
                <a:lnTo>
                  <a:pt x="117737" y="805297"/>
                </a:lnTo>
                <a:lnTo>
                  <a:pt x="116578" y="795442"/>
                </a:lnTo>
                <a:close/>
                <a:moveTo>
                  <a:pt x="160578" y="792253"/>
                </a:moveTo>
                <a:lnTo>
                  <a:pt x="157784" y="802502"/>
                </a:lnTo>
                <a:cubicBezTo>
                  <a:pt x="157163" y="809645"/>
                  <a:pt x="157163" y="815856"/>
                  <a:pt x="157163" y="822688"/>
                </a:cubicBezTo>
                <a:cubicBezTo>
                  <a:pt x="157163" y="818341"/>
                  <a:pt x="157784" y="813993"/>
                  <a:pt x="158716" y="809645"/>
                </a:cubicBezTo>
                <a:cubicBezTo>
                  <a:pt x="158716" y="807781"/>
                  <a:pt x="159647" y="806229"/>
                  <a:pt x="159647" y="804365"/>
                </a:cubicBezTo>
                <a:cubicBezTo>
                  <a:pt x="159647" y="800017"/>
                  <a:pt x="159647" y="796601"/>
                  <a:pt x="160578" y="792253"/>
                </a:cubicBezTo>
                <a:close/>
                <a:moveTo>
                  <a:pt x="116042" y="786854"/>
                </a:moveTo>
                <a:lnTo>
                  <a:pt x="116496" y="794117"/>
                </a:lnTo>
                <a:lnTo>
                  <a:pt x="115875" y="788526"/>
                </a:lnTo>
                <a:close/>
                <a:moveTo>
                  <a:pt x="108735" y="784178"/>
                </a:moveTo>
                <a:lnTo>
                  <a:pt x="108735" y="786042"/>
                </a:lnTo>
                <a:lnTo>
                  <a:pt x="108735" y="788526"/>
                </a:lnTo>
                <a:cubicBezTo>
                  <a:pt x="108735" y="790079"/>
                  <a:pt x="108735" y="791321"/>
                  <a:pt x="108424" y="792874"/>
                </a:cubicBezTo>
                <a:cubicBezTo>
                  <a:pt x="108424" y="792253"/>
                  <a:pt x="108114" y="791321"/>
                  <a:pt x="108114" y="790390"/>
                </a:cubicBezTo>
                <a:cubicBezTo>
                  <a:pt x="108114" y="788216"/>
                  <a:pt x="108114" y="786042"/>
                  <a:pt x="108735" y="784178"/>
                </a:cubicBezTo>
                <a:close/>
                <a:moveTo>
                  <a:pt x="107182" y="777967"/>
                </a:moveTo>
                <a:cubicBezTo>
                  <a:pt x="107182" y="782626"/>
                  <a:pt x="107493" y="786663"/>
                  <a:pt x="108114" y="790079"/>
                </a:cubicBezTo>
                <a:cubicBezTo>
                  <a:pt x="108114" y="790079"/>
                  <a:pt x="108114" y="790079"/>
                  <a:pt x="108114" y="790390"/>
                </a:cubicBezTo>
                <a:cubicBezTo>
                  <a:pt x="108114" y="791321"/>
                  <a:pt x="108114" y="792253"/>
                  <a:pt x="108114" y="792874"/>
                </a:cubicBezTo>
                <a:lnTo>
                  <a:pt x="108114" y="794738"/>
                </a:lnTo>
                <a:lnTo>
                  <a:pt x="108114" y="797533"/>
                </a:lnTo>
                <a:lnTo>
                  <a:pt x="108114" y="798154"/>
                </a:lnTo>
                <a:lnTo>
                  <a:pt x="108114" y="799396"/>
                </a:lnTo>
                <a:cubicBezTo>
                  <a:pt x="108424" y="799086"/>
                  <a:pt x="108424" y="799086"/>
                  <a:pt x="108424" y="798775"/>
                </a:cubicBezTo>
                <a:cubicBezTo>
                  <a:pt x="108424" y="798464"/>
                  <a:pt x="108114" y="797843"/>
                  <a:pt x="108114" y="797533"/>
                </a:cubicBezTo>
                <a:cubicBezTo>
                  <a:pt x="108114" y="795980"/>
                  <a:pt x="108114" y="794427"/>
                  <a:pt x="108424" y="792874"/>
                </a:cubicBezTo>
                <a:cubicBezTo>
                  <a:pt x="108424" y="793806"/>
                  <a:pt x="108735" y="794738"/>
                  <a:pt x="108735" y="795669"/>
                </a:cubicBezTo>
                <a:cubicBezTo>
                  <a:pt x="109356" y="798464"/>
                  <a:pt x="109666" y="800949"/>
                  <a:pt x="110287" y="803123"/>
                </a:cubicBezTo>
                <a:cubicBezTo>
                  <a:pt x="110287" y="804676"/>
                  <a:pt x="110597" y="806229"/>
                  <a:pt x="110597" y="807781"/>
                </a:cubicBezTo>
                <a:cubicBezTo>
                  <a:pt x="110287" y="806229"/>
                  <a:pt x="109976" y="804986"/>
                  <a:pt x="109666" y="803433"/>
                </a:cubicBezTo>
                <a:cubicBezTo>
                  <a:pt x="109666" y="803744"/>
                  <a:pt x="109666" y="804055"/>
                  <a:pt x="109666" y="804365"/>
                </a:cubicBezTo>
                <a:lnTo>
                  <a:pt x="109666" y="804676"/>
                </a:lnTo>
                <a:lnTo>
                  <a:pt x="110597" y="807781"/>
                </a:lnTo>
                <a:lnTo>
                  <a:pt x="109666" y="808713"/>
                </a:lnTo>
                <a:lnTo>
                  <a:pt x="109666" y="810576"/>
                </a:lnTo>
                <a:cubicBezTo>
                  <a:pt x="108735" y="810576"/>
                  <a:pt x="108735" y="811508"/>
                  <a:pt x="108735" y="811508"/>
                </a:cubicBezTo>
                <a:lnTo>
                  <a:pt x="108735" y="810576"/>
                </a:lnTo>
                <a:cubicBezTo>
                  <a:pt x="108114" y="808092"/>
                  <a:pt x="107803" y="805297"/>
                  <a:pt x="107493" y="802812"/>
                </a:cubicBezTo>
                <a:cubicBezTo>
                  <a:pt x="107493" y="801881"/>
                  <a:pt x="107493" y="801259"/>
                  <a:pt x="107803" y="800638"/>
                </a:cubicBezTo>
                <a:cubicBezTo>
                  <a:pt x="107493" y="798464"/>
                  <a:pt x="107182" y="796601"/>
                  <a:pt x="107182" y="794738"/>
                </a:cubicBezTo>
                <a:lnTo>
                  <a:pt x="107182" y="792874"/>
                </a:lnTo>
                <a:lnTo>
                  <a:pt x="107182" y="781694"/>
                </a:lnTo>
                <a:lnTo>
                  <a:pt x="107182" y="779830"/>
                </a:lnTo>
                <a:close/>
                <a:moveTo>
                  <a:pt x="104227" y="776873"/>
                </a:moveTo>
                <a:lnTo>
                  <a:pt x="104388" y="778277"/>
                </a:lnTo>
                <a:lnTo>
                  <a:pt x="104388" y="780762"/>
                </a:lnTo>
                <a:close/>
                <a:moveTo>
                  <a:pt x="132639" y="776414"/>
                </a:moveTo>
                <a:cubicBezTo>
                  <a:pt x="131707" y="777967"/>
                  <a:pt x="131707" y="779830"/>
                  <a:pt x="130776" y="780762"/>
                </a:cubicBezTo>
                <a:cubicBezTo>
                  <a:pt x="130776" y="781694"/>
                  <a:pt x="130776" y="781694"/>
                  <a:pt x="131707" y="782626"/>
                </a:cubicBezTo>
                <a:cubicBezTo>
                  <a:pt x="131707" y="780762"/>
                  <a:pt x="131707" y="778899"/>
                  <a:pt x="132639" y="777346"/>
                </a:cubicBezTo>
                <a:close/>
                <a:moveTo>
                  <a:pt x="102836" y="773309"/>
                </a:moveTo>
                <a:cubicBezTo>
                  <a:pt x="103147" y="781383"/>
                  <a:pt x="103768" y="789147"/>
                  <a:pt x="104388" y="796601"/>
                </a:cubicBezTo>
                <a:lnTo>
                  <a:pt x="104388" y="797533"/>
                </a:lnTo>
                <a:lnTo>
                  <a:pt x="104388" y="800638"/>
                </a:lnTo>
                <a:cubicBezTo>
                  <a:pt x="103147" y="793806"/>
                  <a:pt x="102836" y="786042"/>
                  <a:pt x="102836" y="774551"/>
                </a:cubicBezTo>
                <a:cubicBezTo>
                  <a:pt x="102836" y="774240"/>
                  <a:pt x="102836" y="773930"/>
                  <a:pt x="102836" y="773309"/>
                </a:cubicBezTo>
                <a:close/>
                <a:moveTo>
                  <a:pt x="128913" y="771135"/>
                </a:moveTo>
                <a:lnTo>
                  <a:pt x="128913" y="772066"/>
                </a:lnTo>
                <a:lnTo>
                  <a:pt x="128913" y="772998"/>
                </a:lnTo>
                <a:lnTo>
                  <a:pt x="128913" y="774551"/>
                </a:lnTo>
                <a:cubicBezTo>
                  <a:pt x="127982" y="779830"/>
                  <a:pt x="127982" y="785110"/>
                  <a:pt x="127982" y="790390"/>
                </a:cubicBezTo>
                <a:cubicBezTo>
                  <a:pt x="128913" y="786042"/>
                  <a:pt x="128913" y="780762"/>
                  <a:pt x="129845" y="775483"/>
                </a:cubicBezTo>
                <a:lnTo>
                  <a:pt x="129845" y="774551"/>
                </a:lnTo>
                <a:lnTo>
                  <a:pt x="129845" y="772066"/>
                </a:lnTo>
                <a:close/>
                <a:moveTo>
                  <a:pt x="103457" y="770203"/>
                </a:moveTo>
                <a:cubicBezTo>
                  <a:pt x="103457" y="771445"/>
                  <a:pt x="103147" y="772377"/>
                  <a:pt x="102836" y="773309"/>
                </a:cubicBezTo>
                <a:lnTo>
                  <a:pt x="102836" y="772998"/>
                </a:lnTo>
                <a:cubicBezTo>
                  <a:pt x="102836" y="772377"/>
                  <a:pt x="102836" y="771756"/>
                  <a:pt x="102836" y="771445"/>
                </a:cubicBezTo>
                <a:cubicBezTo>
                  <a:pt x="103147" y="770824"/>
                  <a:pt x="103147" y="770513"/>
                  <a:pt x="103457" y="770203"/>
                </a:cubicBezTo>
                <a:close/>
                <a:moveTo>
                  <a:pt x="135743" y="769582"/>
                </a:moveTo>
                <a:lnTo>
                  <a:pt x="135743" y="769582"/>
                </a:lnTo>
                <a:lnTo>
                  <a:pt x="136053" y="770203"/>
                </a:lnTo>
                <a:lnTo>
                  <a:pt x="136209" y="770824"/>
                </a:lnTo>
                <a:lnTo>
                  <a:pt x="136674" y="772687"/>
                </a:lnTo>
                <a:lnTo>
                  <a:pt x="136142" y="770824"/>
                </a:lnTo>
                <a:lnTo>
                  <a:pt x="136053" y="770513"/>
                </a:lnTo>
                <a:lnTo>
                  <a:pt x="135898" y="770047"/>
                </a:lnTo>
                <a:lnTo>
                  <a:pt x="135743" y="769582"/>
                </a:lnTo>
                <a:close/>
                <a:moveTo>
                  <a:pt x="128913" y="769271"/>
                </a:moveTo>
                <a:lnTo>
                  <a:pt x="128913" y="770203"/>
                </a:lnTo>
                <a:cubicBezTo>
                  <a:pt x="129845" y="770203"/>
                  <a:pt x="129845" y="771135"/>
                  <a:pt x="129845" y="771135"/>
                </a:cubicBezTo>
                <a:cubicBezTo>
                  <a:pt x="129845" y="770203"/>
                  <a:pt x="128913" y="769271"/>
                  <a:pt x="128913" y="769271"/>
                </a:cubicBezTo>
                <a:close/>
                <a:moveTo>
                  <a:pt x="117737" y="769271"/>
                </a:moveTo>
                <a:cubicBezTo>
                  <a:pt x="118048" y="772066"/>
                  <a:pt x="118358" y="774551"/>
                  <a:pt x="118979" y="777346"/>
                </a:cubicBezTo>
                <a:cubicBezTo>
                  <a:pt x="118979" y="779209"/>
                  <a:pt x="118669" y="781383"/>
                  <a:pt x="118358" y="783247"/>
                </a:cubicBezTo>
                <a:cubicBezTo>
                  <a:pt x="118358" y="782004"/>
                  <a:pt x="118048" y="780452"/>
                  <a:pt x="117737" y="778899"/>
                </a:cubicBezTo>
                <a:cubicBezTo>
                  <a:pt x="117427" y="777967"/>
                  <a:pt x="117117" y="777035"/>
                  <a:pt x="117117" y="776104"/>
                </a:cubicBezTo>
                <a:cubicBezTo>
                  <a:pt x="117117" y="774551"/>
                  <a:pt x="117427" y="772687"/>
                  <a:pt x="117737" y="771135"/>
                </a:cubicBezTo>
                <a:lnTo>
                  <a:pt x="117737" y="770203"/>
                </a:lnTo>
                <a:close/>
                <a:moveTo>
                  <a:pt x="162441" y="768340"/>
                </a:moveTo>
                <a:cubicBezTo>
                  <a:pt x="161510" y="770203"/>
                  <a:pt x="161510" y="771135"/>
                  <a:pt x="160578" y="772998"/>
                </a:cubicBezTo>
                <a:cubicBezTo>
                  <a:pt x="160578" y="775483"/>
                  <a:pt x="159647" y="777967"/>
                  <a:pt x="159647" y="779830"/>
                </a:cubicBezTo>
                <a:lnTo>
                  <a:pt x="162441" y="772066"/>
                </a:lnTo>
                <a:close/>
                <a:moveTo>
                  <a:pt x="113081" y="763060"/>
                </a:moveTo>
                <a:cubicBezTo>
                  <a:pt x="113081" y="763992"/>
                  <a:pt x="112460" y="764923"/>
                  <a:pt x="112460" y="765855"/>
                </a:cubicBezTo>
                <a:cubicBezTo>
                  <a:pt x="111529" y="771135"/>
                  <a:pt x="111529" y="777346"/>
                  <a:pt x="111529" y="782626"/>
                </a:cubicBezTo>
                <a:lnTo>
                  <a:pt x="111529" y="786042"/>
                </a:lnTo>
                <a:cubicBezTo>
                  <a:pt x="112460" y="778899"/>
                  <a:pt x="112460" y="772066"/>
                  <a:pt x="113081" y="764923"/>
                </a:cubicBezTo>
                <a:close/>
                <a:moveTo>
                  <a:pt x="155301" y="761507"/>
                </a:moveTo>
                <a:cubicBezTo>
                  <a:pt x="154369" y="769271"/>
                  <a:pt x="152507" y="777346"/>
                  <a:pt x="151886" y="785110"/>
                </a:cubicBezTo>
                <a:lnTo>
                  <a:pt x="151886" y="792874"/>
                </a:lnTo>
                <a:cubicBezTo>
                  <a:pt x="151886" y="789458"/>
                  <a:pt x="152507" y="786042"/>
                  <a:pt x="153438" y="782626"/>
                </a:cubicBezTo>
                <a:cubicBezTo>
                  <a:pt x="154369" y="776414"/>
                  <a:pt x="154369" y="771135"/>
                  <a:pt x="155301" y="765855"/>
                </a:cubicBezTo>
                <a:close/>
                <a:moveTo>
                  <a:pt x="131707" y="760575"/>
                </a:moveTo>
                <a:cubicBezTo>
                  <a:pt x="130776" y="763060"/>
                  <a:pt x="130776" y="764923"/>
                  <a:pt x="129845" y="767718"/>
                </a:cubicBezTo>
                <a:cubicBezTo>
                  <a:pt x="129845" y="768340"/>
                  <a:pt x="129845" y="769271"/>
                  <a:pt x="130776" y="770203"/>
                </a:cubicBezTo>
                <a:cubicBezTo>
                  <a:pt x="130776" y="767718"/>
                  <a:pt x="131707" y="764923"/>
                  <a:pt x="131707" y="762439"/>
                </a:cubicBezTo>
                <a:close/>
                <a:moveTo>
                  <a:pt x="179826" y="755296"/>
                </a:moveTo>
                <a:cubicBezTo>
                  <a:pt x="176411" y="769271"/>
                  <a:pt x="177963" y="792253"/>
                  <a:pt x="177963" y="813993"/>
                </a:cubicBezTo>
                <a:cubicBezTo>
                  <a:pt x="179826" y="800017"/>
                  <a:pt x="180757" y="786042"/>
                  <a:pt x="181688" y="772998"/>
                </a:cubicBezTo>
                <a:cubicBezTo>
                  <a:pt x="180757" y="763992"/>
                  <a:pt x="180757" y="757159"/>
                  <a:pt x="179826" y="755296"/>
                </a:cubicBezTo>
                <a:close/>
                <a:moveTo>
                  <a:pt x="109976" y="751880"/>
                </a:moveTo>
                <a:cubicBezTo>
                  <a:pt x="109976" y="752190"/>
                  <a:pt x="109976" y="752501"/>
                  <a:pt x="109666" y="752811"/>
                </a:cubicBezTo>
                <a:cubicBezTo>
                  <a:pt x="108735" y="756227"/>
                  <a:pt x="108735" y="759644"/>
                  <a:pt x="108114" y="763060"/>
                </a:cubicBezTo>
                <a:cubicBezTo>
                  <a:pt x="108114" y="770203"/>
                  <a:pt x="108114" y="777346"/>
                  <a:pt x="108735" y="783247"/>
                </a:cubicBezTo>
                <a:cubicBezTo>
                  <a:pt x="108735" y="781694"/>
                  <a:pt x="109666" y="779830"/>
                  <a:pt x="109666" y="777346"/>
                </a:cubicBezTo>
                <a:lnTo>
                  <a:pt x="109666" y="771135"/>
                </a:lnTo>
                <a:cubicBezTo>
                  <a:pt x="110597" y="766787"/>
                  <a:pt x="111529" y="761507"/>
                  <a:pt x="111529" y="756227"/>
                </a:cubicBezTo>
                <a:cubicBezTo>
                  <a:pt x="111529" y="754364"/>
                  <a:pt x="110597" y="753432"/>
                  <a:pt x="110597" y="751880"/>
                </a:cubicBezTo>
                <a:cubicBezTo>
                  <a:pt x="109666" y="757159"/>
                  <a:pt x="109666" y="762439"/>
                  <a:pt x="109666" y="771135"/>
                </a:cubicBezTo>
                <a:lnTo>
                  <a:pt x="109666" y="769271"/>
                </a:lnTo>
                <a:lnTo>
                  <a:pt x="109666" y="754675"/>
                </a:lnTo>
                <a:cubicBezTo>
                  <a:pt x="109666" y="754364"/>
                  <a:pt x="109666" y="754054"/>
                  <a:pt x="109666" y="753743"/>
                </a:cubicBezTo>
                <a:cubicBezTo>
                  <a:pt x="109976" y="753122"/>
                  <a:pt x="109976" y="752501"/>
                  <a:pt x="109976" y="751880"/>
                </a:cubicBezTo>
                <a:close/>
                <a:moveTo>
                  <a:pt x="108114" y="750016"/>
                </a:moveTo>
                <a:cubicBezTo>
                  <a:pt x="107182" y="753432"/>
                  <a:pt x="106251" y="758091"/>
                  <a:pt x="105320" y="761507"/>
                </a:cubicBezTo>
                <a:lnTo>
                  <a:pt x="105320" y="769271"/>
                </a:lnTo>
                <a:cubicBezTo>
                  <a:pt x="105320" y="772066"/>
                  <a:pt x="105941" y="774551"/>
                  <a:pt x="106562" y="777035"/>
                </a:cubicBezTo>
                <a:cubicBezTo>
                  <a:pt x="106562" y="776104"/>
                  <a:pt x="106562" y="775172"/>
                  <a:pt x="107182" y="773619"/>
                </a:cubicBezTo>
                <a:cubicBezTo>
                  <a:pt x="107182" y="765855"/>
                  <a:pt x="107182" y="758091"/>
                  <a:pt x="108114" y="750016"/>
                </a:cubicBezTo>
                <a:close/>
                <a:moveTo>
                  <a:pt x="133259" y="748463"/>
                </a:moveTo>
                <a:cubicBezTo>
                  <a:pt x="132639" y="750948"/>
                  <a:pt x="132639" y="753432"/>
                  <a:pt x="131707" y="755296"/>
                </a:cubicBezTo>
                <a:lnTo>
                  <a:pt x="131707" y="756227"/>
                </a:lnTo>
                <a:cubicBezTo>
                  <a:pt x="132639" y="753432"/>
                  <a:pt x="133259" y="750948"/>
                  <a:pt x="133259" y="748463"/>
                </a:cubicBezTo>
                <a:close/>
                <a:moveTo>
                  <a:pt x="119290" y="744737"/>
                </a:moveTo>
                <a:cubicBezTo>
                  <a:pt x="118358" y="748463"/>
                  <a:pt x="118358" y="750948"/>
                  <a:pt x="117737" y="752811"/>
                </a:cubicBezTo>
                <a:cubicBezTo>
                  <a:pt x="118358" y="754364"/>
                  <a:pt x="120221" y="757159"/>
                  <a:pt x="121152" y="758712"/>
                </a:cubicBezTo>
                <a:cubicBezTo>
                  <a:pt x="121152" y="756227"/>
                  <a:pt x="121152" y="754364"/>
                  <a:pt x="122084" y="751880"/>
                </a:cubicBezTo>
                <a:cubicBezTo>
                  <a:pt x="121152" y="749084"/>
                  <a:pt x="120221" y="747532"/>
                  <a:pt x="119290" y="744737"/>
                </a:cubicBezTo>
                <a:close/>
                <a:moveTo>
                  <a:pt x="112460" y="743805"/>
                </a:moveTo>
                <a:cubicBezTo>
                  <a:pt x="111529" y="745668"/>
                  <a:pt x="111529" y="747221"/>
                  <a:pt x="111529" y="749084"/>
                </a:cubicBezTo>
                <a:cubicBezTo>
                  <a:pt x="111529" y="750637"/>
                  <a:pt x="112460" y="752811"/>
                  <a:pt x="112460" y="753432"/>
                </a:cubicBezTo>
                <a:cubicBezTo>
                  <a:pt x="112460" y="750948"/>
                  <a:pt x="113081" y="749084"/>
                  <a:pt x="113081" y="746600"/>
                </a:cubicBezTo>
                <a:cubicBezTo>
                  <a:pt x="113081" y="745668"/>
                  <a:pt x="112460" y="744737"/>
                  <a:pt x="112460" y="743805"/>
                </a:cubicBezTo>
                <a:close/>
                <a:moveTo>
                  <a:pt x="119290" y="743184"/>
                </a:moveTo>
                <a:lnTo>
                  <a:pt x="119290" y="743805"/>
                </a:lnTo>
                <a:cubicBezTo>
                  <a:pt x="120221" y="746600"/>
                  <a:pt x="121152" y="748463"/>
                  <a:pt x="122084" y="750948"/>
                </a:cubicBezTo>
                <a:close/>
                <a:moveTo>
                  <a:pt x="119290" y="741320"/>
                </a:moveTo>
                <a:lnTo>
                  <a:pt x="119290" y="742252"/>
                </a:lnTo>
                <a:lnTo>
                  <a:pt x="122084" y="750016"/>
                </a:lnTo>
                <a:cubicBezTo>
                  <a:pt x="121152" y="747532"/>
                  <a:pt x="120221" y="743805"/>
                  <a:pt x="119290" y="741320"/>
                </a:cubicBezTo>
                <a:close/>
                <a:moveTo>
                  <a:pt x="113391" y="738836"/>
                </a:moveTo>
                <a:cubicBezTo>
                  <a:pt x="113081" y="740389"/>
                  <a:pt x="113081" y="741941"/>
                  <a:pt x="113081" y="743184"/>
                </a:cubicBezTo>
                <a:cubicBezTo>
                  <a:pt x="113081" y="743805"/>
                  <a:pt x="114012" y="744737"/>
                  <a:pt x="114012" y="745668"/>
                </a:cubicBezTo>
                <a:lnTo>
                  <a:pt x="114012" y="743184"/>
                </a:lnTo>
                <a:cubicBezTo>
                  <a:pt x="113702" y="741941"/>
                  <a:pt x="113391" y="740389"/>
                  <a:pt x="113391" y="738836"/>
                </a:cubicBezTo>
                <a:close/>
                <a:moveTo>
                  <a:pt x="140400" y="738525"/>
                </a:moveTo>
                <a:lnTo>
                  <a:pt x="135122" y="767718"/>
                </a:lnTo>
                <a:lnTo>
                  <a:pt x="135433" y="768650"/>
                </a:lnTo>
                <a:lnTo>
                  <a:pt x="135433" y="768650"/>
                </a:lnTo>
                <a:lnTo>
                  <a:pt x="135639" y="769271"/>
                </a:lnTo>
                <a:lnTo>
                  <a:pt x="135743" y="769582"/>
                </a:lnTo>
                <a:lnTo>
                  <a:pt x="135588" y="769271"/>
                </a:lnTo>
                <a:lnTo>
                  <a:pt x="135433" y="768961"/>
                </a:lnTo>
                <a:lnTo>
                  <a:pt x="135277" y="768650"/>
                </a:lnTo>
                <a:lnTo>
                  <a:pt x="135122" y="768340"/>
                </a:lnTo>
                <a:cubicBezTo>
                  <a:pt x="135122" y="770203"/>
                  <a:pt x="134191" y="772066"/>
                  <a:pt x="134191" y="773619"/>
                </a:cubicBezTo>
                <a:cubicBezTo>
                  <a:pt x="134191" y="774551"/>
                  <a:pt x="135122" y="776414"/>
                  <a:pt x="135122" y="777346"/>
                </a:cubicBezTo>
                <a:lnTo>
                  <a:pt x="134191" y="776414"/>
                </a:lnTo>
                <a:lnTo>
                  <a:pt x="134191" y="777967"/>
                </a:lnTo>
                <a:cubicBezTo>
                  <a:pt x="134191" y="778588"/>
                  <a:pt x="134191" y="778899"/>
                  <a:pt x="134501" y="779209"/>
                </a:cubicBezTo>
                <a:cubicBezTo>
                  <a:pt x="134191" y="779209"/>
                  <a:pt x="134191" y="778899"/>
                  <a:pt x="134191" y="778899"/>
                </a:cubicBezTo>
                <a:lnTo>
                  <a:pt x="134191" y="782626"/>
                </a:lnTo>
                <a:cubicBezTo>
                  <a:pt x="134191" y="784178"/>
                  <a:pt x="134191" y="786042"/>
                  <a:pt x="135122" y="787905"/>
                </a:cubicBezTo>
                <a:cubicBezTo>
                  <a:pt x="134191" y="786042"/>
                  <a:pt x="134191" y="784178"/>
                  <a:pt x="133259" y="782626"/>
                </a:cubicBezTo>
                <a:cubicBezTo>
                  <a:pt x="133259" y="784178"/>
                  <a:pt x="133259" y="786042"/>
                  <a:pt x="132639" y="787905"/>
                </a:cubicBezTo>
                <a:lnTo>
                  <a:pt x="131011" y="819924"/>
                </a:lnTo>
                <a:lnTo>
                  <a:pt x="131707" y="783247"/>
                </a:lnTo>
                <a:cubicBezTo>
                  <a:pt x="131707" y="782626"/>
                  <a:pt x="131707" y="782626"/>
                  <a:pt x="130776" y="781694"/>
                </a:cubicBezTo>
                <a:cubicBezTo>
                  <a:pt x="128913" y="791321"/>
                  <a:pt x="127982" y="800017"/>
                  <a:pt x="127361" y="807160"/>
                </a:cubicBezTo>
                <a:cubicBezTo>
                  <a:pt x="127982" y="819272"/>
                  <a:pt x="128913" y="832316"/>
                  <a:pt x="129845" y="843807"/>
                </a:cubicBezTo>
                <a:cubicBezTo>
                  <a:pt x="129845" y="840391"/>
                  <a:pt x="130776" y="836043"/>
                  <a:pt x="130776" y="832316"/>
                </a:cubicBezTo>
                <a:lnTo>
                  <a:pt x="130955" y="822880"/>
                </a:lnTo>
                <a:lnTo>
                  <a:pt x="131707" y="815856"/>
                </a:lnTo>
                <a:cubicBezTo>
                  <a:pt x="133259" y="806229"/>
                  <a:pt x="134191" y="797533"/>
                  <a:pt x="135122" y="787905"/>
                </a:cubicBezTo>
                <a:cubicBezTo>
                  <a:pt x="135122" y="786042"/>
                  <a:pt x="135122" y="784178"/>
                  <a:pt x="136053" y="782626"/>
                </a:cubicBezTo>
                <a:lnTo>
                  <a:pt x="136053" y="780762"/>
                </a:lnTo>
                <a:cubicBezTo>
                  <a:pt x="136053" y="780141"/>
                  <a:pt x="135743" y="779209"/>
                  <a:pt x="135433" y="778278"/>
                </a:cubicBezTo>
                <a:cubicBezTo>
                  <a:pt x="136053" y="778899"/>
                  <a:pt x="136053" y="779209"/>
                  <a:pt x="136053" y="779830"/>
                </a:cubicBezTo>
                <a:lnTo>
                  <a:pt x="136053" y="778899"/>
                </a:lnTo>
                <a:lnTo>
                  <a:pt x="135433" y="778278"/>
                </a:lnTo>
                <a:cubicBezTo>
                  <a:pt x="135122" y="777967"/>
                  <a:pt x="135122" y="777656"/>
                  <a:pt x="135122" y="777346"/>
                </a:cubicBezTo>
                <a:lnTo>
                  <a:pt x="136053" y="777967"/>
                </a:lnTo>
                <a:cubicBezTo>
                  <a:pt x="136053" y="776414"/>
                  <a:pt x="136985" y="775483"/>
                  <a:pt x="136985" y="773619"/>
                </a:cubicBezTo>
                <a:lnTo>
                  <a:pt x="136985" y="772998"/>
                </a:lnTo>
                <a:lnTo>
                  <a:pt x="142262" y="743805"/>
                </a:lnTo>
                <a:cubicBezTo>
                  <a:pt x="141331" y="742252"/>
                  <a:pt x="141331" y="740389"/>
                  <a:pt x="140400" y="738525"/>
                </a:cubicBezTo>
                <a:close/>
                <a:moveTo>
                  <a:pt x="122084" y="733556"/>
                </a:moveTo>
                <a:cubicBezTo>
                  <a:pt x="121152" y="733556"/>
                  <a:pt x="121152" y="734177"/>
                  <a:pt x="121152" y="735109"/>
                </a:cubicBezTo>
                <a:lnTo>
                  <a:pt x="121152" y="736041"/>
                </a:lnTo>
                <a:lnTo>
                  <a:pt x="121152" y="738525"/>
                </a:lnTo>
                <a:cubicBezTo>
                  <a:pt x="122084" y="742252"/>
                  <a:pt x="123015" y="744737"/>
                  <a:pt x="123015" y="748463"/>
                </a:cubicBezTo>
                <a:cubicBezTo>
                  <a:pt x="123015" y="745668"/>
                  <a:pt x="123015" y="743805"/>
                  <a:pt x="123636" y="742252"/>
                </a:cubicBezTo>
                <a:cubicBezTo>
                  <a:pt x="123325" y="741010"/>
                  <a:pt x="123015" y="740389"/>
                  <a:pt x="122704" y="739457"/>
                </a:cubicBezTo>
                <a:cubicBezTo>
                  <a:pt x="122704" y="739457"/>
                  <a:pt x="122704" y="739457"/>
                  <a:pt x="123015" y="739457"/>
                </a:cubicBezTo>
                <a:cubicBezTo>
                  <a:pt x="123015" y="737904"/>
                  <a:pt x="122084" y="735109"/>
                  <a:pt x="122084" y="733556"/>
                </a:cubicBezTo>
                <a:close/>
                <a:moveTo>
                  <a:pt x="106251" y="729829"/>
                </a:moveTo>
                <a:lnTo>
                  <a:pt x="105879" y="732312"/>
                </a:lnTo>
                <a:lnTo>
                  <a:pt x="105320" y="736041"/>
                </a:lnTo>
                <a:cubicBezTo>
                  <a:pt x="105009" y="737594"/>
                  <a:pt x="105009" y="739146"/>
                  <a:pt x="104388" y="740389"/>
                </a:cubicBezTo>
                <a:cubicBezTo>
                  <a:pt x="105320" y="746600"/>
                  <a:pt x="104388" y="753432"/>
                  <a:pt x="104388" y="759644"/>
                </a:cubicBezTo>
                <a:cubicBezTo>
                  <a:pt x="105320" y="755296"/>
                  <a:pt x="106251" y="750016"/>
                  <a:pt x="107182" y="744737"/>
                </a:cubicBezTo>
                <a:lnTo>
                  <a:pt x="107182" y="735109"/>
                </a:lnTo>
                <a:cubicBezTo>
                  <a:pt x="107182" y="734177"/>
                  <a:pt x="106251" y="732624"/>
                  <a:pt x="106251" y="731693"/>
                </a:cubicBezTo>
                <a:cubicBezTo>
                  <a:pt x="106251" y="731693"/>
                  <a:pt x="106251" y="732003"/>
                  <a:pt x="105941" y="732003"/>
                </a:cubicBezTo>
                <a:cubicBezTo>
                  <a:pt x="106251" y="731693"/>
                  <a:pt x="106251" y="731072"/>
                  <a:pt x="106251" y="730761"/>
                </a:cubicBezTo>
                <a:close/>
                <a:moveTo>
                  <a:pt x="101905" y="729829"/>
                </a:moveTo>
                <a:cubicBezTo>
                  <a:pt x="101905" y="742563"/>
                  <a:pt x="102215" y="754985"/>
                  <a:pt x="102836" y="765855"/>
                </a:cubicBezTo>
                <a:cubicBezTo>
                  <a:pt x="102215" y="758401"/>
                  <a:pt x="101905" y="751569"/>
                  <a:pt x="101594" y="745047"/>
                </a:cubicBezTo>
                <a:cubicBezTo>
                  <a:pt x="101594" y="744115"/>
                  <a:pt x="101594" y="743184"/>
                  <a:pt x="101905" y="742252"/>
                </a:cubicBezTo>
                <a:lnTo>
                  <a:pt x="101905" y="732624"/>
                </a:lnTo>
                <a:close/>
                <a:moveTo>
                  <a:pt x="123015" y="728898"/>
                </a:moveTo>
                <a:cubicBezTo>
                  <a:pt x="123015" y="729829"/>
                  <a:pt x="122084" y="729829"/>
                  <a:pt x="122084" y="730761"/>
                </a:cubicBezTo>
                <a:cubicBezTo>
                  <a:pt x="123015" y="733556"/>
                  <a:pt x="123015" y="736041"/>
                  <a:pt x="123636" y="739457"/>
                </a:cubicBezTo>
                <a:cubicBezTo>
                  <a:pt x="123636" y="737904"/>
                  <a:pt x="124567" y="736041"/>
                  <a:pt x="124567" y="734177"/>
                </a:cubicBezTo>
                <a:cubicBezTo>
                  <a:pt x="123636" y="732624"/>
                  <a:pt x="123636" y="730761"/>
                  <a:pt x="123015" y="728898"/>
                </a:cubicBezTo>
                <a:close/>
                <a:moveTo>
                  <a:pt x="112460" y="728277"/>
                </a:moveTo>
                <a:lnTo>
                  <a:pt x="112460" y="728898"/>
                </a:lnTo>
                <a:cubicBezTo>
                  <a:pt x="111839" y="731693"/>
                  <a:pt x="111218" y="734177"/>
                  <a:pt x="110908" y="736662"/>
                </a:cubicBezTo>
                <a:lnTo>
                  <a:pt x="110597" y="737904"/>
                </a:lnTo>
                <a:lnTo>
                  <a:pt x="110597" y="739457"/>
                </a:lnTo>
                <a:cubicBezTo>
                  <a:pt x="110597" y="739767"/>
                  <a:pt x="110597" y="740078"/>
                  <a:pt x="110597" y="740078"/>
                </a:cubicBezTo>
                <a:cubicBezTo>
                  <a:pt x="110597" y="740699"/>
                  <a:pt x="110597" y="741010"/>
                  <a:pt x="110597" y="741320"/>
                </a:cubicBezTo>
                <a:lnTo>
                  <a:pt x="110597" y="742252"/>
                </a:lnTo>
                <a:cubicBezTo>
                  <a:pt x="110597" y="741320"/>
                  <a:pt x="110597" y="741320"/>
                  <a:pt x="109666" y="740389"/>
                </a:cubicBezTo>
                <a:lnTo>
                  <a:pt x="109666" y="742252"/>
                </a:lnTo>
                <a:cubicBezTo>
                  <a:pt x="110287" y="743494"/>
                  <a:pt x="110597" y="743805"/>
                  <a:pt x="110597" y="744115"/>
                </a:cubicBezTo>
                <a:cubicBezTo>
                  <a:pt x="110287" y="745047"/>
                  <a:pt x="110287" y="746289"/>
                  <a:pt x="110287" y="747221"/>
                </a:cubicBezTo>
                <a:cubicBezTo>
                  <a:pt x="110287" y="746600"/>
                  <a:pt x="110287" y="746289"/>
                  <a:pt x="110597" y="745668"/>
                </a:cubicBezTo>
                <a:lnTo>
                  <a:pt x="110597" y="744737"/>
                </a:lnTo>
                <a:cubicBezTo>
                  <a:pt x="110597" y="744426"/>
                  <a:pt x="110597" y="744426"/>
                  <a:pt x="110597" y="744115"/>
                </a:cubicBezTo>
                <a:lnTo>
                  <a:pt x="110597" y="743805"/>
                </a:lnTo>
                <a:lnTo>
                  <a:pt x="110597" y="742252"/>
                </a:lnTo>
                <a:cubicBezTo>
                  <a:pt x="110908" y="741941"/>
                  <a:pt x="111218" y="741320"/>
                  <a:pt x="111218" y="741010"/>
                </a:cubicBezTo>
                <a:lnTo>
                  <a:pt x="111529" y="741320"/>
                </a:lnTo>
                <a:cubicBezTo>
                  <a:pt x="111529" y="741010"/>
                  <a:pt x="111839" y="740389"/>
                  <a:pt x="111839" y="740078"/>
                </a:cubicBezTo>
                <a:cubicBezTo>
                  <a:pt x="111529" y="740389"/>
                  <a:pt x="111529" y="740699"/>
                  <a:pt x="111218" y="741010"/>
                </a:cubicBezTo>
                <a:cubicBezTo>
                  <a:pt x="110908" y="740699"/>
                  <a:pt x="110597" y="740389"/>
                  <a:pt x="110597" y="740078"/>
                </a:cubicBezTo>
                <a:cubicBezTo>
                  <a:pt x="110597" y="739146"/>
                  <a:pt x="110908" y="737904"/>
                  <a:pt x="110908" y="736662"/>
                </a:cubicBezTo>
                <a:lnTo>
                  <a:pt x="113081" y="729829"/>
                </a:lnTo>
                <a:cubicBezTo>
                  <a:pt x="113081" y="728898"/>
                  <a:pt x="113081" y="728898"/>
                  <a:pt x="112460" y="728277"/>
                </a:cubicBezTo>
                <a:close/>
                <a:moveTo>
                  <a:pt x="124567" y="726413"/>
                </a:moveTo>
                <a:cubicBezTo>
                  <a:pt x="124567" y="727345"/>
                  <a:pt x="124567" y="727345"/>
                  <a:pt x="123636" y="728277"/>
                </a:cubicBezTo>
                <a:cubicBezTo>
                  <a:pt x="124567" y="729519"/>
                  <a:pt x="124567" y="730761"/>
                  <a:pt x="124878" y="732314"/>
                </a:cubicBezTo>
                <a:cubicBezTo>
                  <a:pt x="125188" y="732003"/>
                  <a:pt x="125188" y="732003"/>
                  <a:pt x="125498" y="731693"/>
                </a:cubicBezTo>
                <a:cubicBezTo>
                  <a:pt x="125498" y="729829"/>
                  <a:pt x="124567" y="728277"/>
                  <a:pt x="124567" y="726413"/>
                </a:cubicBezTo>
                <a:close/>
                <a:moveTo>
                  <a:pt x="114943" y="723618"/>
                </a:moveTo>
                <a:cubicBezTo>
                  <a:pt x="114943" y="724550"/>
                  <a:pt x="114012" y="725481"/>
                  <a:pt x="114012" y="726413"/>
                </a:cubicBezTo>
                <a:lnTo>
                  <a:pt x="114012" y="728277"/>
                </a:lnTo>
                <a:cubicBezTo>
                  <a:pt x="114012" y="727345"/>
                  <a:pt x="114943" y="726413"/>
                  <a:pt x="114943" y="725481"/>
                </a:cubicBezTo>
                <a:close/>
                <a:moveTo>
                  <a:pt x="157784" y="722065"/>
                </a:moveTo>
                <a:cubicBezTo>
                  <a:pt x="157163" y="725481"/>
                  <a:pt x="155301" y="728277"/>
                  <a:pt x="154369" y="731693"/>
                </a:cubicBezTo>
                <a:cubicBezTo>
                  <a:pt x="153438" y="736041"/>
                  <a:pt x="153438" y="740389"/>
                  <a:pt x="153438" y="745668"/>
                </a:cubicBezTo>
                <a:cubicBezTo>
                  <a:pt x="155301" y="737904"/>
                  <a:pt x="156232" y="728898"/>
                  <a:pt x="157784" y="722065"/>
                </a:cubicBezTo>
                <a:close/>
                <a:moveTo>
                  <a:pt x="135122" y="720202"/>
                </a:moveTo>
                <a:cubicBezTo>
                  <a:pt x="133259" y="729829"/>
                  <a:pt x="131707" y="739457"/>
                  <a:pt x="130776" y="749084"/>
                </a:cubicBezTo>
                <a:lnTo>
                  <a:pt x="130776" y="750948"/>
                </a:lnTo>
                <a:cubicBezTo>
                  <a:pt x="132639" y="743184"/>
                  <a:pt x="135122" y="735109"/>
                  <a:pt x="136985" y="727345"/>
                </a:cubicBezTo>
                <a:cubicBezTo>
                  <a:pt x="136053" y="724550"/>
                  <a:pt x="135122" y="722997"/>
                  <a:pt x="135122" y="720202"/>
                </a:cubicBezTo>
                <a:close/>
                <a:moveTo>
                  <a:pt x="126430" y="720202"/>
                </a:moveTo>
                <a:cubicBezTo>
                  <a:pt x="125498" y="721134"/>
                  <a:pt x="125498" y="722997"/>
                  <a:pt x="124567" y="723618"/>
                </a:cubicBezTo>
                <a:cubicBezTo>
                  <a:pt x="124567" y="725481"/>
                  <a:pt x="125498" y="726413"/>
                  <a:pt x="125498" y="728277"/>
                </a:cubicBezTo>
                <a:cubicBezTo>
                  <a:pt x="125498" y="726413"/>
                  <a:pt x="126430" y="724550"/>
                  <a:pt x="126430" y="722997"/>
                </a:cubicBezTo>
                <a:close/>
                <a:moveTo>
                  <a:pt x="115875" y="720202"/>
                </a:moveTo>
                <a:cubicBezTo>
                  <a:pt x="115875" y="720512"/>
                  <a:pt x="115875" y="720823"/>
                  <a:pt x="115564" y="721134"/>
                </a:cubicBezTo>
                <a:lnTo>
                  <a:pt x="115875" y="721134"/>
                </a:lnTo>
                <a:close/>
                <a:moveTo>
                  <a:pt x="110597" y="717717"/>
                </a:moveTo>
                <a:cubicBezTo>
                  <a:pt x="109666" y="723618"/>
                  <a:pt x="109666" y="728898"/>
                  <a:pt x="108735" y="734177"/>
                </a:cubicBezTo>
                <a:cubicBezTo>
                  <a:pt x="109666" y="729829"/>
                  <a:pt x="110597" y="725481"/>
                  <a:pt x="111529" y="720202"/>
                </a:cubicBezTo>
                <a:cubicBezTo>
                  <a:pt x="111529" y="719270"/>
                  <a:pt x="110597" y="718649"/>
                  <a:pt x="110597" y="717717"/>
                </a:cubicBezTo>
                <a:close/>
                <a:moveTo>
                  <a:pt x="102836" y="717717"/>
                </a:moveTo>
                <a:lnTo>
                  <a:pt x="102836" y="718649"/>
                </a:lnTo>
                <a:cubicBezTo>
                  <a:pt x="101905" y="722065"/>
                  <a:pt x="101905" y="726103"/>
                  <a:pt x="101905" y="729829"/>
                </a:cubicBezTo>
                <a:lnTo>
                  <a:pt x="101905" y="729519"/>
                </a:lnTo>
                <a:cubicBezTo>
                  <a:pt x="101905" y="725481"/>
                  <a:pt x="101905" y="721755"/>
                  <a:pt x="102836" y="717717"/>
                </a:cubicBezTo>
                <a:close/>
                <a:moveTo>
                  <a:pt x="146608" y="715854"/>
                </a:moveTo>
                <a:cubicBezTo>
                  <a:pt x="144746" y="722997"/>
                  <a:pt x="142883" y="728898"/>
                  <a:pt x="141331" y="736041"/>
                </a:cubicBezTo>
                <a:cubicBezTo>
                  <a:pt x="142262" y="737904"/>
                  <a:pt x="142262" y="740389"/>
                  <a:pt x="142883" y="742252"/>
                </a:cubicBezTo>
                <a:cubicBezTo>
                  <a:pt x="143814" y="733556"/>
                  <a:pt x="145677" y="724550"/>
                  <a:pt x="146608" y="715854"/>
                </a:cubicBezTo>
                <a:close/>
                <a:moveTo>
                  <a:pt x="114012" y="715854"/>
                </a:moveTo>
                <a:cubicBezTo>
                  <a:pt x="114012" y="715854"/>
                  <a:pt x="114012" y="716786"/>
                  <a:pt x="113081" y="717717"/>
                </a:cubicBezTo>
                <a:lnTo>
                  <a:pt x="114012" y="716786"/>
                </a:lnTo>
                <a:close/>
                <a:moveTo>
                  <a:pt x="126430" y="713369"/>
                </a:moveTo>
                <a:cubicBezTo>
                  <a:pt x="125498" y="714922"/>
                  <a:pt x="124567" y="716786"/>
                  <a:pt x="124567" y="718649"/>
                </a:cubicBezTo>
                <a:cubicBezTo>
                  <a:pt x="125498" y="717717"/>
                  <a:pt x="125498" y="715854"/>
                  <a:pt x="126430" y="713991"/>
                </a:cubicBezTo>
                <a:close/>
                <a:moveTo>
                  <a:pt x="109666" y="713369"/>
                </a:moveTo>
                <a:cubicBezTo>
                  <a:pt x="108735" y="714922"/>
                  <a:pt x="108735" y="715854"/>
                  <a:pt x="108735" y="717717"/>
                </a:cubicBezTo>
                <a:lnTo>
                  <a:pt x="108735" y="718028"/>
                </a:lnTo>
                <a:cubicBezTo>
                  <a:pt x="109045" y="716786"/>
                  <a:pt x="109356" y="715854"/>
                  <a:pt x="109666" y="714922"/>
                </a:cubicBezTo>
                <a:lnTo>
                  <a:pt x="109666" y="713991"/>
                </a:lnTo>
                <a:close/>
                <a:moveTo>
                  <a:pt x="100974" y="712438"/>
                </a:moveTo>
                <a:lnTo>
                  <a:pt x="101284" y="712748"/>
                </a:lnTo>
                <a:cubicBezTo>
                  <a:pt x="100974" y="723618"/>
                  <a:pt x="100974" y="734177"/>
                  <a:pt x="101594" y="745047"/>
                </a:cubicBezTo>
                <a:cubicBezTo>
                  <a:pt x="101284" y="750327"/>
                  <a:pt x="101905" y="755296"/>
                  <a:pt x="101905" y="759644"/>
                </a:cubicBezTo>
                <a:cubicBezTo>
                  <a:pt x="101905" y="762439"/>
                  <a:pt x="101905" y="763992"/>
                  <a:pt x="100974" y="766787"/>
                </a:cubicBezTo>
                <a:lnTo>
                  <a:pt x="100974" y="776414"/>
                </a:lnTo>
                <a:cubicBezTo>
                  <a:pt x="100042" y="782626"/>
                  <a:pt x="99111" y="787905"/>
                  <a:pt x="98490" y="792253"/>
                </a:cubicBezTo>
                <a:cubicBezTo>
                  <a:pt x="97559" y="769271"/>
                  <a:pt x="98490" y="742252"/>
                  <a:pt x="100974" y="712438"/>
                </a:cubicBezTo>
                <a:close/>
                <a:moveTo>
                  <a:pt x="115875" y="711506"/>
                </a:moveTo>
                <a:cubicBezTo>
                  <a:pt x="115875" y="712438"/>
                  <a:pt x="115875" y="713369"/>
                  <a:pt x="114943" y="713991"/>
                </a:cubicBezTo>
                <a:cubicBezTo>
                  <a:pt x="114012" y="714922"/>
                  <a:pt x="114012" y="714922"/>
                  <a:pt x="114943" y="714922"/>
                </a:cubicBezTo>
                <a:cubicBezTo>
                  <a:pt x="114943" y="713991"/>
                  <a:pt x="114943" y="713991"/>
                  <a:pt x="115875" y="713369"/>
                </a:cubicBezTo>
                <a:close/>
                <a:moveTo>
                  <a:pt x="111529" y="711506"/>
                </a:moveTo>
                <a:cubicBezTo>
                  <a:pt x="111529" y="712438"/>
                  <a:pt x="111529" y="713369"/>
                  <a:pt x="110597" y="713991"/>
                </a:cubicBezTo>
                <a:lnTo>
                  <a:pt x="110597" y="714922"/>
                </a:lnTo>
                <a:cubicBezTo>
                  <a:pt x="110597" y="715854"/>
                  <a:pt x="111529" y="717717"/>
                  <a:pt x="111529" y="718649"/>
                </a:cubicBezTo>
                <a:cubicBezTo>
                  <a:pt x="111529" y="717717"/>
                  <a:pt x="111529" y="715854"/>
                  <a:pt x="112460" y="714922"/>
                </a:cubicBezTo>
                <a:cubicBezTo>
                  <a:pt x="112460" y="713369"/>
                  <a:pt x="111529" y="712438"/>
                  <a:pt x="111529" y="711506"/>
                </a:cubicBezTo>
                <a:close/>
                <a:moveTo>
                  <a:pt x="112149" y="710885"/>
                </a:moveTo>
                <a:cubicBezTo>
                  <a:pt x="112460" y="711506"/>
                  <a:pt x="112460" y="711817"/>
                  <a:pt x="112460" y="712438"/>
                </a:cubicBezTo>
                <a:lnTo>
                  <a:pt x="112460" y="711506"/>
                </a:lnTo>
                <a:cubicBezTo>
                  <a:pt x="112460" y="711195"/>
                  <a:pt x="112460" y="711195"/>
                  <a:pt x="112149" y="710885"/>
                </a:cubicBezTo>
                <a:close/>
                <a:moveTo>
                  <a:pt x="105320" y="709022"/>
                </a:moveTo>
                <a:cubicBezTo>
                  <a:pt x="104388" y="712438"/>
                  <a:pt x="104388" y="715854"/>
                  <a:pt x="104388" y="718649"/>
                </a:cubicBezTo>
                <a:cubicBezTo>
                  <a:pt x="104388" y="720202"/>
                  <a:pt x="105320" y="722065"/>
                  <a:pt x="105320" y="722997"/>
                </a:cubicBezTo>
                <a:cubicBezTo>
                  <a:pt x="105320" y="721134"/>
                  <a:pt x="105320" y="718649"/>
                  <a:pt x="106251" y="716786"/>
                </a:cubicBezTo>
                <a:cubicBezTo>
                  <a:pt x="105320" y="713991"/>
                  <a:pt x="105320" y="711506"/>
                  <a:pt x="105320" y="709022"/>
                </a:cubicBezTo>
                <a:close/>
                <a:moveTo>
                  <a:pt x="115875" y="703742"/>
                </a:moveTo>
                <a:cubicBezTo>
                  <a:pt x="115875" y="705295"/>
                  <a:pt x="114943" y="707158"/>
                  <a:pt x="114943" y="709022"/>
                </a:cubicBezTo>
                <a:lnTo>
                  <a:pt x="114943" y="711506"/>
                </a:lnTo>
                <a:cubicBezTo>
                  <a:pt x="115875" y="709022"/>
                  <a:pt x="116806" y="708090"/>
                  <a:pt x="116806" y="706226"/>
                </a:cubicBezTo>
                <a:cubicBezTo>
                  <a:pt x="116806" y="705295"/>
                  <a:pt x="116806" y="704363"/>
                  <a:pt x="115875" y="703742"/>
                </a:cubicBezTo>
                <a:close/>
                <a:moveTo>
                  <a:pt x="114012" y="702810"/>
                </a:moveTo>
                <a:cubicBezTo>
                  <a:pt x="113081" y="704363"/>
                  <a:pt x="113081" y="706226"/>
                  <a:pt x="112460" y="708090"/>
                </a:cubicBezTo>
                <a:cubicBezTo>
                  <a:pt x="112460" y="709022"/>
                  <a:pt x="113081" y="709643"/>
                  <a:pt x="113081" y="709643"/>
                </a:cubicBezTo>
                <a:cubicBezTo>
                  <a:pt x="113081" y="709022"/>
                  <a:pt x="113081" y="708090"/>
                  <a:pt x="114012" y="707158"/>
                </a:cubicBezTo>
                <a:lnTo>
                  <a:pt x="114012" y="704363"/>
                </a:lnTo>
                <a:close/>
                <a:moveTo>
                  <a:pt x="102526" y="702500"/>
                </a:moveTo>
                <a:cubicBezTo>
                  <a:pt x="101905" y="711506"/>
                  <a:pt x="101905" y="720823"/>
                  <a:pt x="101905" y="729519"/>
                </a:cubicBezTo>
                <a:lnTo>
                  <a:pt x="101905" y="714922"/>
                </a:lnTo>
                <a:cubicBezTo>
                  <a:pt x="101905" y="714301"/>
                  <a:pt x="101905" y="713369"/>
                  <a:pt x="101284" y="712748"/>
                </a:cubicBezTo>
                <a:cubicBezTo>
                  <a:pt x="101284" y="711817"/>
                  <a:pt x="101284" y="710885"/>
                  <a:pt x="101284" y="709953"/>
                </a:cubicBezTo>
                <a:cubicBezTo>
                  <a:pt x="101594" y="710264"/>
                  <a:pt x="101594" y="710574"/>
                  <a:pt x="101905" y="710574"/>
                </a:cubicBezTo>
                <a:cubicBezTo>
                  <a:pt x="101905" y="708090"/>
                  <a:pt x="102215" y="705295"/>
                  <a:pt x="102526" y="702500"/>
                </a:cubicBezTo>
                <a:close/>
                <a:moveTo>
                  <a:pt x="124567" y="701879"/>
                </a:moveTo>
                <a:cubicBezTo>
                  <a:pt x="124567" y="703742"/>
                  <a:pt x="123636" y="705295"/>
                  <a:pt x="123636" y="707158"/>
                </a:cubicBezTo>
                <a:cubicBezTo>
                  <a:pt x="123636" y="706226"/>
                  <a:pt x="124567" y="704363"/>
                  <a:pt x="124567" y="703742"/>
                </a:cubicBezTo>
                <a:cubicBezTo>
                  <a:pt x="125498" y="703742"/>
                  <a:pt x="125498" y="702810"/>
                  <a:pt x="124567" y="701879"/>
                </a:cubicBezTo>
                <a:close/>
                <a:moveTo>
                  <a:pt x="101905" y="701257"/>
                </a:moveTo>
                <a:cubicBezTo>
                  <a:pt x="101594" y="704363"/>
                  <a:pt x="101594" y="707158"/>
                  <a:pt x="101284" y="709953"/>
                </a:cubicBezTo>
                <a:cubicBezTo>
                  <a:pt x="100974" y="709332"/>
                  <a:pt x="100974" y="708711"/>
                  <a:pt x="100974" y="708090"/>
                </a:cubicBezTo>
                <a:cubicBezTo>
                  <a:pt x="101284" y="705916"/>
                  <a:pt x="101594" y="703431"/>
                  <a:pt x="101905" y="701257"/>
                </a:cubicBezTo>
                <a:close/>
                <a:moveTo>
                  <a:pt x="107182" y="700947"/>
                </a:moveTo>
                <a:lnTo>
                  <a:pt x="107182" y="706226"/>
                </a:lnTo>
                <a:cubicBezTo>
                  <a:pt x="107182" y="705295"/>
                  <a:pt x="107182" y="704363"/>
                  <a:pt x="108114" y="703742"/>
                </a:cubicBezTo>
                <a:cubicBezTo>
                  <a:pt x="108114" y="702810"/>
                  <a:pt x="108114" y="701879"/>
                  <a:pt x="107182" y="700947"/>
                </a:cubicBezTo>
                <a:close/>
                <a:moveTo>
                  <a:pt x="129845" y="699083"/>
                </a:moveTo>
                <a:lnTo>
                  <a:pt x="127361" y="709643"/>
                </a:lnTo>
                <a:lnTo>
                  <a:pt x="127361" y="712438"/>
                </a:lnTo>
                <a:cubicBezTo>
                  <a:pt x="127982" y="710574"/>
                  <a:pt x="128913" y="709022"/>
                  <a:pt x="128913" y="707158"/>
                </a:cubicBezTo>
                <a:cubicBezTo>
                  <a:pt x="128913" y="704363"/>
                  <a:pt x="128913" y="702810"/>
                  <a:pt x="129845" y="699083"/>
                </a:cubicBezTo>
                <a:close/>
                <a:moveTo>
                  <a:pt x="106251" y="699083"/>
                </a:moveTo>
                <a:cubicBezTo>
                  <a:pt x="106251" y="700947"/>
                  <a:pt x="105320" y="701879"/>
                  <a:pt x="105320" y="703742"/>
                </a:cubicBezTo>
                <a:cubicBezTo>
                  <a:pt x="105320" y="706226"/>
                  <a:pt x="105320" y="709022"/>
                  <a:pt x="106251" y="710574"/>
                </a:cubicBezTo>
                <a:lnTo>
                  <a:pt x="106251" y="709022"/>
                </a:lnTo>
                <a:lnTo>
                  <a:pt x="106251" y="706226"/>
                </a:lnTo>
                <a:close/>
                <a:moveTo>
                  <a:pt x="104388" y="699083"/>
                </a:moveTo>
                <a:lnTo>
                  <a:pt x="104388" y="701879"/>
                </a:lnTo>
                <a:cubicBezTo>
                  <a:pt x="103457" y="707158"/>
                  <a:pt x="103457" y="710574"/>
                  <a:pt x="102836" y="713991"/>
                </a:cubicBezTo>
                <a:cubicBezTo>
                  <a:pt x="103457" y="709643"/>
                  <a:pt x="103457" y="704363"/>
                  <a:pt x="104388" y="699083"/>
                </a:cubicBezTo>
                <a:close/>
                <a:moveTo>
                  <a:pt x="127982" y="692251"/>
                </a:moveTo>
                <a:cubicBezTo>
                  <a:pt x="127361" y="694114"/>
                  <a:pt x="127361" y="695667"/>
                  <a:pt x="126430" y="697531"/>
                </a:cubicBezTo>
                <a:lnTo>
                  <a:pt x="126430" y="698462"/>
                </a:lnTo>
                <a:lnTo>
                  <a:pt x="126430" y="699083"/>
                </a:lnTo>
                <a:cubicBezTo>
                  <a:pt x="127361" y="697531"/>
                  <a:pt x="127361" y="695667"/>
                  <a:pt x="127982" y="693183"/>
                </a:cubicBezTo>
                <a:close/>
                <a:moveTo>
                  <a:pt x="108114" y="692251"/>
                </a:moveTo>
                <a:cubicBezTo>
                  <a:pt x="108114" y="693183"/>
                  <a:pt x="108114" y="694114"/>
                  <a:pt x="107182" y="694735"/>
                </a:cubicBezTo>
                <a:cubicBezTo>
                  <a:pt x="108114" y="696599"/>
                  <a:pt x="108114" y="698462"/>
                  <a:pt x="108114" y="699083"/>
                </a:cubicBezTo>
                <a:cubicBezTo>
                  <a:pt x="108114" y="698462"/>
                  <a:pt x="108114" y="696599"/>
                  <a:pt x="108735" y="695667"/>
                </a:cubicBezTo>
                <a:cubicBezTo>
                  <a:pt x="108735" y="694735"/>
                  <a:pt x="108114" y="693183"/>
                  <a:pt x="108114" y="692251"/>
                </a:cubicBezTo>
                <a:close/>
                <a:moveTo>
                  <a:pt x="105320" y="690388"/>
                </a:moveTo>
                <a:lnTo>
                  <a:pt x="105320" y="693183"/>
                </a:lnTo>
                <a:lnTo>
                  <a:pt x="105320" y="695667"/>
                </a:lnTo>
                <a:cubicBezTo>
                  <a:pt x="105320" y="694735"/>
                  <a:pt x="105320" y="694114"/>
                  <a:pt x="106251" y="693183"/>
                </a:cubicBezTo>
                <a:cubicBezTo>
                  <a:pt x="106251" y="692251"/>
                  <a:pt x="105320" y="691319"/>
                  <a:pt x="105320" y="690388"/>
                </a:cubicBezTo>
                <a:close/>
                <a:moveTo>
                  <a:pt x="103457" y="687903"/>
                </a:moveTo>
                <a:lnTo>
                  <a:pt x="103457" y="693183"/>
                </a:lnTo>
                <a:lnTo>
                  <a:pt x="103457" y="694114"/>
                </a:lnTo>
                <a:cubicBezTo>
                  <a:pt x="103147" y="696909"/>
                  <a:pt x="102836" y="700015"/>
                  <a:pt x="102526" y="702500"/>
                </a:cubicBezTo>
                <a:cubicBezTo>
                  <a:pt x="102526" y="699083"/>
                  <a:pt x="102836" y="695667"/>
                  <a:pt x="103147" y="692251"/>
                </a:cubicBezTo>
                <a:cubicBezTo>
                  <a:pt x="103147" y="690698"/>
                  <a:pt x="103457" y="689145"/>
                  <a:pt x="103457" y="687903"/>
                </a:cubicBezTo>
                <a:close/>
                <a:moveTo>
                  <a:pt x="90506" y="686275"/>
                </a:moveTo>
                <a:lnTo>
                  <a:pt x="93213" y="726413"/>
                </a:lnTo>
                <a:cubicBezTo>
                  <a:pt x="91971" y="712748"/>
                  <a:pt x="91040" y="699705"/>
                  <a:pt x="90419" y="687282"/>
                </a:cubicBezTo>
                <a:close/>
                <a:moveTo>
                  <a:pt x="151886" y="674549"/>
                </a:moveTo>
                <a:cubicBezTo>
                  <a:pt x="145677" y="686971"/>
                  <a:pt x="140400" y="700947"/>
                  <a:pt x="136985" y="716786"/>
                </a:cubicBezTo>
                <a:cubicBezTo>
                  <a:pt x="137916" y="719270"/>
                  <a:pt x="137916" y="722065"/>
                  <a:pt x="138537" y="724550"/>
                </a:cubicBezTo>
                <a:lnTo>
                  <a:pt x="138537" y="723618"/>
                </a:lnTo>
                <a:cubicBezTo>
                  <a:pt x="142262" y="707158"/>
                  <a:pt x="146608" y="689456"/>
                  <a:pt x="151886" y="674549"/>
                </a:cubicBezTo>
                <a:close/>
                <a:moveTo>
                  <a:pt x="112460" y="673928"/>
                </a:moveTo>
                <a:lnTo>
                  <a:pt x="109666" y="686971"/>
                </a:lnTo>
                <a:lnTo>
                  <a:pt x="109666" y="691319"/>
                </a:lnTo>
                <a:cubicBezTo>
                  <a:pt x="110597" y="686040"/>
                  <a:pt x="111529" y="681692"/>
                  <a:pt x="112460" y="677344"/>
                </a:cubicBezTo>
                <a:close/>
                <a:moveTo>
                  <a:pt x="124567" y="672996"/>
                </a:moveTo>
                <a:cubicBezTo>
                  <a:pt x="124567" y="673928"/>
                  <a:pt x="123636" y="674549"/>
                  <a:pt x="123636" y="675480"/>
                </a:cubicBezTo>
                <a:cubicBezTo>
                  <a:pt x="123015" y="679207"/>
                  <a:pt x="122084" y="683555"/>
                  <a:pt x="120221" y="686971"/>
                </a:cubicBezTo>
                <a:cubicBezTo>
                  <a:pt x="120221" y="688835"/>
                  <a:pt x="119290" y="689456"/>
                  <a:pt x="119290" y="691319"/>
                </a:cubicBezTo>
                <a:lnTo>
                  <a:pt x="119290" y="694735"/>
                </a:lnTo>
                <a:cubicBezTo>
                  <a:pt x="119290" y="694114"/>
                  <a:pt x="119290" y="693183"/>
                  <a:pt x="120221" y="692251"/>
                </a:cubicBezTo>
                <a:cubicBezTo>
                  <a:pt x="122084" y="687903"/>
                  <a:pt x="123636" y="681692"/>
                  <a:pt x="125498" y="676412"/>
                </a:cubicBezTo>
                <a:cubicBezTo>
                  <a:pt x="125498" y="675480"/>
                  <a:pt x="125498" y="674549"/>
                  <a:pt x="124567" y="672996"/>
                </a:cubicBezTo>
                <a:close/>
                <a:moveTo>
                  <a:pt x="106251" y="672996"/>
                </a:moveTo>
                <a:lnTo>
                  <a:pt x="106251" y="674549"/>
                </a:lnTo>
                <a:lnTo>
                  <a:pt x="106251" y="676412"/>
                </a:lnTo>
                <a:cubicBezTo>
                  <a:pt x="106251" y="677344"/>
                  <a:pt x="106251" y="678276"/>
                  <a:pt x="107182" y="679207"/>
                </a:cubicBezTo>
                <a:lnTo>
                  <a:pt x="107182" y="678276"/>
                </a:lnTo>
                <a:cubicBezTo>
                  <a:pt x="106251" y="676412"/>
                  <a:pt x="106251" y="674549"/>
                  <a:pt x="106251" y="672996"/>
                </a:cubicBezTo>
                <a:close/>
                <a:moveTo>
                  <a:pt x="99421" y="671754"/>
                </a:moveTo>
                <a:cubicBezTo>
                  <a:pt x="99111" y="672064"/>
                  <a:pt x="99111" y="672375"/>
                  <a:pt x="99111" y="672685"/>
                </a:cubicBezTo>
                <a:lnTo>
                  <a:pt x="99359" y="671816"/>
                </a:lnTo>
                <a:close/>
                <a:moveTo>
                  <a:pt x="1213284" y="670511"/>
                </a:moveTo>
                <a:cubicBezTo>
                  <a:pt x="1213284" y="674549"/>
                  <a:pt x="1212352" y="677654"/>
                  <a:pt x="1212352" y="681692"/>
                </a:cubicBezTo>
                <a:lnTo>
                  <a:pt x="1213255" y="670560"/>
                </a:lnTo>
                <a:close/>
                <a:moveTo>
                  <a:pt x="1211111" y="669890"/>
                </a:moveTo>
                <a:cubicBezTo>
                  <a:pt x="1211111" y="671443"/>
                  <a:pt x="1210800" y="672996"/>
                  <a:pt x="1210800" y="674549"/>
                </a:cubicBezTo>
                <a:cubicBezTo>
                  <a:pt x="1210490" y="676102"/>
                  <a:pt x="1210179" y="677654"/>
                  <a:pt x="1210179" y="679207"/>
                </a:cubicBezTo>
                <a:cubicBezTo>
                  <a:pt x="1210490" y="676723"/>
                  <a:pt x="1210490" y="674238"/>
                  <a:pt x="1210490" y="671443"/>
                </a:cubicBezTo>
                <a:cubicBezTo>
                  <a:pt x="1210490" y="671443"/>
                  <a:pt x="1210800" y="671443"/>
                  <a:pt x="1210800" y="671133"/>
                </a:cubicBezTo>
                <a:cubicBezTo>
                  <a:pt x="1210800" y="670822"/>
                  <a:pt x="1211111" y="670201"/>
                  <a:pt x="1211111" y="669890"/>
                </a:cubicBezTo>
                <a:close/>
                <a:moveTo>
                  <a:pt x="99421" y="668027"/>
                </a:moveTo>
                <a:lnTo>
                  <a:pt x="99421" y="670822"/>
                </a:lnTo>
                <a:cubicBezTo>
                  <a:pt x="99421" y="671133"/>
                  <a:pt x="99421" y="671133"/>
                  <a:pt x="99421" y="671443"/>
                </a:cubicBezTo>
                <a:lnTo>
                  <a:pt x="99421" y="671598"/>
                </a:lnTo>
                <a:lnTo>
                  <a:pt x="99359" y="671816"/>
                </a:lnTo>
                <a:lnTo>
                  <a:pt x="99111" y="672064"/>
                </a:lnTo>
                <a:cubicBezTo>
                  <a:pt x="99111" y="670822"/>
                  <a:pt x="99421" y="669269"/>
                  <a:pt x="99421" y="668027"/>
                </a:cubicBezTo>
                <a:close/>
                <a:moveTo>
                  <a:pt x="111529" y="665853"/>
                </a:moveTo>
                <a:cubicBezTo>
                  <a:pt x="110597" y="668648"/>
                  <a:pt x="109666" y="670201"/>
                  <a:pt x="109666" y="672996"/>
                </a:cubicBezTo>
                <a:cubicBezTo>
                  <a:pt x="109666" y="674549"/>
                  <a:pt x="108735" y="676412"/>
                  <a:pt x="108735" y="678276"/>
                </a:cubicBezTo>
                <a:cubicBezTo>
                  <a:pt x="109666" y="673928"/>
                  <a:pt x="110597" y="670201"/>
                  <a:pt x="111529" y="665853"/>
                </a:cubicBezTo>
                <a:close/>
                <a:moveTo>
                  <a:pt x="114943" y="664921"/>
                </a:moveTo>
                <a:cubicBezTo>
                  <a:pt x="114943" y="665853"/>
                  <a:pt x="114012" y="666785"/>
                  <a:pt x="114012" y="667716"/>
                </a:cubicBezTo>
                <a:lnTo>
                  <a:pt x="114012" y="672996"/>
                </a:lnTo>
                <a:cubicBezTo>
                  <a:pt x="114012" y="671133"/>
                  <a:pt x="114012" y="669580"/>
                  <a:pt x="114943" y="668648"/>
                </a:cubicBezTo>
                <a:close/>
                <a:moveTo>
                  <a:pt x="108735" y="663368"/>
                </a:moveTo>
                <a:cubicBezTo>
                  <a:pt x="108114" y="664300"/>
                  <a:pt x="108114" y="664921"/>
                  <a:pt x="107182" y="665853"/>
                </a:cubicBezTo>
                <a:lnTo>
                  <a:pt x="107182" y="667716"/>
                </a:lnTo>
                <a:cubicBezTo>
                  <a:pt x="107182" y="670201"/>
                  <a:pt x="107182" y="672996"/>
                  <a:pt x="108114" y="674549"/>
                </a:cubicBezTo>
                <a:cubicBezTo>
                  <a:pt x="108114" y="673928"/>
                  <a:pt x="108114" y="672996"/>
                  <a:pt x="108735" y="672064"/>
                </a:cubicBezTo>
                <a:close/>
                <a:moveTo>
                  <a:pt x="1211421" y="662437"/>
                </a:moveTo>
                <a:cubicBezTo>
                  <a:pt x="1212042" y="663990"/>
                  <a:pt x="1212042" y="665853"/>
                  <a:pt x="1212352" y="667406"/>
                </a:cubicBezTo>
                <a:cubicBezTo>
                  <a:pt x="1212042" y="668027"/>
                  <a:pt x="1211421" y="668959"/>
                  <a:pt x="1211111" y="669890"/>
                </a:cubicBezTo>
                <a:cubicBezTo>
                  <a:pt x="1211421" y="667716"/>
                  <a:pt x="1211421" y="665232"/>
                  <a:pt x="1211421" y="663368"/>
                </a:cubicBezTo>
                <a:close/>
                <a:moveTo>
                  <a:pt x="151886" y="662437"/>
                </a:moveTo>
                <a:lnTo>
                  <a:pt x="138537" y="688835"/>
                </a:lnTo>
                <a:cubicBezTo>
                  <a:pt x="136985" y="695667"/>
                  <a:pt x="136053" y="703742"/>
                  <a:pt x="134191" y="710574"/>
                </a:cubicBezTo>
                <a:cubicBezTo>
                  <a:pt x="138537" y="694735"/>
                  <a:pt x="144746" y="679207"/>
                  <a:pt x="151886" y="664921"/>
                </a:cubicBezTo>
                <a:close/>
                <a:moveTo>
                  <a:pt x="151886" y="657157"/>
                </a:moveTo>
                <a:cubicBezTo>
                  <a:pt x="150955" y="658089"/>
                  <a:pt x="149092" y="659020"/>
                  <a:pt x="148161" y="660573"/>
                </a:cubicBezTo>
                <a:cubicBezTo>
                  <a:pt x="147540" y="664300"/>
                  <a:pt x="145677" y="667716"/>
                  <a:pt x="144746" y="670201"/>
                </a:cubicBezTo>
                <a:cubicBezTo>
                  <a:pt x="147540" y="665853"/>
                  <a:pt x="149092" y="661505"/>
                  <a:pt x="151886" y="657157"/>
                </a:cubicBezTo>
                <a:close/>
                <a:moveTo>
                  <a:pt x="111529" y="656225"/>
                </a:moveTo>
                <a:cubicBezTo>
                  <a:pt x="110597" y="658089"/>
                  <a:pt x="110597" y="659642"/>
                  <a:pt x="109666" y="660573"/>
                </a:cubicBezTo>
                <a:lnTo>
                  <a:pt x="109666" y="669580"/>
                </a:lnTo>
                <a:cubicBezTo>
                  <a:pt x="109666" y="666785"/>
                  <a:pt x="110597" y="663368"/>
                  <a:pt x="111529" y="660573"/>
                </a:cubicBezTo>
                <a:close/>
                <a:moveTo>
                  <a:pt x="1210800" y="655294"/>
                </a:moveTo>
                <a:lnTo>
                  <a:pt x="1210800" y="657157"/>
                </a:lnTo>
                <a:lnTo>
                  <a:pt x="1210800" y="659020"/>
                </a:lnTo>
                <a:lnTo>
                  <a:pt x="1210800" y="664300"/>
                </a:lnTo>
                <a:cubicBezTo>
                  <a:pt x="1210800" y="666785"/>
                  <a:pt x="1210800" y="669269"/>
                  <a:pt x="1210490" y="671443"/>
                </a:cubicBezTo>
                <a:cubicBezTo>
                  <a:pt x="1210490" y="672064"/>
                  <a:pt x="1209869" y="672064"/>
                  <a:pt x="1209869" y="672996"/>
                </a:cubicBezTo>
                <a:lnTo>
                  <a:pt x="1209869" y="663368"/>
                </a:lnTo>
                <a:cubicBezTo>
                  <a:pt x="1210800" y="660573"/>
                  <a:pt x="1210800" y="659642"/>
                  <a:pt x="1210800" y="655294"/>
                </a:cubicBezTo>
                <a:close/>
                <a:moveTo>
                  <a:pt x="102836" y="653741"/>
                </a:moveTo>
                <a:lnTo>
                  <a:pt x="102836" y="659020"/>
                </a:lnTo>
                <a:cubicBezTo>
                  <a:pt x="102836" y="659331"/>
                  <a:pt x="102836" y="659642"/>
                  <a:pt x="103147" y="659952"/>
                </a:cubicBezTo>
                <a:cubicBezTo>
                  <a:pt x="103147" y="662747"/>
                  <a:pt x="103147" y="665232"/>
                  <a:pt x="103147" y="668027"/>
                </a:cubicBezTo>
                <a:cubicBezTo>
                  <a:pt x="102526" y="672064"/>
                  <a:pt x="101905" y="675480"/>
                  <a:pt x="101905" y="678276"/>
                </a:cubicBezTo>
                <a:cubicBezTo>
                  <a:pt x="101905" y="683555"/>
                  <a:pt x="100974" y="689456"/>
                  <a:pt x="100042" y="695667"/>
                </a:cubicBezTo>
                <a:cubicBezTo>
                  <a:pt x="99111" y="691319"/>
                  <a:pt x="99111" y="686040"/>
                  <a:pt x="99111" y="680760"/>
                </a:cubicBezTo>
                <a:lnTo>
                  <a:pt x="99111" y="677344"/>
                </a:lnTo>
                <a:lnTo>
                  <a:pt x="99111" y="676412"/>
                </a:lnTo>
                <a:lnTo>
                  <a:pt x="99111" y="672996"/>
                </a:lnTo>
                <a:cubicBezTo>
                  <a:pt x="99111" y="672685"/>
                  <a:pt x="99111" y="672064"/>
                  <a:pt x="99421" y="671754"/>
                </a:cubicBezTo>
                <a:lnTo>
                  <a:pt x="99421" y="671598"/>
                </a:lnTo>
                <a:lnTo>
                  <a:pt x="102836" y="659642"/>
                </a:lnTo>
                <a:cubicBezTo>
                  <a:pt x="101905" y="662437"/>
                  <a:pt x="100974" y="664300"/>
                  <a:pt x="100974" y="665853"/>
                </a:cubicBezTo>
                <a:cubicBezTo>
                  <a:pt x="100353" y="667716"/>
                  <a:pt x="99732" y="669269"/>
                  <a:pt x="99421" y="670822"/>
                </a:cubicBezTo>
                <a:cubicBezTo>
                  <a:pt x="100353" y="665853"/>
                  <a:pt x="100974" y="659952"/>
                  <a:pt x="102836" y="653741"/>
                </a:cubicBezTo>
                <a:close/>
                <a:moveTo>
                  <a:pt x="1214836" y="652809"/>
                </a:moveTo>
                <a:cubicBezTo>
                  <a:pt x="1215146" y="653120"/>
                  <a:pt x="1215146" y="653430"/>
                  <a:pt x="1215146" y="653741"/>
                </a:cubicBezTo>
                <a:cubicBezTo>
                  <a:pt x="1214836" y="653430"/>
                  <a:pt x="1214836" y="653430"/>
                  <a:pt x="1214836" y="653430"/>
                </a:cubicBezTo>
                <a:close/>
                <a:moveTo>
                  <a:pt x="1210800" y="652809"/>
                </a:moveTo>
                <a:lnTo>
                  <a:pt x="1210800" y="654673"/>
                </a:lnTo>
                <a:cubicBezTo>
                  <a:pt x="1210800" y="659020"/>
                  <a:pt x="1210800" y="659642"/>
                  <a:pt x="1209869" y="662437"/>
                </a:cubicBezTo>
                <a:lnTo>
                  <a:pt x="1209869" y="660573"/>
                </a:lnTo>
                <a:cubicBezTo>
                  <a:pt x="1209869" y="658089"/>
                  <a:pt x="1209869" y="656225"/>
                  <a:pt x="1210800" y="652809"/>
                </a:cubicBezTo>
                <a:close/>
                <a:moveTo>
                  <a:pt x="1216388" y="650325"/>
                </a:moveTo>
                <a:cubicBezTo>
                  <a:pt x="1216078" y="651877"/>
                  <a:pt x="1216078" y="653430"/>
                  <a:pt x="1215767" y="655294"/>
                </a:cubicBezTo>
                <a:cubicBezTo>
                  <a:pt x="1215457" y="656225"/>
                  <a:pt x="1215146" y="657157"/>
                  <a:pt x="1215146" y="658089"/>
                </a:cubicBezTo>
                <a:cubicBezTo>
                  <a:pt x="1215146" y="655915"/>
                  <a:pt x="1215146" y="653741"/>
                  <a:pt x="1215767" y="651567"/>
                </a:cubicBezTo>
                <a:cubicBezTo>
                  <a:pt x="1216078" y="651256"/>
                  <a:pt x="1216078" y="650635"/>
                  <a:pt x="1216388" y="650325"/>
                </a:cubicBezTo>
                <a:close/>
                <a:moveTo>
                  <a:pt x="1209558" y="649703"/>
                </a:moveTo>
                <a:cubicBezTo>
                  <a:pt x="1209558" y="650014"/>
                  <a:pt x="1209558" y="650325"/>
                  <a:pt x="1209869" y="650946"/>
                </a:cubicBezTo>
                <a:cubicBezTo>
                  <a:pt x="1209869" y="652499"/>
                  <a:pt x="1209558" y="654051"/>
                  <a:pt x="1208937" y="656225"/>
                </a:cubicBezTo>
                <a:lnTo>
                  <a:pt x="1208937" y="651877"/>
                </a:lnTo>
                <a:cubicBezTo>
                  <a:pt x="1209248" y="651567"/>
                  <a:pt x="1209558" y="651256"/>
                  <a:pt x="1209558" y="650946"/>
                </a:cubicBezTo>
                <a:cubicBezTo>
                  <a:pt x="1208937" y="650946"/>
                  <a:pt x="1208937" y="650325"/>
                  <a:pt x="1209558" y="649703"/>
                </a:cubicBezTo>
                <a:close/>
                <a:moveTo>
                  <a:pt x="1216078" y="648772"/>
                </a:moveTo>
                <a:cubicBezTo>
                  <a:pt x="1216078" y="649703"/>
                  <a:pt x="1215767" y="650635"/>
                  <a:pt x="1215767" y="651567"/>
                </a:cubicBezTo>
                <a:cubicBezTo>
                  <a:pt x="1215457" y="652188"/>
                  <a:pt x="1215146" y="652499"/>
                  <a:pt x="1215146" y="652809"/>
                </a:cubicBezTo>
                <a:lnTo>
                  <a:pt x="1214836" y="652809"/>
                </a:lnTo>
                <a:cubicBezTo>
                  <a:pt x="1214836" y="652499"/>
                  <a:pt x="1214836" y="652499"/>
                  <a:pt x="1214836" y="652188"/>
                </a:cubicBezTo>
                <a:lnTo>
                  <a:pt x="1215146" y="651877"/>
                </a:lnTo>
                <a:cubicBezTo>
                  <a:pt x="1215457" y="650946"/>
                  <a:pt x="1215767" y="650014"/>
                  <a:pt x="1216078" y="648772"/>
                </a:cubicBezTo>
                <a:close/>
                <a:moveTo>
                  <a:pt x="113081" y="648461"/>
                </a:moveTo>
                <a:cubicBezTo>
                  <a:pt x="113081" y="649393"/>
                  <a:pt x="112460" y="650014"/>
                  <a:pt x="112460" y="650946"/>
                </a:cubicBezTo>
                <a:lnTo>
                  <a:pt x="112460" y="653741"/>
                </a:lnTo>
                <a:cubicBezTo>
                  <a:pt x="113081" y="652809"/>
                  <a:pt x="113081" y="651877"/>
                  <a:pt x="113081" y="650946"/>
                </a:cubicBezTo>
                <a:close/>
                <a:moveTo>
                  <a:pt x="1204591" y="646598"/>
                </a:moveTo>
                <a:cubicBezTo>
                  <a:pt x="1204902" y="647530"/>
                  <a:pt x="1205212" y="648151"/>
                  <a:pt x="1205212" y="648772"/>
                </a:cubicBezTo>
                <a:cubicBezTo>
                  <a:pt x="1205212" y="649393"/>
                  <a:pt x="1204902" y="649703"/>
                  <a:pt x="1204591" y="650014"/>
                </a:cubicBezTo>
                <a:close/>
                <a:moveTo>
                  <a:pt x="1217319" y="644424"/>
                </a:moveTo>
                <a:cubicBezTo>
                  <a:pt x="1217009" y="645977"/>
                  <a:pt x="1216698" y="647530"/>
                  <a:pt x="1216078" y="648772"/>
                </a:cubicBezTo>
                <a:cubicBezTo>
                  <a:pt x="1216388" y="647840"/>
                  <a:pt x="1216698" y="646908"/>
                  <a:pt x="1216698" y="645666"/>
                </a:cubicBezTo>
                <a:cubicBezTo>
                  <a:pt x="1216698" y="645356"/>
                  <a:pt x="1217009" y="644734"/>
                  <a:pt x="1217319" y="644424"/>
                </a:cubicBezTo>
                <a:close/>
                <a:moveTo>
                  <a:pt x="108114" y="643182"/>
                </a:moveTo>
                <a:cubicBezTo>
                  <a:pt x="107182" y="645045"/>
                  <a:pt x="107182" y="646598"/>
                  <a:pt x="106251" y="647530"/>
                </a:cubicBezTo>
                <a:lnTo>
                  <a:pt x="106251" y="649393"/>
                </a:lnTo>
                <a:lnTo>
                  <a:pt x="106251" y="650014"/>
                </a:lnTo>
                <a:cubicBezTo>
                  <a:pt x="106251" y="649393"/>
                  <a:pt x="107182" y="648461"/>
                  <a:pt x="107182" y="646598"/>
                </a:cubicBezTo>
                <a:cubicBezTo>
                  <a:pt x="108114" y="646598"/>
                  <a:pt x="108114" y="645045"/>
                  <a:pt x="108114" y="643182"/>
                </a:cubicBezTo>
                <a:close/>
                <a:moveTo>
                  <a:pt x="121152" y="642250"/>
                </a:moveTo>
                <a:cubicBezTo>
                  <a:pt x="120221" y="645666"/>
                  <a:pt x="119290" y="648461"/>
                  <a:pt x="118358" y="651877"/>
                </a:cubicBezTo>
                <a:cubicBezTo>
                  <a:pt x="117737" y="652809"/>
                  <a:pt x="117737" y="655294"/>
                  <a:pt x="117737" y="658089"/>
                </a:cubicBezTo>
                <a:cubicBezTo>
                  <a:pt x="118358" y="656225"/>
                  <a:pt x="119290" y="653741"/>
                  <a:pt x="119290" y="651877"/>
                </a:cubicBezTo>
                <a:cubicBezTo>
                  <a:pt x="120221" y="650014"/>
                  <a:pt x="120221" y="648461"/>
                  <a:pt x="121152" y="646598"/>
                </a:cubicBezTo>
                <a:lnTo>
                  <a:pt x="121152" y="645666"/>
                </a:lnTo>
                <a:close/>
                <a:moveTo>
                  <a:pt x="1209869" y="641318"/>
                </a:moveTo>
                <a:lnTo>
                  <a:pt x="1209869" y="647530"/>
                </a:lnTo>
                <a:cubicBezTo>
                  <a:pt x="1210179" y="647219"/>
                  <a:pt x="1210179" y="646908"/>
                  <a:pt x="1210179" y="646598"/>
                </a:cubicBezTo>
                <a:cubicBezTo>
                  <a:pt x="1210490" y="646908"/>
                  <a:pt x="1210490" y="647219"/>
                  <a:pt x="1210490" y="647530"/>
                </a:cubicBezTo>
                <a:cubicBezTo>
                  <a:pt x="1210179" y="648772"/>
                  <a:pt x="1209869" y="650014"/>
                  <a:pt x="1209869" y="650946"/>
                </a:cubicBezTo>
                <a:cubicBezTo>
                  <a:pt x="1209869" y="650635"/>
                  <a:pt x="1209869" y="650325"/>
                  <a:pt x="1209869" y="650014"/>
                </a:cubicBezTo>
                <a:lnTo>
                  <a:pt x="1209869" y="649393"/>
                </a:lnTo>
                <a:cubicBezTo>
                  <a:pt x="1209558" y="649393"/>
                  <a:pt x="1209558" y="649393"/>
                  <a:pt x="1209558" y="649703"/>
                </a:cubicBezTo>
                <a:cubicBezTo>
                  <a:pt x="1209248" y="647840"/>
                  <a:pt x="1208937" y="645977"/>
                  <a:pt x="1208937" y="643803"/>
                </a:cubicBezTo>
                <a:close/>
                <a:moveTo>
                  <a:pt x="1205833" y="634175"/>
                </a:moveTo>
                <a:cubicBezTo>
                  <a:pt x="1205833" y="635417"/>
                  <a:pt x="1206143" y="636660"/>
                  <a:pt x="1206143" y="637902"/>
                </a:cubicBezTo>
                <a:cubicBezTo>
                  <a:pt x="1205523" y="639765"/>
                  <a:pt x="1205523" y="641318"/>
                  <a:pt x="1205523" y="644113"/>
                </a:cubicBezTo>
                <a:cubicBezTo>
                  <a:pt x="1205523" y="643803"/>
                  <a:pt x="1205212" y="643803"/>
                  <a:pt x="1205212" y="643492"/>
                </a:cubicBezTo>
                <a:cubicBezTo>
                  <a:pt x="1205523" y="642871"/>
                  <a:pt x="1205523" y="642250"/>
                  <a:pt x="1205523" y="641318"/>
                </a:cubicBezTo>
                <a:lnTo>
                  <a:pt x="1205523" y="640387"/>
                </a:lnTo>
                <a:cubicBezTo>
                  <a:pt x="1205523" y="638213"/>
                  <a:pt x="1205523" y="636039"/>
                  <a:pt x="1205833" y="634175"/>
                </a:cubicBezTo>
                <a:close/>
                <a:moveTo>
                  <a:pt x="1201797" y="633554"/>
                </a:moveTo>
                <a:cubicBezTo>
                  <a:pt x="1202108" y="633865"/>
                  <a:pt x="1202108" y="634486"/>
                  <a:pt x="1202108" y="634796"/>
                </a:cubicBezTo>
                <a:lnTo>
                  <a:pt x="1200245" y="648772"/>
                </a:lnTo>
                <a:cubicBezTo>
                  <a:pt x="1200556" y="650325"/>
                  <a:pt x="1200556" y="652188"/>
                  <a:pt x="1201176" y="653741"/>
                </a:cubicBezTo>
                <a:cubicBezTo>
                  <a:pt x="1201176" y="651877"/>
                  <a:pt x="1201797" y="650946"/>
                  <a:pt x="1201797" y="649393"/>
                </a:cubicBezTo>
                <a:lnTo>
                  <a:pt x="1203349" y="653430"/>
                </a:lnTo>
                <a:cubicBezTo>
                  <a:pt x="1203039" y="654362"/>
                  <a:pt x="1203039" y="655294"/>
                  <a:pt x="1202729" y="656225"/>
                </a:cubicBezTo>
                <a:cubicBezTo>
                  <a:pt x="1203039" y="655294"/>
                  <a:pt x="1203349" y="654673"/>
                  <a:pt x="1203349" y="653741"/>
                </a:cubicBezTo>
                <a:lnTo>
                  <a:pt x="1203970" y="655294"/>
                </a:lnTo>
                <a:cubicBezTo>
                  <a:pt x="1203349" y="656536"/>
                  <a:pt x="1202729" y="658089"/>
                  <a:pt x="1201797" y="659642"/>
                </a:cubicBezTo>
                <a:lnTo>
                  <a:pt x="1199624" y="652499"/>
                </a:lnTo>
                <a:cubicBezTo>
                  <a:pt x="1199314" y="653430"/>
                  <a:pt x="1199314" y="654362"/>
                  <a:pt x="1199314" y="655294"/>
                </a:cubicBezTo>
                <a:cubicBezTo>
                  <a:pt x="1199314" y="653430"/>
                  <a:pt x="1198693" y="650635"/>
                  <a:pt x="1198382" y="648151"/>
                </a:cubicBezTo>
                <a:lnTo>
                  <a:pt x="1197451" y="645045"/>
                </a:lnTo>
                <a:lnTo>
                  <a:pt x="1197451" y="642250"/>
                </a:lnTo>
                <a:lnTo>
                  <a:pt x="1197451" y="641318"/>
                </a:lnTo>
                <a:lnTo>
                  <a:pt x="1199624" y="647840"/>
                </a:lnTo>
                <a:cubicBezTo>
                  <a:pt x="1199624" y="647530"/>
                  <a:pt x="1199624" y="647530"/>
                  <a:pt x="1199624" y="647530"/>
                </a:cubicBezTo>
                <a:cubicBezTo>
                  <a:pt x="1199003" y="644424"/>
                  <a:pt x="1198382" y="641939"/>
                  <a:pt x="1197451" y="639765"/>
                </a:cubicBezTo>
                <a:cubicBezTo>
                  <a:pt x="1197451" y="639144"/>
                  <a:pt x="1197451" y="638523"/>
                  <a:pt x="1197141" y="637591"/>
                </a:cubicBezTo>
                <a:lnTo>
                  <a:pt x="1199314" y="643182"/>
                </a:lnTo>
                <a:cubicBezTo>
                  <a:pt x="1199624" y="644113"/>
                  <a:pt x="1199624" y="645045"/>
                  <a:pt x="1199935" y="646287"/>
                </a:cubicBezTo>
                <a:cubicBezTo>
                  <a:pt x="1200556" y="641629"/>
                  <a:pt x="1201176" y="637591"/>
                  <a:pt x="1201797" y="633554"/>
                </a:cubicBezTo>
                <a:close/>
                <a:moveTo>
                  <a:pt x="1213904" y="633244"/>
                </a:moveTo>
                <a:cubicBezTo>
                  <a:pt x="1213594" y="633865"/>
                  <a:pt x="1213594" y="634486"/>
                  <a:pt x="1213594" y="635417"/>
                </a:cubicBezTo>
                <a:cubicBezTo>
                  <a:pt x="1213284" y="635107"/>
                  <a:pt x="1213284" y="634796"/>
                  <a:pt x="1213284" y="634486"/>
                </a:cubicBezTo>
                <a:cubicBezTo>
                  <a:pt x="1213594" y="633865"/>
                  <a:pt x="1213594" y="633554"/>
                  <a:pt x="1213904" y="633244"/>
                </a:cubicBezTo>
                <a:close/>
                <a:moveTo>
                  <a:pt x="139468" y="632622"/>
                </a:moveTo>
                <a:cubicBezTo>
                  <a:pt x="137916" y="635107"/>
                  <a:pt x="136053" y="639765"/>
                  <a:pt x="134191" y="645045"/>
                </a:cubicBezTo>
                <a:cubicBezTo>
                  <a:pt x="135122" y="643182"/>
                  <a:pt x="136053" y="641318"/>
                  <a:pt x="136985" y="640387"/>
                </a:cubicBezTo>
                <a:close/>
                <a:moveTo>
                  <a:pt x="1194036" y="631070"/>
                </a:moveTo>
                <a:cubicBezTo>
                  <a:pt x="1194968" y="633244"/>
                  <a:pt x="1195899" y="635728"/>
                  <a:pt x="1196520" y="638834"/>
                </a:cubicBezTo>
                <a:cubicBezTo>
                  <a:pt x="1197451" y="639765"/>
                  <a:pt x="1197451" y="641318"/>
                  <a:pt x="1197451" y="642250"/>
                </a:cubicBezTo>
                <a:lnTo>
                  <a:pt x="1194347" y="633244"/>
                </a:lnTo>
                <a:cubicBezTo>
                  <a:pt x="1194347" y="632622"/>
                  <a:pt x="1194347" y="631691"/>
                  <a:pt x="1194036" y="631070"/>
                </a:cubicBezTo>
                <a:close/>
                <a:moveTo>
                  <a:pt x="1214215" y="630759"/>
                </a:moveTo>
                <a:lnTo>
                  <a:pt x="1214215" y="632622"/>
                </a:lnTo>
                <a:cubicBezTo>
                  <a:pt x="1214215" y="632622"/>
                  <a:pt x="1213904" y="632933"/>
                  <a:pt x="1213904" y="633244"/>
                </a:cubicBezTo>
                <a:cubicBezTo>
                  <a:pt x="1213904" y="632312"/>
                  <a:pt x="1214215" y="631691"/>
                  <a:pt x="1214215" y="630759"/>
                </a:cubicBezTo>
                <a:close/>
                <a:moveTo>
                  <a:pt x="1215146" y="629206"/>
                </a:moveTo>
                <a:cubicBezTo>
                  <a:pt x="1215146" y="629517"/>
                  <a:pt x="1215146" y="629827"/>
                  <a:pt x="1215146" y="630138"/>
                </a:cubicBezTo>
                <a:cubicBezTo>
                  <a:pt x="1214836" y="630759"/>
                  <a:pt x="1214525" y="631691"/>
                  <a:pt x="1214215" y="632622"/>
                </a:cubicBezTo>
                <a:cubicBezTo>
                  <a:pt x="1214525" y="631380"/>
                  <a:pt x="1215146" y="630138"/>
                  <a:pt x="1215146" y="629206"/>
                </a:cubicBezTo>
                <a:close/>
                <a:moveTo>
                  <a:pt x="1192484" y="628274"/>
                </a:moveTo>
                <a:lnTo>
                  <a:pt x="1194347" y="633244"/>
                </a:lnTo>
                <a:cubicBezTo>
                  <a:pt x="1194657" y="638523"/>
                  <a:pt x="1195278" y="642871"/>
                  <a:pt x="1195588" y="646287"/>
                </a:cubicBezTo>
                <a:cubicBezTo>
                  <a:pt x="1194968" y="641939"/>
                  <a:pt x="1193726" y="635728"/>
                  <a:pt x="1192484" y="628274"/>
                </a:cubicBezTo>
                <a:close/>
                <a:moveTo>
                  <a:pt x="94302" y="627250"/>
                </a:moveTo>
                <a:lnTo>
                  <a:pt x="94120" y="628683"/>
                </a:lnTo>
                <a:lnTo>
                  <a:pt x="93523" y="631070"/>
                </a:lnTo>
                <a:close/>
                <a:moveTo>
                  <a:pt x="102836" y="626411"/>
                </a:moveTo>
                <a:cubicBezTo>
                  <a:pt x="102836" y="627343"/>
                  <a:pt x="103457" y="629206"/>
                  <a:pt x="103457" y="630138"/>
                </a:cubicBezTo>
                <a:cubicBezTo>
                  <a:pt x="102836" y="636970"/>
                  <a:pt x="102836" y="643182"/>
                  <a:pt x="102836" y="650014"/>
                </a:cubicBezTo>
                <a:cubicBezTo>
                  <a:pt x="101905" y="652809"/>
                  <a:pt x="100974" y="655294"/>
                  <a:pt x="100974" y="657157"/>
                </a:cubicBezTo>
                <a:cubicBezTo>
                  <a:pt x="100353" y="661194"/>
                  <a:pt x="99732" y="664611"/>
                  <a:pt x="99421" y="668027"/>
                </a:cubicBezTo>
                <a:cubicBezTo>
                  <a:pt x="99732" y="655294"/>
                  <a:pt x="101284" y="640697"/>
                  <a:pt x="102836" y="626411"/>
                </a:cubicBezTo>
                <a:close/>
                <a:moveTo>
                  <a:pt x="1191242" y="623927"/>
                </a:moveTo>
                <a:cubicBezTo>
                  <a:pt x="1191553" y="624548"/>
                  <a:pt x="1191863" y="625169"/>
                  <a:pt x="1192174" y="626101"/>
                </a:cubicBezTo>
                <a:cubicBezTo>
                  <a:pt x="1192484" y="626722"/>
                  <a:pt x="1192484" y="627653"/>
                  <a:pt x="1192484" y="628274"/>
                </a:cubicBezTo>
                <a:lnTo>
                  <a:pt x="1192174" y="627343"/>
                </a:lnTo>
                <a:cubicBezTo>
                  <a:pt x="1191242" y="626411"/>
                  <a:pt x="1191242" y="624858"/>
                  <a:pt x="1191242" y="623927"/>
                </a:cubicBezTo>
                <a:close/>
                <a:moveTo>
                  <a:pt x="135122" y="623927"/>
                </a:moveTo>
                <a:cubicBezTo>
                  <a:pt x="133259" y="628274"/>
                  <a:pt x="131707" y="632622"/>
                  <a:pt x="130776" y="636970"/>
                </a:cubicBezTo>
                <a:cubicBezTo>
                  <a:pt x="130776" y="637281"/>
                  <a:pt x="130776" y="637591"/>
                  <a:pt x="130776" y="637902"/>
                </a:cubicBezTo>
                <a:cubicBezTo>
                  <a:pt x="132328" y="633244"/>
                  <a:pt x="133570" y="628274"/>
                  <a:pt x="135122" y="623927"/>
                </a:cubicBezTo>
                <a:close/>
                <a:moveTo>
                  <a:pt x="1208006" y="620200"/>
                </a:moveTo>
                <a:lnTo>
                  <a:pt x="1208006" y="639765"/>
                </a:lnTo>
                <a:cubicBezTo>
                  <a:pt x="1208006" y="637902"/>
                  <a:pt x="1208937" y="636039"/>
                  <a:pt x="1208937" y="635107"/>
                </a:cubicBezTo>
                <a:cubicBezTo>
                  <a:pt x="1208937" y="630138"/>
                  <a:pt x="1208006" y="624858"/>
                  <a:pt x="1208006" y="620200"/>
                </a:cubicBezTo>
                <a:close/>
                <a:moveTo>
                  <a:pt x="96255" y="620138"/>
                </a:moveTo>
                <a:lnTo>
                  <a:pt x="94651" y="638591"/>
                </a:lnTo>
                <a:lnTo>
                  <a:pt x="93775" y="643575"/>
                </a:lnTo>
                <a:cubicBezTo>
                  <a:pt x="93174" y="647966"/>
                  <a:pt x="92902" y="651742"/>
                  <a:pt x="92902" y="656109"/>
                </a:cubicBezTo>
                <a:lnTo>
                  <a:pt x="92982" y="657796"/>
                </a:lnTo>
                <a:lnTo>
                  <a:pt x="90506" y="686275"/>
                </a:lnTo>
                <a:lnTo>
                  <a:pt x="90461" y="685611"/>
                </a:lnTo>
                <a:lnTo>
                  <a:pt x="89216" y="667134"/>
                </a:lnTo>
                <a:lnTo>
                  <a:pt x="91769" y="647117"/>
                </a:lnTo>
                <a:lnTo>
                  <a:pt x="94120" y="628683"/>
                </a:lnTo>
                <a:close/>
                <a:moveTo>
                  <a:pt x="1221976" y="618647"/>
                </a:moveTo>
                <a:cubicBezTo>
                  <a:pt x="1221976" y="619579"/>
                  <a:pt x="1221976" y="621131"/>
                  <a:pt x="1221045" y="622063"/>
                </a:cubicBezTo>
                <a:cubicBezTo>
                  <a:pt x="1220424" y="630138"/>
                  <a:pt x="1219492" y="636970"/>
                  <a:pt x="1218561" y="642250"/>
                </a:cubicBezTo>
                <a:cubicBezTo>
                  <a:pt x="1218561" y="643492"/>
                  <a:pt x="1218561" y="645356"/>
                  <a:pt x="1218251" y="646908"/>
                </a:cubicBezTo>
                <a:cubicBezTo>
                  <a:pt x="1220424" y="640387"/>
                  <a:pt x="1221355" y="632001"/>
                  <a:pt x="1221976" y="622995"/>
                </a:cubicBezTo>
                <a:close/>
                <a:moveTo>
                  <a:pt x="1219182" y="614920"/>
                </a:moveTo>
                <a:cubicBezTo>
                  <a:pt x="1218872" y="617715"/>
                  <a:pt x="1217940" y="620510"/>
                  <a:pt x="1216698" y="624858"/>
                </a:cubicBezTo>
                <a:lnTo>
                  <a:pt x="1216698" y="622995"/>
                </a:lnTo>
                <a:cubicBezTo>
                  <a:pt x="1217630" y="620200"/>
                  <a:pt x="1218561" y="617715"/>
                  <a:pt x="1219182" y="614920"/>
                </a:cubicBezTo>
                <a:close/>
                <a:moveTo>
                  <a:pt x="114012" y="614299"/>
                </a:moveTo>
                <a:cubicBezTo>
                  <a:pt x="113081" y="617715"/>
                  <a:pt x="111529" y="621131"/>
                  <a:pt x="110597" y="623927"/>
                </a:cubicBezTo>
                <a:cubicBezTo>
                  <a:pt x="109666" y="630138"/>
                  <a:pt x="108735" y="635107"/>
                  <a:pt x="108114" y="640387"/>
                </a:cubicBezTo>
                <a:lnTo>
                  <a:pt x="108114" y="641318"/>
                </a:lnTo>
                <a:cubicBezTo>
                  <a:pt x="109666" y="636970"/>
                  <a:pt x="110597" y="632622"/>
                  <a:pt x="112460" y="627343"/>
                </a:cubicBezTo>
                <a:cubicBezTo>
                  <a:pt x="112460" y="622995"/>
                  <a:pt x="113081" y="618647"/>
                  <a:pt x="114012" y="614299"/>
                </a:cubicBezTo>
                <a:close/>
                <a:moveTo>
                  <a:pt x="140400" y="612436"/>
                </a:moveTo>
                <a:cubicBezTo>
                  <a:pt x="137916" y="618647"/>
                  <a:pt x="136053" y="625479"/>
                  <a:pt x="133259" y="631691"/>
                </a:cubicBezTo>
                <a:cubicBezTo>
                  <a:pt x="135122" y="628274"/>
                  <a:pt x="136053" y="623927"/>
                  <a:pt x="137916" y="620200"/>
                </a:cubicBezTo>
                <a:cubicBezTo>
                  <a:pt x="139468" y="617715"/>
                  <a:pt x="139468" y="615231"/>
                  <a:pt x="140400" y="612436"/>
                </a:cubicBezTo>
                <a:close/>
                <a:moveTo>
                  <a:pt x="104388" y="612436"/>
                </a:moveTo>
                <a:cubicBezTo>
                  <a:pt x="104388" y="617715"/>
                  <a:pt x="103457" y="622063"/>
                  <a:pt x="102836" y="626411"/>
                </a:cubicBezTo>
                <a:cubicBezTo>
                  <a:pt x="102836" y="625479"/>
                  <a:pt x="101905" y="623927"/>
                  <a:pt x="101905" y="622995"/>
                </a:cubicBezTo>
                <a:cubicBezTo>
                  <a:pt x="101905" y="620200"/>
                  <a:pt x="102836" y="618647"/>
                  <a:pt x="102836" y="615852"/>
                </a:cubicBezTo>
                <a:cubicBezTo>
                  <a:pt x="103457" y="615231"/>
                  <a:pt x="103457" y="613367"/>
                  <a:pt x="104388" y="612436"/>
                </a:cubicBezTo>
                <a:close/>
                <a:moveTo>
                  <a:pt x="1207075" y="609019"/>
                </a:moveTo>
                <a:lnTo>
                  <a:pt x="1207075" y="616784"/>
                </a:lnTo>
                <a:cubicBezTo>
                  <a:pt x="1207075" y="615231"/>
                  <a:pt x="1207075" y="614299"/>
                  <a:pt x="1208006" y="612436"/>
                </a:cubicBezTo>
                <a:cubicBezTo>
                  <a:pt x="1208006" y="611504"/>
                  <a:pt x="1208006" y="609951"/>
                  <a:pt x="1207075" y="609019"/>
                </a:cubicBezTo>
                <a:close/>
                <a:moveTo>
                  <a:pt x="132639" y="609019"/>
                </a:moveTo>
                <a:cubicBezTo>
                  <a:pt x="131707" y="610572"/>
                  <a:pt x="131707" y="611504"/>
                  <a:pt x="130776" y="613367"/>
                </a:cubicBezTo>
                <a:cubicBezTo>
                  <a:pt x="127982" y="620200"/>
                  <a:pt x="126430" y="627343"/>
                  <a:pt x="123636" y="634486"/>
                </a:cubicBezTo>
                <a:lnTo>
                  <a:pt x="123636" y="637902"/>
                </a:lnTo>
                <a:cubicBezTo>
                  <a:pt x="125498" y="629206"/>
                  <a:pt x="127982" y="621131"/>
                  <a:pt x="131707" y="613367"/>
                </a:cubicBezTo>
                <a:cubicBezTo>
                  <a:pt x="131707" y="611504"/>
                  <a:pt x="132639" y="609951"/>
                  <a:pt x="132639" y="609019"/>
                </a:cubicBezTo>
                <a:close/>
                <a:moveTo>
                  <a:pt x="116806" y="607156"/>
                </a:moveTo>
                <a:cubicBezTo>
                  <a:pt x="115875" y="610572"/>
                  <a:pt x="115875" y="613367"/>
                  <a:pt x="114943" y="616784"/>
                </a:cubicBezTo>
                <a:cubicBezTo>
                  <a:pt x="115875" y="616784"/>
                  <a:pt x="115875" y="615852"/>
                  <a:pt x="115875" y="615231"/>
                </a:cubicBezTo>
                <a:cubicBezTo>
                  <a:pt x="115875" y="612436"/>
                  <a:pt x="116806" y="609951"/>
                  <a:pt x="116806" y="607156"/>
                </a:cubicBezTo>
                <a:close/>
                <a:moveTo>
                  <a:pt x="1248363" y="605603"/>
                </a:moveTo>
                <a:lnTo>
                  <a:pt x="1248363" y="607156"/>
                </a:lnTo>
                <a:cubicBezTo>
                  <a:pt x="1248363" y="610572"/>
                  <a:pt x="1247432" y="613367"/>
                  <a:pt x="1247432" y="616784"/>
                </a:cubicBezTo>
                <a:cubicBezTo>
                  <a:pt x="1247432" y="613367"/>
                  <a:pt x="1248363" y="609019"/>
                  <a:pt x="1248363" y="605603"/>
                </a:cubicBezTo>
                <a:close/>
                <a:moveTo>
                  <a:pt x="98611" y="601210"/>
                </a:moveTo>
                <a:lnTo>
                  <a:pt x="98490" y="601876"/>
                </a:lnTo>
                <a:lnTo>
                  <a:pt x="98467" y="601580"/>
                </a:lnTo>
                <a:close/>
                <a:moveTo>
                  <a:pt x="102836" y="598150"/>
                </a:moveTo>
                <a:cubicBezTo>
                  <a:pt x="102836" y="598771"/>
                  <a:pt x="102836" y="599702"/>
                  <a:pt x="102836" y="600324"/>
                </a:cubicBezTo>
                <a:lnTo>
                  <a:pt x="100042" y="610572"/>
                </a:lnTo>
                <a:lnTo>
                  <a:pt x="99398" y="607562"/>
                </a:lnTo>
                <a:lnTo>
                  <a:pt x="100466" y="603288"/>
                </a:lnTo>
                <a:close/>
                <a:moveTo>
                  <a:pt x="1203660" y="595044"/>
                </a:moveTo>
                <a:lnTo>
                  <a:pt x="1203660" y="599392"/>
                </a:lnTo>
                <a:cubicBezTo>
                  <a:pt x="1203660" y="602808"/>
                  <a:pt x="1204591" y="606224"/>
                  <a:pt x="1204591" y="609951"/>
                </a:cubicBezTo>
                <a:lnTo>
                  <a:pt x="1204591" y="600945"/>
                </a:lnTo>
                <a:cubicBezTo>
                  <a:pt x="1204591" y="598460"/>
                  <a:pt x="1204591" y="596597"/>
                  <a:pt x="1203660" y="595044"/>
                </a:cubicBezTo>
                <a:close/>
                <a:moveTo>
                  <a:pt x="112460" y="592249"/>
                </a:moveTo>
                <a:cubicBezTo>
                  <a:pt x="111529" y="596597"/>
                  <a:pt x="109666" y="600324"/>
                  <a:pt x="108114" y="603740"/>
                </a:cubicBezTo>
                <a:cubicBezTo>
                  <a:pt x="108114" y="605603"/>
                  <a:pt x="107182" y="608088"/>
                  <a:pt x="107182" y="609951"/>
                </a:cubicBezTo>
                <a:cubicBezTo>
                  <a:pt x="106251" y="616784"/>
                  <a:pt x="106251" y="623927"/>
                  <a:pt x="106251" y="630759"/>
                </a:cubicBezTo>
                <a:cubicBezTo>
                  <a:pt x="108114" y="620200"/>
                  <a:pt x="109666" y="606224"/>
                  <a:pt x="112460" y="592249"/>
                </a:cubicBezTo>
                <a:close/>
                <a:moveTo>
                  <a:pt x="138537" y="591317"/>
                </a:moveTo>
                <a:cubicBezTo>
                  <a:pt x="138537" y="593181"/>
                  <a:pt x="137916" y="595044"/>
                  <a:pt x="136985" y="596597"/>
                </a:cubicBezTo>
                <a:cubicBezTo>
                  <a:pt x="136985" y="596907"/>
                  <a:pt x="136985" y="597218"/>
                  <a:pt x="136985" y="597528"/>
                </a:cubicBezTo>
                <a:cubicBezTo>
                  <a:pt x="137295" y="596286"/>
                  <a:pt x="137916" y="595044"/>
                  <a:pt x="138537" y="593181"/>
                </a:cubicBezTo>
                <a:close/>
                <a:moveTo>
                  <a:pt x="1180687" y="590075"/>
                </a:moveTo>
                <a:lnTo>
                  <a:pt x="1181929" y="593181"/>
                </a:lnTo>
                <a:lnTo>
                  <a:pt x="1182550" y="595044"/>
                </a:lnTo>
                <a:cubicBezTo>
                  <a:pt x="1182860" y="595665"/>
                  <a:pt x="1182860" y="595976"/>
                  <a:pt x="1183171" y="596597"/>
                </a:cubicBezTo>
                <a:cubicBezTo>
                  <a:pt x="1184723" y="602187"/>
                  <a:pt x="1186275" y="607777"/>
                  <a:pt x="1187827" y="613057"/>
                </a:cubicBezTo>
                <a:cubicBezTo>
                  <a:pt x="1187827" y="613367"/>
                  <a:pt x="1187827" y="613988"/>
                  <a:pt x="1187827" y="614299"/>
                </a:cubicBezTo>
                <a:lnTo>
                  <a:pt x="1181619" y="595044"/>
                </a:lnTo>
                <a:cubicBezTo>
                  <a:pt x="1181308" y="593491"/>
                  <a:pt x="1180998" y="591628"/>
                  <a:pt x="1180687" y="590075"/>
                </a:cubicBezTo>
                <a:close/>
                <a:moveTo>
                  <a:pt x="1173547" y="589143"/>
                </a:moveTo>
                <a:cubicBezTo>
                  <a:pt x="1174478" y="591628"/>
                  <a:pt x="1175410" y="594112"/>
                  <a:pt x="1176652" y="596907"/>
                </a:cubicBezTo>
                <a:cubicBezTo>
                  <a:pt x="1177583" y="601255"/>
                  <a:pt x="1178514" y="605603"/>
                  <a:pt x="1179135" y="610572"/>
                </a:cubicBezTo>
                <a:cubicBezTo>
                  <a:pt x="1177272" y="604671"/>
                  <a:pt x="1175720" y="600324"/>
                  <a:pt x="1173858" y="595665"/>
                </a:cubicBezTo>
                <a:lnTo>
                  <a:pt x="1175720" y="597528"/>
                </a:lnTo>
                <a:cubicBezTo>
                  <a:pt x="1175410" y="595665"/>
                  <a:pt x="1174478" y="592559"/>
                  <a:pt x="1173547" y="589143"/>
                </a:cubicBezTo>
                <a:close/>
                <a:moveTo>
                  <a:pt x="1172773" y="586714"/>
                </a:moveTo>
                <a:lnTo>
                  <a:pt x="1172926" y="586969"/>
                </a:lnTo>
                <a:cubicBezTo>
                  <a:pt x="1173237" y="587590"/>
                  <a:pt x="1173547" y="588522"/>
                  <a:pt x="1173547" y="589143"/>
                </a:cubicBezTo>
                <a:close/>
                <a:moveTo>
                  <a:pt x="1180998" y="586038"/>
                </a:moveTo>
                <a:cubicBezTo>
                  <a:pt x="1181619" y="588833"/>
                  <a:pt x="1182550" y="592249"/>
                  <a:pt x="1184413" y="596597"/>
                </a:cubicBezTo>
                <a:cubicBezTo>
                  <a:pt x="1183481" y="594112"/>
                  <a:pt x="1183481" y="592249"/>
                  <a:pt x="1182550" y="589764"/>
                </a:cubicBezTo>
                <a:cubicBezTo>
                  <a:pt x="1181619" y="588833"/>
                  <a:pt x="1181619" y="586969"/>
                  <a:pt x="1180998" y="586038"/>
                </a:cubicBezTo>
                <a:close/>
                <a:moveTo>
                  <a:pt x="120221" y="585416"/>
                </a:moveTo>
                <a:cubicBezTo>
                  <a:pt x="116806" y="594112"/>
                  <a:pt x="114943" y="600324"/>
                  <a:pt x="114012" y="602808"/>
                </a:cubicBezTo>
                <a:cubicBezTo>
                  <a:pt x="113081" y="608088"/>
                  <a:pt x="111529" y="613367"/>
                  <a:pt x="110597" y="618647"/>
                </a:cubicBezTo>
                <a:cubicBezTo>
                  <a:pt x="111529" y="614299"/>
                  <a:pt x="113081" y="610572"/>
                  <a:pt x="114012" y="606224"/>
                </a:cubicBezTo>
                <a:lnTo>
                  <a:pt x="114012" y="604671"/>
                </a:lnTo>
                <a:cubicBezTo>
                  <a:pt x="115875" y="600324"/>
                  <a:pt x="117737" y="593181"/>
                  <a:pt x="120221" y="585416"/>
                </a:cubicBezTo>
                <a:close/>
                <a:moveTo>
                  <a:pt x="67756" y="584795"/>
                </a:moveTo>
                <a:cubicBezTo>
                  <a:pt x="67756" y="585106"/>
                  <a:pt x="67756" y="585106"/>
                  <a:pt x="67756" y="585416"/>
                </a:cubicBezTo>
                <a:lnTo>
                  <a:pt x="67446" y="585416"/>
                </a:lnTo>
                <a:cubicBezTo>
                  <a:pt x="67446" y="585106"/>
                  <a:pt x="67756" y="585106"/>
                  <a:pt x="67756" y="584795"/>
                </a:cubicBezTo>
                <a:close/>
                <a:moveTo>
                  <a:pt x="1206143" y="582621"/>
                </a:moveTo>
                <a:lnTo>
                  <a:pt x="1206143" y="591317"/>
                </a:lnTo>
                <a:cubicBezTo>
                  <a:pt x="1207075" y="595044"/>
                  <a:pt x="1208006" y="597528"/>
                  <a:pt x="1208006" y="600945"/>
                </a:cubicBezTo>
                <a:cubicBezTo>
                  <a:pt x="1208006" y="594112"/>
                  <a:pt x="1207075" y="587901"/>
                  <a:pt x="1206143" y="582621"/>
                </a:cubicBezTo>
                <a:close/>
                <a:moveTo>
                  <a:pt x="61548" y="582621"/>
                </a:moveTo>
                <a:cubicBezTo>
                  <a:pt x="61548" y="590696"/>
                  <a:pt x="62479" y="598460"/>
                  <a:pt x="63410" y="609951"/>
                </a:cubicBezTo>
                <a:lnTo>
                  <a:pt x="65894" y="593181"/>
                </a:lnTo>
                <a:cubicBezTo>
                  <a:pt x="65894" y="591938"/>
                  <a:pt x="66204" y="590385"/>
                  <a:pt x="66515" y="589454"/>
                </a:cubicBezTo>
                <a:lnTo>
                  <a:pt x="66825" y="587901"/>
                </a:lnTo>
                <a:cubicBezTo>
                  <a:pt x="66825" y="588212"/>
                  <a:pt x="66825" y="588522"/>
                  <a:pt x="66825" y="588833"/>
                </a:cubicBezTo>
                <a:cubicBezTo>
                  <a:pt x="66825" y="591007"/>
                  <a:pt x="66825" y="592559"/>
                  <a:pt x="65894" y="595044"/>
                </a:cubicBezTo>
                <a:cubicBezTo>
                  <a:pt x="65894" y="594733"/>
                  <a:pt x="65894" y="594733"/>
                  <a:pt x="65894" y="594423"/>
                </a:cubicBezTo>
                <a:lnTo>
                  <a:pt x="63410" y="611504"/>
                </a:lnTo>
                <a:lnTo>
                  <a:pt x="59685" y="634486"/>
                </a:lnTo>
                <a:lnTo>
                  <a:pt x="63410" y="610572"/>
                </a:lnTo>
                <a:lnTo>
                  <a:pt x="60616" y="587901"/>
                </a:lnTo>
                <a:close/>
                <a:moveTo>
                  <a:pt x="1194968" y="580758"/>
                </a:moveTo>
                <a:cubicBezTo>
                  <a:pt x="1194968" y="583553"/>
                  <a:pt x="1195899" y="586969"/>
                  <a:pt x="1195899" y="589764"/>
                </a:cubicBezTo>
                <a:cubicBezTo>
                  <a:pt x="1199314" y="600945"/>
                  <a:pt x="1201797" y="613367"/>
                  <a:pt x="1203660" y="628274"/>
                </a:cubicBezTo>
                <a:cubicBezTo>
                  <a:pt x="1204591" y="623927"/>
                  <a:pt x="1204591" y="618647"/>
                  <a:pt x="1204591" y="614299"/>
                </a:cubicBezTo>
                <a:cubicBezTo>
                  <a:pt x="1203660" y="610572"/>
                  <a:pt x="1203660" y="607156"/>
                  <a:pt x="1203660" y="603740"/>
                </a:cubicBezTo>
                <a:lnTo>
                  <a:pt x="1203660" y="604671"/>
                </a:lnTo>
                <a:cubicBezTo>
                  <a:pt x="1203660" y="601876"/>
                  <a:pt x="1202729" y="595665"/>
                  <a:pt x="1201176" y="588833"/>
                </a:cubicBezTo>
                <a:cubicBezTo>
                  <a:pt x="1199314" y="586038"/>
                  <a:pt x="1196520" y="583553"/>
                  <a:pt x="1194968" y="580758"/>
                </a:cubicBezTo>
                <a:close/>
                <a:moveTo>
                  <a:pt x="100042" y="577342"/>
                </a:moveTo>
                <a:cubicBezTo>
                  <a:pt x="99111" y="579205"/>
                  <a:pt x="98490" y="580758"/>
                  <a:pt x="98490" y="582621"/>
                </a:cubicBezTo>
                <a:lnTo>
                  <a:pt x="98490" y="584485"/>
                </a:lnTo>
                <a:cubicBezTo>
                  <a:pt x="99111" y="582621"/>
                  <a:pt x="99111" y="580758"/>
                  <a:pt x="100042" y="579205"/>
                </a:cubicBezTo>
                <a:close/>
                <a:moveTo>
                  <a:pt x="1162371" y="576410"/>
                </a:moveTo>
                <a:cubicBezTo>
                  <a:pt x="1164234" y="582621"/>
                  <a:pt x="1166097" y="586969"/>
                  <a:pt x="1167649" y="592249"/>
                </a:cubicBezTo>
                <a:cubicBezTo>
                  <a:pt x="1167649" y="590696"/>
                  <a:pt x="1166717" y="588833"/>
                  <a:pt x="1166717" y="586969"/>
                </a:cubicBezTo>
                <a:cubicBezTo>
                  <a:pt x="1165165" y="583553"/>
                  <a:pt x="1164234" y="580137"/>
                  <a:pt x="1162371" y="576410"/>
                </a:cubicBezTo>
                <a:close/>
                <a:moveTo>
                  <a:pt x="99111" y="571752"/>
                </a:moveTo>
                <a:lnTo>
                  <a:pt x="98550" y="575681"/>
                </a:lnTo>
                <a:lnTo>
                  <a:pt x="98490" y="575789"/>
                </a:lnTo>
                <a:cubicBezTo>
                  <a:pt x="98801" y="574547"/>
                  <a:pt x="98801" y="573304"/>
                  <a:pt x="99111" y="571752"/>
                </a:cubicBezTo>
                <a:close/>
                <a:moveTo>
                  <a:pt x="72103" y="571130"/>
                </a:moveTo>
                <a:lnTo>
                  <a:pt x="72103" y="572994"/>
                </a:lnTo>
                <a:cubicBezTo>
                  <a:pt x="71171" y="574857"/>
                  <a:pt x="70550" y="576721"/>
                  <a:pt x="70240" y="578584"/>
                </a:cubicBezTo>
                <a:lnTo>
                  <a:pt x="68688" y="589764"/>
                </a:lnTo>
                <a:lnTo>
                  <a:pt x="69930" y="579205"/>
                </a:lnTo>
                <a:cubicBezTo>
                  <a:pt x="69309" y="581069"/>
                  <a:pt x="68998" y="582621"/>
                  <a:pt x="68688" y="584485"/>
                </a:cubicBezTo>
                <a:cubicBezTo>
                  <a:pt x="68688" y="583242"/>
                  <a:pt x="68688" y="582000"/>
                  <a:pt x="68998" y="580758"/>
                </a:cubicBezTo>
                <a:cubicBezTo>
                  <a:pt x="69309" y="579826"/>
                  <a:pt x="69619" y="578895"/>
                  <a:pt x="70240" y="577652"/>
                </a:cubicBezTo>
                <a:lnTo>
                  <a:pt x="70240" y="576410"/>
                </a:lnTo>
                <a:cubicBezTo>
                  <a:pt x="70861" y="574857"/>
                  <a:pt x="71482" y="572994"/>
                  <a:pt x="72103" y="571130"/>
                </a:cubicBezTo>
                <a:close/>
                <a:moveTo>
                  <a:pt x="123015" y="569578"/>
                </a:moveTo>
                <a:cubicBezTo>
                  <a:pt x="121152" y="575789"/>
                  <a:pt x="119290" y="581690"/>
                  <a:pt x="118358" y="587901"/>
                </a:cubicBezTo>
                <a:cubicBezTo>
                  <a:pt x="120221" y="583553"/>
                  <a:pt x="121152" y="578273"/>
                  <a:pt x="123015" y="573926"/>
                </a:cubicBezTo>
                <a:close/>
                <a:moveTo>
                  <a:pt x="108114" y="568646"/>
                </a:moveTo>
                <a:cubicBezTo>
                  <a:pt x="106251" y="572062"/>
                  <a:pt x="104388" y="574857"/>
                  <a:pt x="102836" y="578273"/>
                </a:cubicBezTo>
                <a:cubicBezTo>
                  <a:pt x="101905" y="582621"/>
                  <a:pt x="100974" y="586038"/>
                  <a:pt x="100042" y="589764"/>
                </a:cubicBezTo>
                <a:cubicBezTo>
                  <a:pt x="100042" y="586038"/>
                  <a:pt x="100974" y="582621"/>
                  <a:pt x="101905" y="579205"/>
                </a:cubicBezTo>
                <a:cubicBezTo>
                  <a:pt x="100042" y="582621"/>
                  <a:pt x="98490" y="586038"/>
                  <a:pt x="97559" y="588833"/>
                </a:cubicBezTo>
                <a:lnTo>
                  <a:pt x="97559" y="589764"/>
                </a:lnTo>
                <a:lnTo>
                  <a:pt x="98467" y="601580"/>
                </a:lnTo>
                <a:lnTo>
                  <a:pt x="97869" y="603119"/>
                </a:lnTo>
                <a:lnTo>
                  <a:pt x="98490" y="601876"/>
                </a:lnTo>
                <a:cubicBezTo>
                  <a:pt x="99111" y="599702"/>
                  <a:pt x="100042" y="597218"/>
                  <a:pt x="100974" y="595044"/>
                </a:cubicBezTo>
                <a:cubicBezTo>
                  <a:pt x="100663" y="595976"/>
                  <a:pt x="100663" y="596597"/>
                  <a:pt x="100042" y="597528"/>
                </a:cubicBezTo>
                <a:lnTo>
                  <a:pt x="98611" y="601210"/>
                </a:lnTo>
                <a:lnTo>
                  <a:pt x="99111" y="598460"/>
                </a:lnTo>
                <a:cubicBezTo>
                  <a:pt x="100974" y="594112"/>
                  <a:pt x="102836" y="588833"/>
                  <a:pt x="104388" y="583553"/>
                </a:cubicBezTo>
                <a:lnTo>
                  <a:pt x="104388" y="585416"/>
                </a:lnTo>
                <a:cubicBezTo>
                  <a:pt x="104078" y="586348"/>
                  <a:pt x="103768" y="587590"/>
                  <a:pt x="103457" y="588833"/>
                </a:cubicBezTo>
                <a:cubicBezTo>
                  <a:pt x="103147" y="590075"/>
                  <a:pt x="102526" y="591317"/>
                  <a:pt x="101905" y="592559"/>
                </a:cubicBezTo>
                <a:cubicBezTo>
                  <a:pt x="102215" y="592249"/>
                  <a:pt x="102526" y="591938"/>
                  <a:pt x="102836" y="591317"/>
                </a:cubicBezTo>
                <a:cubicBezTo>
                  <a:pt x="103147" y="590696"/>
                  <a:pt x="103147" y="589764"/>
                  <a:pt x="103457" y="588833"/>
                </a:cubicBezTo>
                <a:cubicBezTo>
                  <a:pt x="103768" y="587901"/>
                  <a:pt x="104078" y="586969"/>
                  <a:pt x="104388" y="586038"/>
                </a:cubicBezTo>
                <a:cubicBezTo>
                  <a:pt x="105320" y="580137"/>
                  <a:pt x="107182" y="574857"/>
                  <a:pt x="108114" y="568646"/>
                </a:cubicBezTo>
                <a:close/>
                <a:moveTo>
                  <a:pt x="69922" y="567125"/>
                </a:moveTo>
                <a:lnTo>
                  <a:pt x="69608" y="569686"/>
                </a:lnTo>
                <a:lnTo>
                  <a:pt x="69309" y="570509"/>
                </a:lnTo>
                <a:lnTo>
                  <a:pt x="69309" y="569578"/>
                </a:lnTo>
                <a:close/>
                <a:moveTo>
                  <a:pt x="70550" y="567093"/>
                </a:moveTo>
                <a:cubicBezTo>
                  <a:pt x="69930" y="571441"/>
                  <a:pt x="69309" y="576099"/>
                  <a:pt x="68998" y="580758"/>
                </a:cubicBezTo>
                <a:cubicBezTo>
                  <a:pt x="68377" y="582311"/>
                  <a:pt x="68067" y="583553"/>
                  <a:pt x="67756" y="584795"/>
                </a:cubicBezTo>
                <a:lnTo>
                  <a:pt x="69608" y="569686"/>
                </a:lnTo>
                <a:close/>
                <a:moveTo>
                  <a:pt x="1223839" y="564609"/>
                </a:moveTo>
                <a:cubicBezTo>
                  <a:pt x="1223839" y="568025"/>
                  <a:pt x="1224770" y="571441"/>
                  <a:pt x="1224770" y="574857"/>
                </a:cubicBezTo>
                <a:cubicBezTo>
                  <a:pt x="1224770" y="573926"/>
                  <a:pt x="1224770" y="572062"/>
                  <a:pt x="1225701" y="571130"/>
                </a:cubicBezTo>
                <a:lnTo>
                  <a:pt x="1225701" y="569578"/>
                </a:lnTo>
                <a:cubicBezTo>
                  <a:pt x="1224149" y="567093"/>
                  <a:pt x="1223839" y="565540"/>
                  <a:pt x="1223839" y="564609"/>
                </a:cubicBezTo>
                <a:close/>
                <a:moveTo>
                  <a:pt x="1192174" y="558087"/>
                </a:moveTo>
                <a:cubicBezTo>
                  <a:pt x="1193105" y="563366"/>
                  <a:pt x="1193105" y="569578"/>
                  <a:pt x="1194036" y="574857"/>
                </a:cubicBezTo>
                <a:lnTo>
                  <a:pt x="1199314" y="582621"/>
                </a:lnTo>
                <a:cubicBezTo>
                  <a:pt x="1197451" y="575789"/>
                  <a:pt x="1195899" y="568646"/>
                  <a:pt x="1194968" y="562435"/>
                </a:cubicBezTo>
                <a:close/>
                <a:moveTo>
                  <a:pt x="111529" y="557155"/>
                </a:moveTo>
                <a:cubicBezTo>
                  <a:pt x="109666" y="560882"/>
                  <a:pt x="108114" y="564298"/>
                  <a:pt x="106251" y="566783"/>
                </a:cubicBezTo>
                <a:cubicBezTo>
                  <a:pt x="105320" y="568646"/>
                  <a:pt x="105320" y="569578"/>
                  <a:pt x="105320" y="571130"/>
                </a:cubicBezTo>
                <a:cubicBezTo>
                  <a:pt x="107182" y="567714"/>
                  <a:pt x="108735" y="565230"/>
                  <a:pt x="110597" y="561503"/>
                </a:cubicBezTo>
                <a:cubicBezTo>
                  <a:pt x="110597" y="559950"/>
                  <a:pt x="111529" y="559018"/>
                  <a:pt x="111529" y="557155"/>
                </a:cubicBezTo>
                <a:close/>
                <a:moveTo>
                  <a:pt x="71180" y="549286"/>
                </a:moveTo>
                <a:lnTo>
                  <a:pt x="65894" y="564298"/>
                </a:lnTo>
                <a:lnTo>
                  <a:pt x="65894" y="561503"/>
                </a:lnTo>
                <a:close/>
                <a:moveTo>
                  <a:pt x="103457" y="545975"/>
                </a:moveTo>
                <a:lnTo>
                  <a:pt x="103457" y="546906"/>
                </a:lnTo>
                <a:cubicBezTo>
                  <a:pt x="102215" y="548459"/>
                  <a:pt x="101905" y="549391"/>
                  <a:pt x="101905" y="549391"/>
                </a:cubicBezTo>
                <a:close/>
                <a:moveTo>
                  <a:pt x="105320" y="544111"/>
                </a:moveTo>
                <a:cubicBezTo>
                  <a:pt x="103768" y="548459"/>
                  <a:pt x="102526" y="552807"/>
                  <a:pt x="101905" y="557155"/>
                </a:cubicBezTo>
                <a:lnTo>
                  <a:pt x="100663" y="559950"/>
                </a:lnTo>
                <a:cubicBezTo>
                  <a:pt x="100974" y="559639"/>
                  <a:pt x="101284" y="559018"/>
                  <a:pt x="101594" y="558397"/>
                </a:cubicBezTo>
                <a:cubicBezTo>
                  <a:pt x="100974" y="561192"/>
                  <a:pt x="100353" y="564298"/>
                  <a:pt x="100042" y="566783"/>
                </a:cubicBezTo>
                <a:cubicBezTo>
                  <a:pt x="99732" y="568335"/>
                  <a:pt x="99421" y="570199"/>
                  <a:pt x="99111" y="571752"/>
                </a:cubicBezTo>
                <a:cubicBezTo>
                  <a:pt x="99111" y="569267"/>
                  <a:pt x="99111" y="566161"/>
                  <a:pt x="99111" y="562435"/>
                </a:cubicBezTo>
                <a:cubicBezTo>
                  <a:pt x="99421" y="562124"/>
                  <a:pt x="99421" y="562124"/>
                  <a:pt x="99732" y="561813"/>
                </a:cubicBezTo>
                <a:lnTo>
                  <a:pt x="103457" y="546906"/>
                </a:lnTo>
                <a:cubicBezTo>
                  <a:pt x="103768" y="546285"/>
                  <a:pt x="104388" y="545353"/>
                  <a:pt x="105320" y="544111"/>
                </a:cubicBezTo>
                <a:close/>
                <a:moveTo>
                  <a:pt x="109666" y="541627"/>
                </a:moveTo>
                <a:cubicBezTo>
                  <a:pt x="106872" y="547527"/>
                  <a:pt x="104388" y="553118"/>
                  <a:pt x="101594" y="558397"/>
                </a:cubicBezTo>
                <a:cubicBezTo>
                  <a:pt x="101594" y="558087"/>
                  <a:pt x="101594" y="557466"/>
                  <a:pt x="101905" y="557155"/>
                </a:cubicBezTo>
                <a:lnTo>
                  <a:pt x="105320" y="548459"/>
                </a:lnTo>
                <a:cubicBezTo>
                  <a:pt x="105320" y="547527"/>
                  <a:pt x="107182" y="545043"/>
                  <a:pt x="109666" y="541627"/>
                </a:cubicBezTo>
                <a:close/>
                <a:moveTo>
                  <a:pt x="125498" y="540695"/>
                </a:moveTo>
                <a:cubicBezTo>
                  <a:pt x="122084" y="545975"/>
                  <a:pt x="119290" y="551254"/>
                  <a:pt x="115875" y="556223"/>
                </a:cubicBezTo>
                <a:cubicBezTo>
                  <a:pt x="114943" y="559018"/>
                  <a:pt x="114012" y="561503"/>
                  <a:pt x="113081" y="565230"/>
                </a:cubicBezTo>
                <a:cubicBezTo>
                  <a:pt x="113081" y="566161"/>
                  <a:pt x="112460" y="567714"/>
                  <a:pt x="112460" y="568646"/>
                </a:cubicBezTo>
                <a:lnTo>
                  <a:pt x="123015" y="547527"/>
                </a:lnTo>
                <a:cubicBezTo>
                  <a:pt x="123636" y="545043"/>
                  <a:pt x="124567" y="543180"/>
                  <a:pt x="125498" y="540695"/>
                </a:cubicBezTo>
                <a:close/>
                <a:moveTo>
                  <a:pt x="108114" y="537589"/>
                </a:moveTo>
                <a:cubicBezTo>
                  <a:pt x="107803" y="538832"/>
                  <a:pt x="107493" y="540074"/>
                  <a:pt x="107182" y="541627"/>
                </a:cubicBezTo>
                <a:cubicBezTo>
                  <a:pt x="105320" y="543180"/>
                  <a:pt x="104388" y="545043"/>
                  <a:pt x="103457" y="545975"/>
                </a:cubicBezTo>
                <a:lnTo>
                  <a:pt x="104388" y="542248"/>
                </a:lnTo>
                <a:cubicBezTo>
                  <a:pt x="105630" y="541006"/>
                  <a:pt x="106872" y="539453"/>
                  <a:pt x="108114" y="537589"/>
                </a:cubicBezTo>
                <a:close/>
                <a:moveTo>
                  <a:pt x="78622" y="537398"/>
                </a:moveTo>
                <a:lnTo>
                  <a:pt x="71792" y="559639"/>
                </a:lnTo>
                <a:lnTo>
                  <a:pt x="69922" y="567125"/>
                </a:lnTo>
                <a:lnTo>
                  <a:pt x="71443" y="554709"/>
                </a:lnTo>
                <a:close/>
                <a:moveTo>
                  <a:pt x="80549" y="532751"/>
                </a:moveTo>
                <a:lnTo>
                  <a:pt x="78622" y="537398"/>
                </a:lnTo>
                <a:lnTo>
                  <a:pt x="79398" y="534872"/>
                </a:lnTo>
                <a:close/>
                <a:moveTo>
                  <a:pt x="78864" y="531527"/>
                </a:moveTo>
                <a:lnTo>
                  <a:pt x="71180" y="549286"/>
                </a:lnTo>
                <a:lnTo>
                  <a:pt x="75517" y="536968"/>
                </a:lnTo>
                <a:close/>
                <a:moveTo>
                  <a:pt x="1231910" y="529515"/>
                </a:moveTo>
                <a:lnTo>
                  <a:pt x="1232412" y="530770"/>
                </a:lnTo>
                <a:lnTo>
                  <a:pt x="1232776" y="532213"/>
                </a:lnTo>
                <a:lnTo>
                  <a:pt x="1233462" y="535415"/>
                </a:lnTo>
                <a:cubicBezTo>
                  <a:pt x="1232841" y="533241"/>
                  <a:pt x="1232531" y="531378"/>
                  <a:pt x="1231910" y="529515"/>
                </a:cubicBezTo>
                <a:close/>
                <a:moveTo>
                  <a:pt x="112149" y="526098"/>
                </a:moveTo>
                <a:cubicBezTo>
                  <a:pt x="110908" y="529515"/>
                  <a:pt x="109666" y="532620"/>
                  <a:pt x="108735" y="535726"/>
                </a:cubicBezTo>
                <a:cubicBezTo>
                  <a:pt x="107803" y="537279"/>
                  <a:pt x="106872" y="538521"/>
                  <a:pt x="106251" y="539763"/>
                </a:cubicBezTo>
                <a:cubicBezTo>
                  <a:pt x="107803" y="535415"/>
                  <a:pt x="108735" y="531378"/>
                  <a:pt x="112149" y="526098"/>
                </a:cubicBezTo>
                <a:close/>
                <a:moveTo>
                  <a:pt x="131707" y="523924"/>
                </a:moveTo>
                <a:cubicBezTo>
                  <a:pt x="127982" y="528272"/>
                  <a:pt x="125498" y="531689"/>
                  <a:pt x="124567" y="532620"/>
                </a:cubicBezTo>
                <a:lnTo>
                  <a:pt x="123015" y="535415"/>
                </a:lnTo>
                <a:cubicBezTo>
                  <a:pt x="122084" y="538832"/>
                  <a:pt x="120221" y="541627"/>
                  <a:pt x="119290" y="545043"/>
                </a:cubicBezTo>
                <a:cubicBezTo>
                  <a:pt x="123015" y="537900"/>
                  <a:pt x="127361" y="531067"/>
                  <a:pt x="131707" y="523924"/>
                </a:cubicBezTo>
                <a:close/>
                <a:moveTo>
                  <a:pt x="1233462" y="521440"/>
                </a:moveTo>
                <a:cubicBezTo>
                  <a:pt x="1233462" y="522061"/>
                  <a:pt x="1233462" y="523924"/>
                  <a:pt x="1234394" y="524856"/>
                </a:cubicBezTo>
                <a:lnTo>
                  <a:pt x="1235325" y="529204"/>
                </a:lnTo>
                <a:cubicBezTo>
                  <a:pt x="1236877" y="532620"/>
                  <a:pt x="1237808" y="535415"/>
                  <a:pt x="1238740" y="537900"/>
                </a:cubicBezTo>
                <a:lnTo>
                  <a:pt x="1235946" y="527341"/>
                </a:lnTo>
                <a:cubicBezTo>
                  <a:pt x="1235325" y="525788"/>
                  <a:pt x="1234394" y="522993"/>
                  <a:pt x="1233462" y="521440"/>
                </a:cubicBezTo>
                <a:close/>
                <a:moveTo>
                  <a:pt x="92592" y="517092"/>
                </a:moveTo>
                <a:cubicBezTo>
                  <a:pt x="91040" y="519577"/>
                  <a:pt x="90419" y="522372"/>
                  <a:pt x="89487" y="524856"/>
                </a:cubicBezTo>
                <a:cubicBezTo>
                  <a:pt x="81416" y="540074"/>
                  <a:pt x="74897" y="554670"/>
                  <a:pt x="70550" y="567093"/>
                </a:cubicBezTo>
                <a:cubicBezTo>
                  <a:pt x="70861" y="564298"/>
                  <a:pt x="71482" y="561813"/>
                  <a:pt x="71792" y="559639"/>
                </a:cubicBezTo>
                <a:cubicBezTo>
                  <a:pt x="75828" y="546906"/>
                  <a:pt x="83278" y="532620"/>
                  <a:pt x="92592" y="517092"/>
                </a:cubicBezTo>
                <a:close/>
                <a:moveTo>
                  <a:pt x="78932" y="516160"/>
                </a:moveTo>
                <a:cubicBezTo>
                  <a:pt x="77380" y="520508"/>
                  <a:pt x="76449" y="524856"/>
                  <a:pt x="75517" y="530136"/>
                </a:cubicBezTo>
                <a:cubicBezTo>
                  <a:pt x="76449" y="525788"/>
                  <a:pt x="77070" y="521129"/>
                  <a:pt x="78311" y="516781"/>
                </a:cubicBezTo>
                <a:close/>
                <a:moveTo>
                  <a:pt x="92592" y="510570"/>
                </a:moveTo>
                <a:lnTo>
                  <a:pt x="80549" y="532751"/>
                </a:lnTo>
                <a:lnTo>
                  <a:pt x="84210" y="523924"/>
                </a:lnTo>
                <a:cubicBezTo>
                  <a:pt x="86072" y="519887"/>
                  <a:pt x="89177" y="515539"/>
                  <a:pt x="92592" y="510570"/>
                </a:cubicBezTo>
                <a:close/>
                <a:moveTo>
                  <a:pt x="139468" y="509017"/>
                </a:moveTo>
                <a:cubicBezTo>
                  <a:pt x="136985" y="512434"/>
                  <a:pt x="133259" y="517713"/>
                  <a:pt x="129845" y="523924"/>
                </a:cubicBezTo>
                <a:cubicBezTo>
                  <a:pt x="131707" y="521440"/>
                  <a:pt x="134191" y="517713"/>
                  <a:pt x="136985" y="514297"/>
                </a:cubicBezTo>
                <a:close/>
                <a:moveTo>
                  <a:pt x="1224770" y="507154"/>
                </a:moveTo>
                <a:lnTo>
                  <a:pt x="1227253" y="512434"/>
                </a:lnTo>
                <a:cubicBezTo>
                  <a:pt x="1227874" y="514297"/>
                  <a:pt x="1228495" y="516160"/>
                  <a:pt x="1229116" y="517713"/>
                </a:cubicBezTo>
                <a:cubicBezTo>
                  <a:pt x="1227874" y="516160"/>
                  <a:pt x="1227253" y="513986"/>
                  <a:pt x="1226322" y="512434"/>
                </a:cubicBezTo>
                <a:cubicBezTo>
                  <a:pt x="1226012" y="510881"/>
                  <a:pt x="1225391" y="509017"/>
                  <a:pt x="1224770" y="507465"/>
                </a:cubicBezTo>
                <a:cubicBezTo>
                  <a:pt x="1224770" y="507465"/>
                  <a:pt x="1224770" y="507465"/>
                  <a:pt x="1224770" y="507154"/>
                </a:cubicBezTo>
                <a:close/>
                <a:moveTo>
                  <a:pt x="1226322" y="491626"/>
                </a:moveTo>
                <a:cubicBezTo>
                  <a:pt x="1226322" y="492247"/>
                  <a:pt x="1227253" y="493178"/>
                  <a:pt x="1227253" y="494110"/>
                </a:cubicBezTo>
                <a:cubicBezTo>
                  <a:pt x="1227253" y="495042"/>
                  <a:pt x="1228185" y="495974"/>
                  <a:pt x="1228185" y="496905"/>
                </a:cubicBezTo>
                <a:cubicBezTo>
                  <a:pt x="1228185" y="497526"/>
                  <a:pt x="1228495" y="497526"/>
                  <a:pt x="1228806" y="497837"/>
                </a:cubicBezTo>
                <a:cubicBezTo>
                  <a:pt x="1228185" y="495352"/>
                  <a:pt x="1227253" y="493178"/>
                  <a:pt x="1226322" y="491626"/>
                </a:cubicBezTo>
                <a:close/>
                <a:moveTo>
                  <a:pt x="81726" y="490694"/>
                </a:moveTo>
                <a:cubicBezTo>
                  <a:pt x="80485" y="493800"/>
                  <a:pt x="79553" y="496905"/>
                  <a:pt x="78311" y="500321"/>
                </a:cubicBezTo>
                <a:cubicBezTo>
                  <a:pt x="65273" y="520819"/>
                  <a:pt x="56891" y="543490"/>
                  <a:pt x="56270" y="566161"/>
                </a:cubicBezTo>
                <a:lnTo>
                  <a:pt x="56270" y="560882"/>
                </a:lnTo>
                <a:cubicBezTo>
                  <a:pt x="56270" y="540695"/>
                  <a:pt x="64962" y="519577"/>
                  <a:pt x="77380" y="499390"/>
                </a:cubicBezTo>
                <a:cubicBezTo>
                  <a:pt x="78932" y="496595"/>
                  <a:pt x="80174" y="493489"/>
                  <a:pt x="81726" y="490694"/>
                </a:cubicBezTo>
                <a:close/>
                <a:moveTo>
                  <a:pt x="89177" y="485104"/>
                </a:moveTo>
                <a:cubicBezTo>
                  <a:pt x="86693" y="489762"/>
                  <a:pt x="84831" y="493489"/>
                  <a:pt x="83278" y="496284"/>
                </a:cubicBezTo>
                <a:cubicBezTo>
                  <a:pt x="81105" y="499079"/>
                  <a:pt x="79553" y="501564"/>
                  <a:pt x="78311" y="503738"/>
                </a:cubicBezTo>
                <a:cubicBezTo>
                  <a:pt x="77691" y="504359"/>
                  <a:pt x="77380" y="504669"/>
                  <a:pt x="77070" y="505291"/>
                </a:cubicBezTo>
                <a:cubicBezTo>
                  <a:pt x="77070" y="505912"/>
                  <a:pt x="76759" y="506533"/>
                  <a:pt x="76449" y="507154"/>
                </a:cubicBezTo>
                <a:lnTo>
                  <a:pt x="75517" y="508086"/>
                </a:lnTo>
                <a:cubicBezTo>
                  <a:pt x="76449" y="505291"/>
                  <a:pt x="77380" y="502806"/>
                  <a:pt x="78311" y="500321"/>
                </a:cubicBezTo>
                <a:cubicBezTo>
                  <a:pt x="78932" y="499079"/>
                  <a:pt x="79553" y="498148"/>
                  <a:pt x="80174" y="497216"/>
                </a:cubicBezTo>
                <a:cubicBezTo>
                  <a:pt x="81105" y="495352"/>
                  <a:pt x="82347" y="493178"/>
                  <a:pt x="83278" y="491005"/>
                </a:cubicBezTo>
                <a:cubicBezTo>
                  <a:pt x="82658" y="492868"/>
                  <a:pt x="81726" y="494421"/>
                  <a:pt x="81105" y="496284"/>
                </a:cubicBezTo>
                <a:cubicBezTo>
                  <a:pt x="83589" y="492557"/>
                  <a:pt x="86383" y="488831"/>
                  <a:pt x="89177" y="485104"/>
                </a:cubicBezTo>
                <a:close/>
                <a:moveTo>
                  <a:pt x="90419" y="483551"/>
                </a:moveTo>
                <a:cubicBezTo>
                  <a:pt x="90108" y="484172"/>
                  <a:pt x="89798" y="484483"/>
                  <a:pt x="89177" y="485104"/>
                </a:cubicBezTo>
                <a:cubicBezTo>
                  <a:pt x="89487" y="484793"/>
                  <a:pt x="89487" y="484793"/>
                  <a:pt x="89487" y="484483"/>
                </a:cubicBezTo>
                <a:cubicBezTo>
                  <a:pt x="89487" y="484483"/>
                  <a:pt x="89487" y="483551"/>
                  <a:pt x="90419" y="483551"/>
                </a:cubicBezTo>
                <a:close/>
                <a:moveTo>
                  <a:pt x="1216698" y="481998"/>
                </a:moveTo>
                <a:cubicBezTo>
                  <a:pt x="1217630" y="481998"/>
                  <a:pt x="1217630" y="482619"/>
                  <a:pt x="1218251" y="483551"/>
                </a:cubicBezTo>
                <a:cubicBezTo>
                  <a:pt x="1217940" y="483551"/>
                  <a:pt x="1217630" y="483240"/>
                  <a:pt x="1217630" y="482619"/>
                </a:cubicBezTo>
                <a:cubicBezTo>
                  <a:pt x="1216698" y="482619"/>
                  <a:pt x="1216698" y="481998"/>
                  <a:pt x="1216698" y="481998"/>
                </a:cubicBezTo>
                <a:close/>
                <a:moveTo>
                  <a:pt x="89487" y="477029"/>
                </a:moveTo>
                <a:cubicBezTo>
                  <a:pt x="86693" y="481688"/>
                  <a:pt x="84210" y="486035"/>
                  <a:pt x="81726" y="490694"/>
                </a:cubicBezTo>
                <a:cubicBezTo>
                  <a:pt x="82968" y="487278"/>
                  <a:pt x="84520" y="484172"/>
                  <a:pt x="86072" y="481066"/>
                </a:cubicBezTo>
                <a:cubicBezTo>
                  <a:pt x="87314" y="479824"/>
                  <a:pt x="88556" y="478582"/>
                  <a:pt x="89487" y="477029"/>
                </a:cubicBezTo>
                <a:close/>
                <a:moveTo>
                  <a:pt x="94676" y="465414"/>
                </a:moveTo>
                <a:lnTo>
                  <a:pt x="87935" y="476719"/>
                </a:lnTo>
                <a:cubicBezTo>
                  <a:pt x="82658" y="482619"/>
                  <a:pt x="78311" y="489762"/>
                  <a:pt x="73034" y="496905"/>
                </a:cubicBezTo>
                <a:close/>
                <a:moveTo>
                  <a:pt x="1225701" y="462743"/>
                </a:moveTo>
                <a:lnTo>
                  <a:pt x="1226197" y="463552"/>
                </a:lnTo>
                <a:lnTo>
                  <a:pt x="1229573" y="469876"/>
                </a:lnTo>
                <a:lnTo>
                  <a:pt x="1227564" y="467402"/>
                </a:lnTo>
                <a:cubicBezTo>
                  <a:pt x="1226943" y="465849"/>
                  <a:pt x="1226322" y="464296"/>
                  <a:pt x="1225701" y="462743"/>
                </a:cubicBezTo>
                <a:close/>
                <a:moveTo>
                  <a:pt x="1223839" y="462743"/>
                </a:moveTo>
                <a:cubicBezTo>
                  <a:pt x="1225080" y="464296"/>
                  <a:pt x="1226322" y="465849"/>
                  <a:pt x="1227564" y="467402"/>
                </a:cubicBezTo>
                <a:cubicBezTo>
                  <a:pt x="1229116" y="470818"/>
                  <a:pt x="1230047" y="473923"/>
                  <a:pt x="1230047" y="476719"/>
                </a:cubicBezTo>
                <a:cubicBezTo>
                  <a:pt x="1230047" y="476097"/>
                  <a:pt x="1227253" y="469886"/>
                  <a:pt x="1223839" y="462743"/>
                </a:cubicBezTo>
                <a:close/>
                <a:moveTo>
                  <a:pt x="137916" y="459948"/>
                </a:moveTo>
                <a:cubicBezTo>
                  <a:pt x="135122" y="461811"/>
                  <a:pt x="133259" y="463364"/>
                  <a:pt x="131707" y="465228"/>
                </a:cubicBezTo>
                <a:cubicBezTo>
                  <a:pt x="128913" y="468644"/>
                  <a:pt x="125498" y="471439"/>
                  <a:pt x="123015" y="474855"/>
                </a:cubicBezTo>
                <a:cubicBezTo>
                  <a:pt x="123015" y="475787"/>
                  <a:pt x="122084" y="475787"/>
                  <a:pt x="122084" y="476719"/>
                </a:cubicBezTo>
                <a:cubicBezTo>
                  <a:pt x="127361" y="470507"/>
                  <a:pt x="132639" y="465228"/>
                  <a:pt x="137916" y="459948"/>
                </a:cubicBezTo>
                <a:close/>
                <a:moveTo>
                  <a:pt x="101905" y="458085"/>
                </a:moveTo>
                <a:cubicBezTo>
                  <a:pt x="99421" y="461501"/>
                  <a:pt x="96938" y="465228"/>
                  <a:pt x="94454" y="468954"/>
                </a:cubicBezTo>
                <a:cubicBezTo>
                  <a:pt x="92281" y="471439"/>
                  <a:pt x="90419" y="473302"/>
                  <a:pt x="88556" y="475787"/>
                </a:cubicBezTo>
                <a:cubicBezTo>
                  <a:pt x="92281" y="469576"/>
                  <a:pt x="95696" y="464296"/>
                  <a:pt x="100042" y="459016"/>
                </a:cubicBezTo>
                <a:cubicBezTo>
                  <a:pt x="100663" y="458706"/>
                  <a:pt x="101284" y="458395"/>
                  <a:pt x="101905" y="458085"/>
                </a:cubicBezTo>
                <a:close/>
                <a:moveTo>
                  <a:pt x="103505" y="452566"/>
                </a:moveTo>
                <a:lnTo>
                  <a:pt x="94676" y="465414"/>
                </a:lnTo>
                <a:lnTo>
                  <a:pt x="98490" y="459016"/>
                </a:lnTo>
                <a:close/>
                <a:moveTo>
                  <a:pt x="1217630" y="448457"/>
                </a:moveTo>
                <a:cubicBezTo>
                  <a:pt x="1221045" y="453737"/>
                  <a:pt x="1225701" y="459948"/>
                  <a:pt x="1230047" y="467091"/>
                </a:cubicBezTo>
                <a:lnTo>
                  <a:pt x="1222907" y="454668"/>
                </a:lnTo>
                <a:cubicBezTo>
                  <a:pt x="1221976" y="453737"/>
                  <a:pt x="1220424" y="451252"/>
                  <a:pt x="1217630" y="448457"/>
                </a:cubicBezTo>
                <a:close/>
                <a:moveTo>
                  <a:pt x="1214215" y="447836"/>
                </a:moveTo>
                <a:cubicBezTo>
                  <a:pt x="1216078" y="450010"/>
                  <a:pt x="1217940" y="452494"/>
                  <a:pt x="1219803" y="454979"/>
                </a:cubicBezTo>
                <a:cubicBezTo>
                  <a:pt x="1221355" y="457463"/>
                  <a:pt x="1222597" y="460259"/>
                  <a:pt x="1223839" y="462743"/>
                </a:cubicBezTo>
                <a:cubicBezTo>
                  <a:pt x="1221665" y="460259"/>
                  <a:pt x="1219492" y="457774"/>
                  <a:pt x="1217009" y="454668"/>
                </a:cubicBezTo>
                <a:cubicBezTo>
                  <a:pt x="1215767" y="452184"/>
                  <a:pt x="1214836" y="450010"/>
                  <a:pt x="1214215" y="447836"/>
                </a:cubicBezTo>
                <a:close/>
                <a:moveTo>
                  <a:pt x="1209869" y="445973"/>
                </a:moveTo>
                <a:cubicBezTo>
                  <a:pt x="1209869" y="446594"/>
                  <a:pt x="1210179" y="447215"/>
                  <a:pt x="1210800" y="447836"/>
                </a:cubicBezTo>
                <a:cubicBezTo>
                  <a:pt x="1211421" y="448457"/>
                  <a:pt x="1211421" y="449389"/>
                  <a:pt x="1212352" y="450320"/>
                </a:cubicBezTo>
                <a:cubicBezTo>
                  <a:pt x="1211421" y="448457"/>
                  <a:pt x="1210490" y="446904"/>
                  <a:pt x="1209869" y="445973"/>
                </a:cubicBezTo>
                <a:close/>
                <a:moveTo>
                  <a:pt x="114012" y="437277"/>
                </a:moveTo>
                <a:lnTo>
                  <a:pt x="114012" y="439761"/>
                </a:lnTo>
                <a:cubicBezTo>
                  <a:pt x="111529" y="442556"/>
                  <a:pt x="109666" y="445041"/>
                  <a:pt x="107182" y="447836"/>
                </a:cubicBezTo>
                <a:lnTo>
                  <a:pt x="103505" y="452566"/>
                </a:lnTo>
                <a:close/>
                <a:moveTo>
                  <a:pt x="1209248" y="436656"/>
                </a:moveTo>
                <a:cubicBezTo>
                  <a:pt x="1209869" y="437587"/>
                  <a:pt x="1209869" y="438208"/>
                  <a:pt x="1210800" y="438829"/>
                </a:cubicBezTo>
                <a:cubicBezTo>
                  <a:pt x="1212352" y="441625"/>
                  <a:pt x="1215146" y="444109"/>
                  <a:pt x="1216698" y="446904"/>
                </a:cubicBezTo>
                <a:cubicBezTo>
                  <a:pt x="1218561" y="448457"/>
                  <a:pt x="1220424" y="451252"/>
                  <a:pt x="1222907" y="453737"/>
                </a:cubicBezTo>
                <a:lnTo>
                  <a:pt x="1221976" y="452184"/>
                </a:lnTo>
                <a:cubicBezTo>
                  <a:pt x="1218561" y="447836"/>
                  <a:pt x="1214215" y="442556"/>
                  <a:pt x="1209248" y="436656"/>
                </a:cubicBezTo>
                <a:close/>
                <a:moveTo>
                  <a:pt x="1215457" y="435103"/>
                </a:moveTo>
                <a:lnTo>
                  <a:pt x="1215767" y="435103"/>
                </a:lnTo>
                <a:cubicBezTo>
                  <a:pt x="1217009" y="436656"/>
                  <a:pt x="1217940" y="438519"/>
                  <a:pt x="1219182" y="440072"/>
                </a:cubicBezTo>
                <a:cubicBezTo>
                  <a:pt x="1217940" y="438208"/>
                  <a:pt x="1216698" y="436656"/>
                  <a:pt x="1215457" y="435103"/>
                </a:cubicBezTo>
                <a:close/>
                <a:moveTo>
                  <a:pt x="1214215" y="432929"/>
                </a:moveTo>
                <a:lnTo>
                  <a:pt x="1215767" y="433550"/>
                </a:lnTo>
                <a:cubicBezTo>
                  <a:pt x="1216388" y="434482"/>
                  <a:pt x="1217319" y="435724"/>
                  <a:pt x="1218561" y="436345"/>
                </a:cubicBezTo>
                <a:lnTo>
                  <a:pt x="1215767" y="435103"/>
                </a:lnTo>
                <a:cubicBezTo>
                  <a:pt x="1215146" y="434482"/>
                  <a:pt x="1214836" y="433550"/>
                  <a:pt x="1214215" y="432929"/>
                </a:cubicBezTo>
                <a:close/>
                <a:moveTo>
                  <a:pt x="119290" y="432308"/>
                </a:moveTo>
                <a:lnTo>
                  <a:pt x="119290" y="435413"/>
                </a:lnTo>
                <a:cubicBezTo>
                  <a:pt x="117737" y="436656"/>
                  <a:pt x="116496" y="438208"/>
                  <a:pt x="114943" y="439761"/>
                </a:cubicBezTo>
                <a:lnTo>
                  <a:pt x="114943" y="437277"/>
                </a:lnTo>
                <a:cubicBezTo>
                  <a:pt x="116496" y="435724"/>
                  <a:pt x="117737" y="433860"/>
                  <a:pt x="119290" y="432308"/>
                </a:cubicBezTo>
                <a:close/>
                <a:moveTo>
                  <a:pt x="1210179" y="430444"/>
                </a:moveTo>
                <a:cubicBezTo>
                  <a:pt x="1211421" y="431065"/>
                  <a:pt x="1212352" y="431376"/>
                  <a:pt x="1213284" y="431997"/>
                </a:cubicBezTo>
                <a:cubicBezTo>
                  <a:pt x="1213904" y="432929"/>
                  <a:pt x="1214836" y="433860"/>
                  <a:pt x="1215457" y="435103"/>
                </a:cubicBezTo>
                <a:lnTo>
                  <a:pt x="1212352" y="433550"/>
                </a:lnTo>
                <a:cubicBezTo>
                  <a:pt x="1211731" y="432929"/>
                  <a:pt x="1210800" y="431376"/>
                  <a:pt x="1210179" y="430444"/>
                </a:cubicBezTo>
                <a:close/>
                <a:moveTo>
                  <a:pt x="1207075" y="429202"/>
                </a:moveTo>
                <a:cubicBezTo>
                  <a:pt x="1207696" y="429513"/>
                  <a:pt x="1208317" y="429823"/>
                  <a:pt x="1208937" y="430134"/>
                </a:cubicBezTo>
                <a:cubicBezTo>
                  <a:pt x="1209558" y="431065"/>
                  <a:pt x="1210179" y="431686"/>
                  <a:pt x="1210800" y="432929"/>
                </a:cubicBezTo>
                <a:lnTo>
                  <a:pt x="1209558" y="431997"/>
                </a:lnTo>
                <a:cubicBezTo>
                  <a:pt x="1208627" y="431065"/>
                  <a:pt x="1208006" y="430134"/>
                  <a:pt x="1207075" y="429202"/>
                </a:cubicBezTo>
                <a:close/>
                <a:moveTo>
                  <a:pt x="1235946" y="424855"/>
                </a:moveTo>
                <a:lnTo>
                  <a:pt x="1240602" y="430755"/>
                </a:lnTo>
                <a:cubicBezTo>
                  <a:pt x="1239361" y="429202"/>
                  <a:pt x="1237808" y="427339"/>
                  <a:pt x="1236567" y="425786"/>
                </a:cubicBezTo>
                <a:close/>
                <a:moveTo>
                  <a:pt x="1197451" y="423301"/>
                </a:moveTo>
                <a:lnTo>
                  <a:pt x="1201797" y="427649"/>
                </a:lnTo>
                <a:cubicBezTo>
                  <a:pt x="1201797" y="426717"/>
                  <a:pt x="1201176" y="425786"/>
                  <a:pt x="1201176" y="424854"/>
                </a:cubicBezTo>
                <a:close/>
                <a:moveTo>
                  <a:pt x="114012" y="422370"/>
                </a:moveTo>
                <a:cubicBezTo>
                  <a:pt x="114012" y="422991"/>
                  <a:pt x="114012" y="423301"/>
                  <a:pt x="113702" y="423922"/>
                </a:cubicBezTo>
                <a:cubicBezTo>
                  <a:pt x="111839" y="427649"/>
                  <a:pt x="110287" y="431065"/>
                  <a:pt x="108735" y="434482"/>
                </a:cubicBezTo>
                <a:cubicBezTo>
                  <a:pt x="110287" y="430444"/>
                  <a:pt x="111839" y="426407"/>
                  <a:pt x="114012" y="422370"/>
                </a:cubicBezTo>
                <a:close/>
                <a:moveTo>
                  <a:pt x="131707" y="411189"/>
                </a:moveTo>
                <a:cubicBezTo>
                  <a:pt x="127982" y="415537"/>
                  <a:pt x="124878" y="419264"/>
                  <a:pt x="123015" y="422370"/>
                </a:cubicBezTo>
                <a:cubicBezTo>
                  <a:pt x="123015" y="421748"/>
                  <a:pt x="123325" y="421127"/>
                  <a:pt x="123325" y="420506"/>
                </a:cubicBezTo>
                <a:cubicBezTo>
                  <a:pt x="125498" y="417711"/>
                  <a:pt x="128292" y="414605"/>
                  <a:pt x="131707" y="411189"/>
                </a:cubicBezTo>
                <a:close/>
                <a:moveTo>
                  <a:pt x="1186896" y="410879"/>
                </a:moveTo>
                <a:cubicBezTo>
                  <a:pt x="1188759" y="412742"/>
                  <a:pt x="1189690" y="415227"/>
                  <a:pt x="1190621" y="417090"/>
                </a:cubicBezTo>
                <a:lnTo>
                  <a:pt x="1194968" y="421438"/>
                </a:lnTo>
                <a:lnTo>
                  <a:pt x="1200245" y="423922"/>
                </a:lnTo>
                <a:lnTo>
                  <a:pt x="1200245" y="423301"/>
                </a:lnTo>
                <a:lnTo>
                  <a:pt x="1201176" y="423922"/>
                </a:lnTo>
                <a:lnTo>
                  <a:pt x="1207075" y="427649"/>
                </a:lnTo>
                <a:cubicBezTo>
                  <a:pt x="1204591" y="424854"/>
                  <a:pt x="1202729" y="421438"/>
                  <a:pt x="1200245" y="418643"/>
                </a:cubicBezTo>
                <a:cubicBezTo>
                  <a:pt x="1200245" y="419574"/>
                  <a:pt x="1201176" y="419574"/>
                  <a:pt x="1201176" y="420506"/>
                </a:cubicBezTo>
                <a:cubicBezTo>
                  <a:pt x="1200245" y="419574"/>
                  <a:pt x="1193105" y="415227"/>
                  <a:pt x="1186896" y="410879"/>
                </a:cubicBezTo>
                <a:close/>
                <a:moveTo>
                  <a:pt x="1212973" y="409636"/>
                </a:moveTo>
                <a:cubicBezTo>
                  <a:pt x="1213284" y="409947"/>
                  <a:pt x="1213594" y="409947"/>
                  <a:pt x="1213904" y="409947"/>
                </a:cubicBezTo>
                <a:cubicBezTo>
                  <a:pt x="1214525" y="410879"/>
                  <a:pt x="1215146" y="411810"/>
                  <a:pt x="1215767" y="412742"/>
                </a:cubicBezTo>
                <a:close/>
                <a:moveTo>
                  <a:pt x="1210179" y="408705"/>
                </a:moveTo>
                <a:cubicBezTo>
                  <a:pt x="1210800" y="409015"/>
                  <a:pt x="1211111" y="409015"/>
                  <a:pt x="1211731" y="409326"/>
                </a:cubicBezTo>
                <a:cubicBezTo>
                  <a:pt x="1212352" y="409947"/>
                  <a:pt x="1213284" y="410879"/>
                  <a:pt x="1214215" y="411810"/>
                </a:cubicBezTo>
                <a:lnTo>
                  <a:pt x="1215146" y="412742"/>
                </a:lnTo>
                <a:cubicBezTo>
                  <a:pt x="1216698" y="415227"/>
                  <a:pt x="1219492" y="418022"/>
                  <a:pt x="1221045" y="421438"/>
                </a:cubicBezTo>
                <a:cubicBezTo>
                  <a:pt x="1218561" y="418022"/>
                  <a:pt x="1215767" y="414295"/>
                  <a:pt x="1212352" y="410879"/>
                </a:cubicBezTo>
                <a:close/>
                <a:moveTo>
                  <a:pt x="124567" y="407773"/>
                </a:moveTo>
                <a:cubicBezTo>
                  <a:pt x="123015" y="412121"/>
                  <a:pt x="121773" y="416779"/>
                  <a:pt x="120221" y="423301"/>
                </a:cubicBezTo>
                <a:lnTo>
                  <a:pt x="120221" y="423922"/>
                </a:lnTo>
                <a:lnTo>
                  <a:pt x="120221" y="424854"/>
                </a:lnTo>
                <a:cubicBezTo>
                  <a:pt x="120221" y="426096"/>
                  <a:pt x="119911" y="427339"/>
                  <a:pt x="119911" y="428270"/>
                </a:cubicBezTo>
                <a:cubicBezTo>
                  <a:pt x="117737" y="430444"/>
                  <a:pt x="115875" y="432308"/>
                  <a:pt x="114012" y="434482"/>
                </a:cubicBezTo>
                <a:lnTo>
                  <a:pt x="113081" y="429202"/>
                </a:lnTo>
                <a:cubicBezTo>
                  <a:pt x="113391" y="427339"/>
                  <a:pt x="113702" y="425786"/>
                  <a:pt x="113702" y="423922"/>
                </a:cubicBezTo>
                <a:cubicBezTo>
                  <a:pt x="116806" y="418643"/>
                  <a:pt x="120221" y="413363"/>
                  <a:pt x="124567" y="407773"/>
                </a:cubicBezTo>
                <a:close/>
                <a:moveTo>
                  <a:pt x="1213284" y="407462"/>
                </a:moveTo>
                <a:cubicBezTo>
                  <a:pt x="1213284" y="407462"/>
                  <a:pt x="1213284" y="407773"/>
                  <a:pt x="1213594" y="407773"/>
                </a:cubicBezTo>
                <a:lnTo>
                  <a:pt x="1213594" y="407773"/>
                </a:lnTo>
                <a:close/>
                <a:moveTo>
                  <a:pt x="1211421" y="407462"/>
                </a:moveTo>
                <a:lnTo>
                  <a:pt x="1212352" y="407462"/>
                </a:lnTo>
                <a:lnTo>
                  <a:pt x="1212663" y="407540"/>
                </a:lnTo>
                <a:lnTo>
                  <a:pt x="1213594" y="407773"/>
                </a:lnTo>
                <a:lnTo>
                  <a:pt x="1213904" y="408084"/>
                </a:lnTo>
                <a:cubicBezTo>
                  <a:pt x="1214525" y="408394"/>
                  <a:pt x="1215146" y="408705"/>
                  <a:pt x="1215767" y="409015"/>
                </a:cubicBezTo>
                <a:cubicBezTo>
                  <a:pt x="1216078" y="409326"/>
                  <a:pt x="1216388" y="409636"/>
                  <a:pt x="1216698" y="409947"/>
                </a:cubicBezTo>
                <a:cubicBezTo>
                  <a:pt x="1217630" y="409947"/>
                  <a:pt x="1217630" y="410879"/>
                  <a:pt x="1218561" y="410879"/>
                </a:cubicBezTo>
                <a:lnTo>
                  <a:pt x="1220424" y="412742"/>
                </a:lnTo>
                <a:lnTo>
                  <a:pt x="1222907" y="415227"/>
                </a:lnTo>
                <a:cubicBezTo>
                  <a:pt x="1221045" y="414295"/>
                  <a:pt x="1219492" y="412742"/>
                  <a:pt x="1216698" y="412742"/>
                </a:cubicBezTo>
                <a:lnTo>
                  <a:pt x="1216440" y="412431"/>
                </a:lnTo>
                <a:lnTo>
                  <a:pt x="1216388" y="412369"/>
                </a:lnTo>
                <a:lnTo>
                  <a:pt x="1216181" y="412121"/>
                </a:lnTo>
                <a:lnTo>
                  <a:pt x="1216078" y="411997"/>
                </a:lnTo>
                <a:lnTo>
                  <a:pt x="1215146" y="410879"/>
                </a:lnTo>
                <a:cubicBezTo>
                  <a:pt x="1214836" y="410568"/>
                  <a:pt x="1214215" y="410257"/>
                  <a:pt x="1213904" y="409947"/>
                </a:cubicBezTo>
                <a:cubicBezTo>
                  <a:pt x="1212973" y="409326"/>
                  <a:pt x="1212352" y="408394"/>
                  <a:pt x="1211421" y="407462"/>
                </a:cubicBezTo>
                <a:close/>
                <a:moveTo>
                  <a:pt x="1209869" y="406531"/>
                </a:moveTo>
                <a:lnTo>
                  <a:pt x="1212973" y="409636"/>
                </a:lnTo>
                <a:cubicBezTo>
                  <a:pt x="1212663" y="409636"/>
                  <a:pt x="1212042" y="409326"/>
                  <a:pt x="1211731" y="409326"/>
                </a:cubicBezTo>
                <a:cubicBezTo>
                  <a:pt x="1210800" y="408394"/>
                  <a:pt x="1210179" y="407462"/>
                  <a:pt x="1209869" y="406531"/>
                </a:cubicBezTo>
                <a:close/>
                <a:moveTo>
                  <a:pt x="1207696" y="406531"/>
                </a:moveTo>
                <a:cubicBezTo>
                  <a:pt x="1208006" y="406531"/>
                  <a:pt x="1208006" y="406531"/>
                  <a:pt x="1208006" y="406531"/>
                </a:cubicBezTo>
                <a:lnTo>
                  <a:pt x="1210179" y="408705"/>
                </a:lnTo>
                <a:cubicBezTo>
                  <a:pt x="1209869" y="408394"/>
                  <a:pt x="1209248" y="408394"/>
                  <a:pt x="1208937" y="408394"/>
                </a:cubicBezTo>
                <a:cubicBezTo>
                  <a:pt x="1208627" y="407773"/>
                  <a:pt x="1208006" y="407152"/>
                  <a:pt x="1207696" y="406531"/>
                </a:cubicBezTo>
                <a:close/>
                <a:moveTo>
                  <a:pt x="1205523" y="404667"/>
                </a:moveTo>
                <a:lnTo>
                  <a:pt x="1206143" y="404667"/>
                </a:lnTo>
                <a:lnTo>
                  <a:pt x="1207075" y="405599"/>
                </a:lnTo>
                <a:cubicBezTo>
                  <a:pt x="1207385" y="405910"/>
                  <a:pt x="1207696" y="406220"/>
                  <a:pt x="1207696" y="406531"/>
                </a:cubicBezTo>
                <a:lnTo>
                  <a:pt x="1206519" y="405825"/>
                </a:lnTo>
                <a:close/>
                <a:moveTo>
                  <a:pt x="1188759" y="404667"/>
                </a:moveTo>
                <a:cubicBezTo>
                  <a:pt x="1191242" y="407462"/>
                  <a:pt x="1194036" y="409947"/>
                  <a:pt x="1196520" y="413363"/>
                </a:cubicBezTo>
                <a:cubicBezTo>
                  <a:pt x="1199314" y="416158"/>
                  <a:pt x="1202729" y="418643"/>
                  <a:pt x="1205523" y="421438"/>
                </a:cubicBezTo>
                <a:cubicBezTo>
                  <a:pt x="1200245" y="415227"/>
                  <a:pt x="1194968" y="409947"/>
                  <a:pt x="1188759" y="404667"/>
                </a:cubicBezTo>
                <a:close/>
                <a:moveTo>
                  <a:pt x="1205833" y="403736"/>
                </a:moveTo>
                <a:cubicBezTo>
                  <a:pt x="1206454" y="404667"/>
                  <a:pt x="1207385" y="405599"/>
                  <a:pt x="1208006" y="406531"/>
                </a:cubicBezTo>
                <a:cubicBezTo>
                  <a:pt x="1208006" y="406531"/>
                  <a:pt x="1207696" y="406220"/>
                  <a:pt x="1207075" y="405599"/>
                </a:cubicBezTo>
                <a:cubicBezTo>
                  <a:pt x="1206764" y="404978"/>
                  <a:pt x="1206454" y="404357"/>
                  <a:pt x="1205833" y="403736"/>
                </a:cubicBezTo>
                <a:close/>
                <a:moveTo>
                  <a:pt x="196589" y="402183"/>
                </a:moveTo>
                <a:lnTo>
                  <a:pt x="183240" y="407462"/>
                </a:lnTo>
                <a:cubicBezTo>
                  <a:pt x="181688" y="408394"/>
                  <a:pt x="179826" y="409015"/>
                  <a:pt x="177963" y="410879"/>
                </a:cubicBezTo>
                <a:cubicBezTo>
                  <a:pt x="171133" y="416158"/>
                  <a:pt x="163062" y="423301"/>
                  <a:pt x="155301" y="430134"/>
                </a:cubicBezTo>
                <a:cubicBezTo>
                  <a:pt x="158716" y="427649"/>
                  <a:pt x="163062" y="424854"/>
                  <a:pt x="166787" y="421438"/>
                </a:cubicBezTo>
                <a:cubicBezTo>
                  <a:pt x="171133" y="418022"/>
                  <a:pt x="175479" y="415227"/>
                  <a:pt x="179826" y="412742"/>
                </a:cubicBezTo>
                <a:cubicBezTo>
                  <a:pt x="185103" y="409015"/>
                  <a:pt x="189449" y="406531"/>
                  <a:pt x="194727" y="403736"/>
                </a:cubicBezTo>
                <a:close/>
                <a:moveTo>
                  <a:pt x="1207385" y="396282"/>
                </a:moveTo>
                <a:cubicBezTo>
                  <a:pt x="1212352" y="400630"/>
                  <a:pt x="1217319" y="405599"/>
                  <a:pt x="1222597" y="411810"/>
                </a:cubicBezTo>
                <a:cubicBezTo>
                  <a:pt x="1222907" y="412121"/>
                  <a:pt x="1223528" y="412431"/>
                  <a:pt x="1224149" y="412742"/>
                </a:cubicBezTo>
                <a:cubicBezTo>
                  <a:pt x="1226012" y="415227"/>
                  <a:pt x="1228185" y="417711"/>
                  <a:pt x="1230047" y="420506"/>
                </a:cubicBezTo>
                <a:cubicBezTo>
                  <a:pt x="1229116" y="419574"/>
                  <a:pt x="1228185" y="419574"/>
                  <a:pt x="1227253" y="418643"/>
                </a:cubicBezTo>
                <a:cubicBezTo>
                  <a:pt x="1226322" y="417711"/>
                  <a:pt x="1225701" y="416469"/>
                  <a:pt x="1224770" y="415227"/>
                </a:cubicBezTo>
                <a:cubicBezTo>
                  <a:pt x="1223218" y="413984"/>
                  <a:pt x="1221665" y="412431"/>
                  <a:pt x="1220424" y="411189"/>
                </a:cubicBezTo>
                <a:cubicBezTo>
                  <a:pt x="1220734" y="411500"/>
                  <a:pt x="1221355" y="411500"/>
                  <a:pt x="1221976" y="411810"/>
                </a:cubicBezTo>
                <a:cubicBezTo>
                  <a:pt x="1217009" y="405910"/>
                  <a:pt x="1212352" y="400630"/>
                  <a:pt x="1207385" y="396282"/>
                </a:cubicBezTo>
                <a:close/>
                <a:moveTo>
                  <a:pt x="1187827" y="388518"/>
                </a:moveTo>
                <a:cubicBezTo>
                  <a:pt x="1190001" y="390071"/>
                  <a:pt x="1191553" y="391624"/>
                  <a:pt x="1193105" y="393487"/>
                </a:cubicBezTo>
                <a:cubicBezTo>
                  <a:pt x="1192174" y="392555"/>
                  <a:pt x="1191242" y="390692"/>
                  <a:pt x="1190621" y="389760"/>
                </a:cubicBezTo>
                <a:cubicBezTo>
                  <a:pt x="1189690" y="389139"/>
                  <a:pt x="1188759" y="389139"/>
                  <a:pt x="1187827" y="388518"/>
                </a:cubicBezTo>
                <a:close/>
                <a:moveTo>
                  <a:pt x="137916" y="384481"/>
                </a:moveTo>
                <a:cubicBezTo>
                  <a:pt x="137606" y="384791"/>
                  <a:pt x="137295" y="385412"/>
                  <a:pt x="136985" y="385723"/>
                </a:cubicBezTo>
                <a:lnTo>
                  <a:pt x="134191" y="388207"/>
                </a:lnTo>
                <a:cubicBezTo>
                  <a:pt x="135122" y="387586"/>
                  <a:pt x="135743" y="386965"/>
                  <a:pt x="136364" y="386344"/>
                </a:cubicBezTo>
                <a:cubicBezTo>
                  <a:pt x="136053" y="386965"/>
                  <a:pt x="135743" y="387586"/>
                  <a:pt x="135122" y="388207"/>
                </a:cubicBezTo>
                <a:cubicBezTo>
                  <a:pt x="133880" y="390071"/>
                  <a:pt x="132639" y="391624"/>
                  <a:pt x="131707" y="393176"/>
                </a:cubicBezTo>
                <a:cubicBezTo>
                  <a:pt x="128913" y="397524"/>
                  <a:pt x="127051" y="401251"/>
                  <a:pt x="125498" y="404978"/>
                </a:cubicBezTo>
                <a:cubicBezTo>
                  <a:pt x="121152" y="410568"/>
                  <a:pt x="117117" y="416469"/>
                  <a:pt x="114012" y="422370"/>
                </a:cubicBezTo>
                <a:cubicBezTo>
                  <a:pt x="115254" y="415227"/>
                  <a:pt x="116806" y="408705"/>
                  <a:pt x="120221" y="402183"/>
                </a:cubicBezTo>
                <a:cubicBezTo>
                  <a:pt x="125498" y="395971"/>
                  <a:pt x="130776" y="390692"/>
                  <a:pt x="137916" y="384481"/>
                </a:cubicBezTo>
                <a:close/>
                <a:moveTo>
                  <a:pt x="1187827" y="382928"/>
                </a:moveTo>
                <a:cubicBezTo>
                  <a:pt x="1189690" y="384481"/>
                  <a:pt x="1191242" y="386344"/>
                  <a:pt x="1192174" y="388207"/>
                </a:cubicBezTo>
                <a:cubicBezTo>
                  <a:pt x="1195899" y="390692"/>
                  <a:pt x="1198382" y="393487"/>
                  <a:pt x="1201797" y="395971"/>
                </a:cubicBezTo>
                <a:cubicBezTo>
                  <a:pt x="1203660" y="396903"/>
                  <a:pt x="1205523" y="397835"/>
                  <a:pt x="1207075" y="399388"/>
                </a:cubicBezTo>
                <a:cubicBezTo>
                  <a:pt x="1201797" y="394108"/>
                  <a:pt x="1196520" y="388828"/>
                  <a:pt x="1190621" y="384481"/>
                </a:cubicBezTo>
                <a:cubicBezTo>
                  <a:pt x="1189690" y="383859"/>
                  <a:pt x="1188759" y="383859"/>
                  <a:pt x="1187827" y="382928"/>
                </a:cubicBezTo>
                <a:close/>
                <a:moveTo>
                  <a:pt x="1201176" y="380443"/>
                </a:moveTo>
                <a:cubicBezTo>
                  <a:pt x="1201176" y="380754"/>
                  <a:pt x="1201487" y="380754"/>
                  <a:pt x="1201797" y="381064"/>
                </a:cubicBezTo>
                <a:cubicBezTo>
                  <a:pt x="1201797" y="381064"/>
                  <a:pt x="1201797" y="381064"/>
                  <a:pt x="1201487" y="381064"/>
                </a:cubicBezTo>
                <a:cubicBezTo>
                  <a:pt x="1201487" y="380754"/>
                  <a:pt x="1201176" y="380443"/>
                  <a:pt x="1201176" y="380443"/>
                </a:cubicBezTo>
                <a:close/>
                <a:moveTo>
                  <a:pt x="150644" y="374542"/>
                </a:moveTo>
                <a:cubicBezTo>
                  <a:pt x="149402" y="375474"/>
                  <a:pt x="147850" y="376406"/>
                  <a:pt x="146608" y="377648"/>
                </a:cubicBezTo>
                <a:lnTo>
                  <a:pt x="144746" y="379201"/>
                </a:lnTo>
                <a:close/>
                <a:moveTo>
                  <a:pt x="162130" y="372679"/>
                </a:moveTo>
                <a:cubicBezTo>
                  <a:pt x="156543" y="378269"/>
                  <a:pt x="151886" y="383549"/>
                  <a:pt x="147850" y="389139"/>
                </a:cubicBezTo>
                <a:cubicBezTo>
                  <a:pt x="146298" y="390692"/>
                  <a:pt x="145056" y="391934"/>
                  <a:pt x="143814" y="393487"/>
                </a:cubicBezTo>
                <a:cubicBezTo>
                  <a:pt x="148471" y="386344"/>
                  <a:pt x="154680" y="379201"/>
                  <a:pt x="162130" y="372679"/>
                </a:cubicBezTo>
                <a:close/>
                <a:moveTo>
                  <a:pt x="1176341" y="372368"/>
                </a:moveTo>
                <a:cubicBezTo>
                  <a:pt x="1175720" y="373300"/>
                  <a:pt x="1176341" y="373921"/>
                  <a:pt x="1177272" y="373921"/>
                </a:cubicBezTo>
                <a:cubicBezTo>
                  <a:pt x="1178204" y="373921"/>
                  <a:pt x="1179135" y="374853"/>
                  <a:pt x="1180066" y="374853"/>
                </a:cubicBezTo>
                <a:cubicBezTo>
                  <a:pt x="1179135" y="373921"/>
                  <a:pt x="1177272" y="373300"/>
                  <a:pt x="1176341" y="372368"/>
                </a:cubicBezTo>
                <a:close/>
                <a:moveTo>
                  <a:pt x="1165165" y="368021"/>
                </a:moveTo>
                <a:cubicBezTo>
                  <a:pt x="1166717" y="368952"/>
                  <a:pt x="1167649" y="369573"/>
                  <a:pt x="1169511" y="370505"/>
                </a:cubicBezTo>
                <a:lnTo>
                  <a:pt x="1167649" y="368952"/>
                </a:lnTo>
                <a:cubicBezTo>
                  <a:pt x="1166717" y="368952"/>
                  <a:pt x="1166097" y="368021"/>
                  <a:pt x="1165165" y="368021"/>
                </a:cubicBezTo>
                <a:close/>
                <a:moveTo>
                  <a:pt x="1158025" y="368021"/>
                </a:moveTo>
                <a:cubicBezTo>
                  <a:pt x="1158956" y="368952"/>
                  <a:pt x="1160819" y="369573"/>
                  <a:pt x="1161750" y="370505"/>
                </a:cubicBezTo>
                <a:lnTo>
                  <a:pt x="1166717" y="373300"/>
                </a:lnTo>
                <a:cubicBezTo>
                  <a:pt x="1165165" y="372368"/>
                  <a:pt x="1163303" y="371437"/>
                  <a:pt x="1162371" y="369573"/>
                </a:cubicBezTo>
                <a:cubicBezTo>
                  <a:pt x="1160819" y="368952"/>
                  <a:pt x="1159888" y="368952"/>
                  <a:pt x="1158025" y="368021"/>
                </a:cubicBezTo>
                <a:close/>
                <a:moveTo>
                  <a:pt x="162751" y="362120"/>
                </a:moveTo>
                <a:lnTo>
                  <a:pt x="158095" y="367089"/>
                </a:lnTo>
                <a:lnTo>
                  <a:pt x="157784" y="367089"/>
                </a:lnTo>
                <a:lnTo>
                  <a:pt x="156819" y="367940"/>
                </a:lnTo>
                <a:lnTo>
                  <a:pt x="154369" y="369573"/>
                </a:lnTo>
                <a:cubicBezTo>
                  <a:pt x="157163" y="367089"/>
                  <a:pt x="159957" y="364604"/>
                  <a:pt x="162751" y="362120"/>
                </a:cubicBezTo>
                <a:close/>
                <a:moveTo>
                  <a:pt x="157163" y="362120"/>
                </a:moveTo>
                <a:lnTo>
                  <a:pt x="156994" y="362251"/>
                </a:lnTo>
                <a:lnTo>
                  <a:pt x="156232" y="362741"/>
                </a:lnTo>
                <a:cubicBezTo>
                  <a:pt x="156543" y="362430"/>
                  <a:pt x="156853" y="362430"/>
                  <a:pt x="157163" y="362120"/>
                </a:cubicBezTo>
                <a:close/>
                <a:moveTo>
                  <a:pt x="163027" y="361844"/>
                </a:moveTo>
                <a:lnTo>
                  <a:pt x="162751" y="362120"/>
                </a:lnTo>
                <a:lnTo>
                  <a:pt x="163027" y="361844"/>
                </a:lnTo>
                <a:close/>
                <a:moveTo>
                  <a:pt x="163993" y="361188"/>
                </a:moveTo>
                <a:lnTo>
                  <a:pt x="163027" y="361844"/>
                </a:lnTo>
                <a:lnTo>
                  <a:pt x="163062" y="361809"/>
                </a:lnTo>
                <a:cubicBezTo>
                  <a:pt x="163372" y="361809"/>
                  <a:pt x="163372" y="361499"/>
                  <a:pt x="163372" y="361499"/>
                </a:cubicBezTo>
                <a:cubicBezTo>
                  <a:pt x="163683" y="361499"/>
                  <a:pt x="163993" y="361188"/>
                  <a:pt x="163993" y="361188"/>
                </a:cubicBezTo>
                <a:close/>
                <a:moveTo>
                  <a:pt x="159337" y="361188"/>
                </a:moveTo>
                <a:cubicBezTo>
                  <a:pt x="153749" y="367089"/>
                  <a:pt x="147850" y="372679"/>
                  <a:pt x="142883" y="378580"/>
                </a:cubicBezTo>
                <a:cubicBezTo>
                  <a:pt x="136053" y="384481"/>
                  <a:pt x="128913" y="391624"/>
                  <a:pt x="123015" y="398767"/>
                </a:cubicBezTo>
                <a:cubicBezTo>
                  <a:pt x="126430" y="393487"/>
                  <a:pt x="129845" y="388207"/>
                  <a:pt x="133259" y="383859"/>
                </a:cubicBezTo>
                <a:lnTo>
                  <a:pt x="147540" y="369573"/>
                </a:lnTo>
                <a:lnTo>
                  <a:pt x="156994" y="362251"/>
                </a:lnTo>
                <a:lnTo>
                  <a:pt x="157267" y="362075"/>
                </a:lnTo>
                <a:close/>
                <a:moveTo>
                  <a:pt x="164924" y="360567"/>
                </a:moveTo>
                <a:cubicBezTo>
                  <a:pt x="164614" y="360567"/>
                  <a:pt x="164304" y="360878"/>
                  <a:pt x="163993" y="361188"/>
                </a:cubicBezTo>
                <a:lnTo>
                  <a:pt x="164278" y="360955"/>
                </a:lnTo>
                <a:close/>
                <a:moveTo>
                  <a:pt x="1178759" y="360540"/>
                </a:moveTo>
                <a:lnTo>
                  <a:pt x="1182550" y="363673"/>
                </a:lnTo>
                <a:cubicBezTo>
                  <a:pt x="1183792" y="364915"/>
                  <a:pt x="1185033" y="365847"/>
                  <a:pt x="1186275" y="367089"/>
                </a:cubicBezTo>
                <a:close/>
                <a:moveTo>
                  <a:pt x="160578" y="359946"/>
                </a:moveTo>
                <a:lnTo>
                  <a:pt x="157267" y="362075"/>
                </a:lnTo>
                <a:lnTo>
                  <a:pt x="157163" y="362120"/>
                </a:lnTo>
                <a:cubicBezTo>
                  <a:pt x="158405" y="361499"/>
                  <a:pt x="159337" y="360878"/>
                  <a:pt x="160578" y="359946"/>
                </a:cubicBezTo>
                <a:close/>
                <a:moveTo>
                  <a:pt x="167408" y="358393"/>
                </a:moveTo>
                <a:lnTo>
                  <a:pt x="164278" y="360955"/>
                </a:lnTo>
                <a:lnTo>
                  <a:pt x="163372" y="361499"/>
                </a:lnTo>
                <a:lnTo>
                  <a:pt x="163027" y="361844"/>
                </a:lnTo>
                <a:lnTo>
                  <a:pt x="155301" y="367089"/>
                </a:lnTo>
                <a:cubicBezTo>
                  <a:pt x="159026" y="363673"/>
                  <a:pt x="163372" y="360878"/>
                  <a:pt x="167408" y="358393"/>
                </a:cubicBezTo>
                <a:close/>
                <a:moveTo>
                  <a:pt x="1176105" y="358347"/>
                </a:moveTo>
                <a:lnTo>
                  <a:pt x="1176652" y="358704"/>
                </a:lnTo>
                <a:lnTo>
                  <a:pt x="1178759" y="360540"/>
                </a:lnTo>
                <a:close/>
                <a:moveTo>
                  <a:pt x="178894" y="356530"/>
                </a:moveTo>
                <a:cubicBezTo>
                  <a:pt x="171133" y="360878"/>
                  <a:pt x="163993" y="365225"/>
                  <a:pt x="156232" y="370505"/>
                </a:cubicBezTo>
                <a:lnTo>
                  <a:pt x="145677" y="380133"/>
                </a:lnTo>
                <a:cubicBezTo>
                  <a:pt x="142883" y="383859"/>
                  <a:pt x="140400" y="386344"/>
                  <a:pt x="137916" y="389760"/>
                </a:cubicBezTo>
                <a:cubicBezTo>
                  <a:pt x="149092" y="380133"/>
                  <a:pt x="159647" y="371437"/>
                  <a:pt x="170202" y="364294"/>
                </a:cubicBezTo>
                <a:cubicBezTo>
                  <a:pt x="172685" y="361809"/>
                  <a:pt x="176411" y="359325"/>
                  <a:pt x="178894" y="356530"/>
                </a:cubicBezTo>
                <a:close/>
                <a:moveTo>
                  <a:pt x="174548" y="354045"/>
                </a:moveTo>
                <a:cubicBezTo>
                  <a:pt x="172375" y="355287"/>
                  <a:pt x="169892" y="356530"/>
                  <a:pt x="167408" y="358393"/>
                </a:cubicBezTo>
                <a:cubicBezTo>
                  <a:pt x="168339" y="357461"/>
                  <a:pt x="169271" y="356530"/>
                  <a:pt x="170202" y="355908"/>
                </a:cubicBezTo>
                <a:cubicBezTo>
                  <a:pt x="171754" y="355287"/>
                  <a:pt x="173306" y="354666"/>
                  <a:pt x="174548" y="354045"/>
                </a:cubicBezTo>
                <a:close/>
                <a:moveTo>
                  <a:pt x="173927" y="353113"/>
                </a:moveTo>
                <a:cubicBezTo>
                  <a:pt x="172685" y="354045"/>
                  <a:pt x="171444" y="354977"/>
                  <a:pt x="170202" y="355908"/>
                </a:cubicBezTo>
                <a:cubicBezTo>
                  <a:pt x="166787" y="357461"/>
                  <a:pt x="163062" y="359635"/>
                  <a:pt x="159337" y="361188"/>
                </a:cubicBezTo>
                <a:cubicBezTo>
                  <a:pt x="159647" y="360878"/>
                  <a:pt x="160268" y="360567"/>
                  <a:pt x="160578" y="359946"/>
                </a:cubicBezTo>
                <a:cubicBezTo>
                  <a:pt x="164924" y="357461"/>
                  <a:pt x="169271" y="355287"/>
                  <a:pt x="173927" y="353113"/>
                </a:cubicBezTo>
                <a:close/>
                <a:moveTo>
                  <a:pt x="165747" y="351878"/>
                </a:moveTo>
                <a:lnTo>
                  <a:pt x="139468" y="374853"/>
                </a:lnTo>
                <a:lnTo>
                  <a:pt x="160578" y="355598"/>
                </a:lnTo>
                <a:close/>
                <a:moveTo>
                  <a:pt x="177674" y="351383"/>
                </a:moveTo>
                <a:lnTo>
                  <a:pt x="173927" y="353113"/>
                </a:lnTo>
                <a:cubicBezTo>
                  <a:pt x="174548" y="352803"/>
                  <a:pt x="174859" y="352492"/>
                  <a:pt x="175479" y="352182"/>
                </a:cubicBezTo>
                <a:close/>
                <a:moveTo>
                  <a:pt x="178894" y="350939"/>
                </a:moveTo>
                <a:lnTo>
                  <a:pt x="177674" y="351383"/>
                </a:lnTo>
                <a:lnTo>
                  <a:pt x="177963" y="351250"/>
                </a:lnTo>
                <a:cubicBezTo>
                  <a:pt x="178273" y="351250"/>
                  <a:pt x="178584" y="350939"/>
                  <a:pt x="178894" y="350939"/>
                </a:cubicBezTo>
                <a:close/>
                <a:moveTo>
                  <a:pt x="199073" y="350318"/>
                </a:moveTo>
                <a:cubicBezTo>
                  <a:pt x="198142" y="350318"/>
                  <a:pt x="197210" y="351250"/>
                  <a:pt x="197210" y="351250"/>
                </a:cubicBezTo>
                <a:lnTo>
                  <a:pt x="186408" y="360486"/>
                </a:lnTo>
                <a:lnTo>
                  <a:pt x="168029" y="375241"/>
                </a:lnTo>
                <a:lnTo>
                  <a:pt x="159082" y="383850"/>
                </a:lnTo>
                <a:lnTo>
                  <a:pt x="143814" y="396903"/>
                </a:lnTo>
                <a:cubicBezTo>
                  <a:pt x="143504" y="397835"/>
                  <a:pt x="142573" y="399388"/>
                  <a:pt x="141641" y="400630"/>
                </a:cubicBezTo>
                <a:lnTo>
                  <a:pt x="159082" y="383850"/>
                </a:lnTo>
                <a:lnTo>
                  <a:pt x="186408" y="360486"/>
                </a:lnTo>
                <a:close/>
                <a:moveTo>
                  <a:pt x="1187827" y="346902"/>
                </a:moveTo>
                <a:cubicBezTo>
                  <a:pt x="1190621" y="348765"/>
                  <a:pt x="1192174" y="350318"/>
                  <a:pt x="1194036" y="353113"/>
                </a:cubicBezTo>
                <a:cubicBezTo>
                  <a:pt x="1191863" y="351561"/>
                  <a:pt x="1190311" y="349697"/>
                  <a:pt x="1188759" y="347834"/>
                </a:cubicBezTo>
                <a:cubicBezTo>
                  <a:pt x="1187827" y="347834"/>
                  <a:pt x="1187827" y="347213"/>
                  <a:pt x="1187827" y="346902"/>
                </a:cubicBezTo>
                <a:close/>
                <a:moveTo>
                  <a:pt x="252469" y="346902"/>
                </a:moveTo>
                <a:cubicBezTo>
                  <a:pt x="219252" y="349387"/>
                  <a:pt x="186966" y="373921"/>
                  <a:pt x="161510" y="394108"/>
                </a:cubicBezTo>
                <a:cubicBezTo>
                  <a:pt x="185103" y="379201"/>
                  <a:pt x="212111" y="369573"/>
                  <a:pt x="241914" y="367089"/>
                </a:cubicBezTo>
                <a:cubicBezTo>
                  <a:pt x="253400" y="362741"/>
                  <a:pt x="265818" y="357461"/>
                  <a:pt x="281340" y="350318"/>
                </a:cubicBezTo>
                <a:cubicBezTo>
                  <a:pt x="277925" y="349387"/>
                  <a:pt x="274510" y="347834"/>
                  <a:pt x="270785" y="347834"/>
                </a:cubicBezTo>
                <a:cubicBezTo>
                  <a:pt x="246260" y="354666"/>
                  <a:pt x="220183" y="363673"/>
                  <a:pt x="220183" y="363673"/>
                </a:cubicBezTo>
                <a:cubicBezTo>
                  <a:pt x="227944" y="360878"/>
                  <a:pt x="240362" y="354045"/>
                  <a:pt x="252469" y="346902"/>
                </a:cubicBezTo>
                <a:close/>
                <a:moveTo>
                  <a:pt x="197210" y="346902"/>
                </a:moveTo>
                <a:lnTo>
                  <a:pt x="191933" y="349387"/>
                </a:lnTo>
                <a:cubicBezTo>
                  <a:pt x="189449" y="351250"/>
                  <a:pt x="186966" y="353113"/>
                  <a:pt x="183240" y="355598"/>
                </a:cubicBezTo>
                <a:cubicBezTo>
                  <a:pt x="186966" y="354045"/>
                  <a:pt x="189449" y="352182"/>
                  <a:pt x="192864" y="350318"/>
                </a:cubicBezTo>
                <a:cubicBezTo>
                  <a:pt x="194727" y="349387"/>
                  <a:pt x="195658" y="347834"/>
                  <a:pt x="197210" y="346902"/>
                </a:cubicBezTo>
                <a:close/>
                <a:moveTo>
                  <a:pt x="196589" y="345039"/>
                </a:moveTo>
                <a:cubicBezTo>
                  <a:pt x="194727" y="345970"/>
                  <a:pt x="192864" y="345970"/>
                  <a:pt x="191933" y="346902"/>
                </a:cubicBezTo>
                <a:cubicBezTo>
                  <a:pt x="186034" y="348765"/>
                  <a:pt x="181688" y="351250"/>
                  <a:pt x="177342" y="354666"/>
                </a:cubicBezTo>
                <a:lnTo>
                  <a:pt x="173617" y="358393"/>
                </a:lnTo>
                <a:cubicBezTo>
                  <a:pt x="179826" y="354666"/>
                  <a:pt x="186966" y="350318"/>
                  <a:pt x="192864" y="347834"/>
                </a:cubicBezTo>
                <a:cubicBezTo>
                  <a:pt x="193795" y="346902"/>
                  <a:pt x="195658" y="345970"/>
                  <a:pt x="196589" y="345039"/>
                </a:cubicBezTo>
                <a:close/>
                <a:moveTo>
                  <a:pt x="180757" y="345039"/>
                </a:moveTo>
                <a:lnTo>
                  <a:pt x="170202" y="353113"/>
                </a:lnTo>
                <a:cubicBezTo>
                  <a:pt x="164924" y="355598"/>
                  <a:pt x="160578" y="358393"/>
                  <a:pt x="156232" y="361809"/>
                </a:cubicBezTo>
                <a:lnTo>
                  <a:pt x="157784" y="359325"/>
                </a:lnTo>
                <a:cubicBezTo>
                  <a:pt x="163993" y="354666"/>
                  <a:pt x="172065" y="349387"/>
                  <a:pt x="180757" y="345039"/>
                </a:cubicBezTo>
                <a:close/>
                <a:moveTo>
                  <a:pt x="281340" y="344418"/>
                </a:moveTo>
                <a:cubicBezTo>
                  <a:pt x="280719" y="344418"/>
                  <a:pt x="279788" y="345039"/>
                  <a:pt x="278856" y="345039"/>
                </a:cubicBezTo>
                <a:cubicBezTo>
                  <a:pt x="281340" y="345970"/>
                  <a:pt x="285065" y="346902"/>
                  <a:pt x="287549" y="347834"/>
                </a:cubicBezTo>
                <a:cubicBezTo>
                  <a:pt x="287549" y="347834"/>
                  <a:pt x="288480" y="347834"/>
                  <a:pt x="288480" y="346902"/>
                </a:cubicBezTo>
                <a:cubicBezTo>
                  <a:pt x="285686" y="345970"/>
                  <a:pt x="284134" y="345039"/>
                  <a:pt x="281340" y="344418"/>
                </a:cubicBezTo>
                <a:close/>
                <a:moveTo>
                  <a:pt x="290963" y="341622"/>
                </a:moveTo>
                <a:cubicBezTo>
                  <a:pt x="291895" y="342554"/>
                  <a:pt x="293757" y="342554"/>
                  <a:pt x="295310" y="343486"/>
                </a:cubicBezTo>
                <a:cubicBezTo>
                  <a:pt x="294689" y="342554"/>
                  <a:pt x="292826" y="342554"/>
                  <a:pt x="291895" y="341622"/>
                </a:cubicBezTo>
                <a:close/>
                <a:moveTo>
                  <a:pt x="1177583" y="337896"/>
                </a:moveTo>
                <a:cubicBezTo>
                  <a:pt x="1178204" y="338517"/>
                  <a:pt x="1178514" y="339449"/>
                  <a:pt x="1179135" y="339759"/>
                </a:cubicBezTo>
                <a:lnTo>
                  <a:pt x="1179081" y="339709"/>
                </a:lnTo>
                <a:close/>
                <a:moveTo>
                  <a:pt x="1175720" y="336653"/>
                </a:moveTo>
                <a:lnTo>
                  <a:pt x="1179081" y="339709"/>
                </a:lnTo>
                <a:lnTo>
                  <a:pt x="1183481" y="345039"/>
                </a:lnTo>
                <a:cubicBezTo>
                  <a:pt x="1180687" y="342244"/>
                  <a:pt x="1178204" y="339449"/>
                  <a:pt x="1175720" y="336653"/>
                </a:cubicBezTo>
                <a:close/>
                <a:moveTo>
                  <a:pt x="1175720" y="335722"/>
                </a:moveTo>
                <a:lnTo>
                  <a:pt x="1176341" y="336343"/>
                </a:lnTo>
                <a:cubicBezTo>
                  <a:pt x="1176962" y="336653"/>
                  <a:pt x="1177272" y="337275"/>
                  <a:pt x="1177583" y="337896"/>
                </a:cubicBezTo>
                <a:cubicBezTo>
                  <a:pt x="1176962" y="336964"/>
                  <a:pt x="1176341" y="336343"/>
                  <a:pt x="1175720" y="335722"/>
                </a:cubicBezTo>
                <a:close/>
                <a:moveTo>
                  <a:pt x="236015" y="335411"/>
                </a:moveTo>
                <a:cubicBezTo>
                  <a:pt x="234153" y="336343"/>
                  <a:pt x="231359" y="337275"/>
                  <a:pt x="229807" y="338206"/>
                </a:cubicBezTo>
                <a:cubicBezTo>
                  <a:pt x="232290" y="337275"/>
                  <a:pt x="235084" y="337275"/>
                  <a:pt x="237568" y="337275"/>
                </a:cubicBezTo>
                <a:cubicBezTo>
                  <a:pt x="238499" y="336343"/>
                  <a:pt x="240362" y="335411"/>
                  <a:pt x="241293" y="335411"/>
                </a:cubicBezTo>
                <a:close/>
                <a:moveTo>
                  <a:pt x="1171995" y="334790"/>
                </a:moveTo>
                <a:lnTo>
                  <a:pt x="1172347" y="335025"/>
                </a:lnTo>
                <a:lnTo>
                  <a:pt x="1186896" y="351250"/>
                </a:lnTo>
                <a:cubicBezTo>
                  <a:pt x="1181619" y="345349"/>
                  <a:pt x="1176652" y="340070"/>
                  <a:pt x="1171995" y="334790"/>
                </a:cubicBezTo>
                <a:close/>
                <a:moveTo>
                  <a:pt x="261161" y="333858"/>
                </a:moveTo>
                <a:cubicBezTo>
                  <a:pt x="258678" y="335411"/>
                  <a:pt x="256815" y="335411"/>
                  <a:pt x="255884" y="336343"/>
                </a:cubicBezTo>
                <a:cubicBezTo>
                  <a:pt x="260540" y="336343"/>
                  <a:pt x="264886" y="337275"/>
                  <a:pt x="269233" y="337275"/>
                </a:cubicBezTo>
                <a:cubicBezTo>
                  <a:pt x="270164" y="336343"/>
                  <a:pt x="270785" y="336343"/>
                  <a:pt x="271716" y="335411"/>
                </a:cubicBezTo>
                <a:cubicBezTo>
                  <a:pt x="268301" y="334479"/>
                  <a:pt x="264886" y="334479"/>
                  <a:pt x="261161" y="333858"/>
                </a:cubicBezTo>
                <a:close/>
                <a:moveTo>
                  <a:pt x="1170753" y="333237"/>
                </a:moveTo>
                <a:cubicBezTo>
                  <a:pt x="1171374" y="333858"/>
                  <a:pt x="1171995" y="334790"/>
                  <a:pt x="1172926" y="335411"/>
                </a:cubicBezTo>
                <a:lnTo>
                  <a:pt x="1172347" y="335025"/>
                </a:lnTo>
                <a:lnTo>
                  <a:pt x="1170828" y="333331"/>
                </a:lnTo>
                <a:close/>
                <a:moveTo>
                  <a:pt x="211180" y="333237"/>
                </a:moveTo>
                <a:cubicBezTo>
                  <a:pt x="204661" y="336032"/>
                  <a:pt x="198452" y="339138"/>
                  <a:pt x="191933" y="342554"/>
                </a:cubicBezTo>
                <a:cubicBezTo>
                  <a:pt x="191312" y="342865"/>
                  <a:pt x="190691" y="343486"/>
                  <a:pt x="189760" y="343796"/>
                </a:cubicBezTo>
                <a:cubicBezTo>
                  <a:pt x="188828" y="344107"/>
                  <a:pt x="187897" y="344728"/>
                  <a:pt x="186966" y="345039"/>
                </a:cubicBezTo>
                <a:cubicBezTo>
                  <a:pt x="191933" y="341622"/>
                  <a:pt x="198142" y="338206"/>
                  <a:pt x="202488" y="336343"/>
                </a:cubicBezTo>
                <a:cubicBezTo>
                  <a:pt x="205592" y="334790"/>
                  <a:pt x="208076" y="333858"/>
                  <a:pt x="211180" y="333237"/>
                </a:cubicBezTo>
                <a:close/>
                <a:moveTo>
                  <a:pt x="212111" y="332927"/>
                </a:moveTo>
                <a:lnTo>
                  <a:pt x="212090" y="332937"/>
                </a:lnTo>
                <a:lnTo>
                  <a:pt x="211180" y="333237"/>
                </a:lnTo>
                <a:cubicBezTo>
                  <a:pt x="211491" y="332927"/>
                  <a:pt x="211801" y="332927"/>
                  <a:pt x="212111" y="332927"/>
                </a:cubicBezTo>
                <a:close/>
                <a:moveTo>
                  <a:pt x="1122945" y="331995"/>
                </a:moveTo>
                <a:cubicBezTo>
                  <a:pt x="1127291" y="335411"/>
                  <a:pt x="1131948" y="338206"/>
                  <a:pt x="1133500" y="338206"/>
                </a:cubicBezTo>
                <a:cubicBezTo>
                  <a:pt x="1137226" y="339759"/>
                  <a:pt x="1142193" y="344418"/>
                  <a:pt x="1148401" y="349387"/>
                </a:cubicBezTo>
                <a:cubicBezTo>
                  <a:pt x="1156473" y="354666"/>
                  <a:pt x="1163303" y="359946"/>
                  <a:pt x="1170443" y="366157"/>
                </a:cubicBezTo>
                <a:cubicBezTo>
                  <a:pt x="1174789" y="368021"/>
                  <a:pt x="1179135" y="369573"/>
                  <a:pt x="1182550" y="371437"/>
                </a:cubicBezTo>
                <a:lnTo>
                  <a:pt x="1175720" y="364294"/>
                </a:lnTo>
                <a:cubicBezTo>
                  <a:pt x="1178204" y="367089"/>
                  <a:pt x="1180998" y="368952"/>
                  <a:pt x="1183481" y="371437"/>
                </a:cubicBezTo>
                <a:cubicBezTo>
                  <a:pt x="1186275" y="372368"/>
                  <a:pt x="1188759" y="373921"/>
                  <a:pt x="1191242" y="374853"/>
                </a:cubicBezTo>
                <a:cubicBezTo>
                  <a:pt x="1180066" y="363673"/>
                  <a:pt x="1167649" y="354045"/>
                  <a:pt x="1153679" y="345970"/>
                </a:cubicBezTo>
                <a:cubicBezTo>
                  <a:pt x="1161750" y="352182"/>
                  <a:pt x="1168580" y="358393"/>
                  <a:pt x="1174789" y="363673"/>
                </a:cubicBezTo>
                <a:cubicBezTo>
                  <a:pt x="1172926" y="362741"/>
                  <a:pt x="1156473" y="349387"/>
                  <a:pt x="1136294" y="337275"/>
                </a:cubicBezTo>
                <a:close/>
                <a:moveTo>
                  <a:pt x="1167959" y="330132"/>
                </a:moveTo>
                <a:cubicBezTo>
                  <a:pt x="1168891" y="331063"/>
                  <a:pt x="1169822" y="332306"/>
                  <a:pt x="1170753" y="333237"/>
                </a:cubicBezTo>
                <a:lnTo>
                  <a:pt x="1170687" y="333173"/>
                </a:lnTo>
                <a:close/>
                <a:moveTo>
                  <a:pt x="1167649" y="328579"/>
                </a:moveTo>
                <a:lnTo>
                  <a:pt x="1173237" y="333548"/>
                </a:lnTo>
                <a:cubicBezTo>
                  <a:pt x="1174168" y="334479"/>
                  <a:pt x="1175099" y="335722"/>
                  <a:pt x="1175720" y="336653"/>
                </a:cubicBezTo>
                <a:close/>
                <a:moveTo>
                  <a:pt x="1162992" y="327958"/>
                </a:moveTo>
                <a:cubicBezTo>
                  <a:pt x="1163923" y="328268"/>
                  <a:pt x="1164855" y="328889"/>
                  <a:pt x="1165476" y="329510"/>
                </a:cubicBezTo>
                <a:cubicBezTo>
                  <a:pt x="1165786" y="329821"/>
                  <a:pt x="1165786" y="330132"/>
                  <a:pt x="1166097" y="330132"/>
                </a:cubicBezTo>
                <a:cubicBezTo>
                  <a:pt x="1164855" y="329510"/>
                  <a:pt x="1163923" y="328579"/>
                  <a:pt x="1162992" y="327958"/>
                </a:cubicBezTo>
                <a:close/>
                <a:moveTo>
                  <a:pt x="1162531" y="327789"/>
                </a:moveTo>
                <a:lnTo>
                  <a:pt x="1165165" y="330132"/>
                </a:lnTo>
                <a:lnTo>
                  <a:pt x="1166717" y="331063"/>
                </a:lnTo>
                <a:cubicBezTo>
                  <a:pt x="1166717" y="331063"/>
                  <a:pt x="1166717" y="331995"/>
                  <a:pt x="1166097" y="331995"/>
                </a:cubicBezTo>
                <a:cubicBezTo>
                  <a:pt x="1166097" y="331063"/>
                  <a:pt x="1165165" y="331063"/>
                  <a:pt x="1165165" y="331063"/>
                </a:cubicBezTo>
                <a:cubicBezTo>
                  <a:pt x="1164234" y="330132"/>
                  <a:pt x="1163303" y="330132"/>
                  <a:pt x="1162371" y="329510"/>
                </a:cubicBezTo>
                <a:lnTo>
                  <a:pt x="1164234" y="330132"/>
                </a:lnTo>
                <a:close/>
                <a:moveTo>
                  <a:pt x="1162371" y="327647"/>
                </a:moveTo>
                <a:lnTo>
                  <a:pt x="1162460" y="327692"/>
                </a:lnTo>
                <a:lnTo>
                  <a:pt x="1162531" y="327789"/>
                </a:lnTo>
                <a:close/>
                <a:moveTo>
                  <a:pt x="236636" y="327647"/>
                </a:moveTo>
                <a:cubicBezTo>
                  <a:pt x="236015" y="327647"/>
                  <a:pt x="235084" y="327647"/>
                  <a:pt x="234153" y="328579"/>
                </a:cubicBezTo>
                <a:lnTo>
                  <a:pt x="234153" y="328889"/>
                </a:lnTo>
                <a:close/>
                <a:moveTo>
                  <a:pt x="1162093" y="327187"/>
                </a:moveTo>
                <a:lnTo>
                  <a:pt x="1162992" y="327958"/>
                </a:lnTo>
                <a:lnTo>
                  <a:pt x="1162460" y="327692"/>
                </a:lnTo>
                <a:close/>
                <a:moveTo>
                  <a:pt x="226941" y="326741"/>
                </a:moveTo>
                <a:lnTo>
                  <a:pt x="219252" y="329510"/>
                </a:lnTo>
                <a:lnTo>
                  <a:pt x="222598" y="327684"/>
                </a:lnTo>
                <a:close/>
                <a:moveTo>
                  <a:pt x="180757" y="325784"/>
                </a:moveTo>
                <a:lnTo>
                  <a:pt x="180277" y="326117"/>
                </a:lnTo>
                <a:lnTo>
                  <a:pt x="176411" y="328579"/>
                </a:lnTo>
                <a:cubicBezTo>
                  <a:pt x="177963" y="327647"/>
                  <a:pt x="178894" y="326715"/>
                  <a:pt x="180757" y="325784"/>
                </a:cubicBezTo>
                <a:close/>
                <a:moveTo>
                  <a:pt x="1162682" y="325473"/>
                </a:moveTo>
                <a:lnTo>
                  <a:pt x="1170687" y="333173"/>
                </a:lnTo>
                <a:lnTo>
                  <a:pt x="1170828" y="333331"/>
                </a:lnTo>
                <a:lnTo>
                  <a:pt x="1171995" y="334790"/>
                </a:lnTo>
                <a:cubicBezTo>
                  <a:pt x="1169511" y="332616"/>
                  <a:pt x="1167649" y="331063"/>
                  <a:pt x="1165476" y="329510"/>
                </a:cubicBezTo>
                <a:cubicBezTo>
                  <a:pt x="1164855" y="328268"/>
                  <a:pt x="1163923" y="327026"/>
                  <a:pt x="1162682" y="325473"/>
                </a:cubicBezTo>
                <a:close/>
                <a:moveTo>
                  <a:pt x="1112390" y="323299"/>
                </a:moveTo>
                <a:lnTo>
                  <a:pt x="1115184" y="325784"/>
                </a:lnTo>
                <a:cubicBezTo>
                  <a:pt x="1116426" y="325784"/>
                  <a:pt x="1117357" y="326094"/>
                  <a:pt x="1118289" y="326405"/>
                </a:cubicBezTo>
                <a:cubicBezTo>
                  <a:pt x="1116426" y="325473"/>
                  <a:pt x="1114563" y="324541"/>
                  <a:pt x="1112390" y="323299"/>
                </a:cubicBezTo>
                <a:close/>
                <a:moveTo>
                  <a:pt x="1163303" y="321436"/>
                </a:moveTo>
                <a:cubicBezTo>
                  <a:pt x="1166407" y="324231"/>
                  <a:pt x="1169511" y="326715"/>
                  <a:pt x="1172616" y="329510"/>
                </a:cubicBezTo>
                <a:cubicBezTo>
                  <a:pt x="1173858" y="331374"/>
                  <a:pt x="1175099" y="332616"/>
                  <a:pt x="1176341" y="334479"/>
                </a:cubicBezTo>
                <a:lnTo>
                  <a:pt x="1170753" y="329510"/>
                </a:lnTo>
                <a:cubicBezTo>
                  <a:pt x="1168270" y="326405"/>
                  <a:pt x="1165786" y="323920"/>
                  <a:pt x="1163303" y="321436"/>
                </a:cubicBezTo>
                <a:close/>
                <a:moveTo>
                  <a:pt x="1156473" y="319883"/>
                </a:moveTo>
                <a:cubicBezTo>
                  <a:pt x="1157094" y="319883"/>
                  <a:pt x="1157094" y="320504"/>
                  <a:pt x="1158025" y="320504"/>
                </a:cubicBezTo>
                <a:cubicBezTo>
                  <a:pt x="1159888" y="322367"/>
                  <a:pt x="1161440" y="323920"/>
                  <a:pt x="1162682" y="325473"/>
                </a:cubicBezTo>
                <a:cubicBezTo>
                  <a:pt x="1161750" y="324852"/>
                  <a:pt x="1160509" y="323610"/>
                  <a:pt x="1158025" y="321436"/>
                </a:cubicBezTo>
                <a:cubicBezTo>
                  <a:pt x="1157094" y="321436"/>
                  <a:pt x="1157094" y="320504"/>
                  <a:pt x="1156473" y="319883"/>
                </a:cubicBezTo>
                <a:close/>
                <a:moveTo>
                  <a:pt x="1153679" y="319572"/>
                </a:moveTo>
                <a:cubicBezTo>
                  <a:pt x="1153989" y="321746"/>
                  <a:pt x="1156473" y="322989"/>
                  <a:pt x="1161750" y="326715"/>
                </a:cubicBezTo>
                <a:lnTo>
                  <a:pt x="1162093" y="327187"/>
                </a:lnTo>
                <a:lnTo>
                  <a:pt x="1156473" y="322367"/>
                </a:lnTo>
                <a:close/>
                <a:moveTo>
                  <a:pt x="216034" y="318506"/>
                </a:moveTo>
                <a:lnTo>
                  <a:pt x="190381" y="330132"/>
                </a:lnTo>
                <a:lnTo>
                  <a:pt x="205282" y="322367"/>
                </a:lnTo>
                <a:close/>
                <a:moveTo>
                  <a:pt x="1152748" y="318020"/>
                </a:moveTo>
                <a:cubicBezTo>
                  <a:pt x="1153368" y="318641"/>
                  <a:pt x="1153679" y="318641"/>
                  <a:pt x="1153679" y="318641"/>
                </a:cubicBezTo>
                <a:lnTo>
                  <a:pt x="1153679" y="318951"/>
                </a:lnTo>
                <a:lnTo>
                  <a:pt x="1153679" y="319572"/>
                </a:lnTo>
                <a:lnTo>
                  <a:pt x="1152748" y="318951"/>
                </a:lnTo>
                <a:close/>
                <a:moveTo>
                  <a:pt x="1151506" y="316467"/>
                </a:moveTo>
                <a:cubicBezTo>
                  <a:pt x="1151816" y="316777"/>
                  <a:pt x="1152127" y="316777"/>
                  <a:pt x="1152437" y="317088"/>
                </a:cubicBezTo>
                <a:lnTo>
                  <a:pt x="1151816" y="317088"/>
                </a:lnTo>
                <a:close/>
                <a:moveTo>
                  <a:pt x="257746" y="314603"/>
                </a:moveTo>
                <a:cubicBezTo>
                  <a:pt x="258678" y="314603"/>
                  <a:pt x="258678" y="315224"/>
                  <a:pt x="259609" y="315224"/>
                </a:cubicBezTo>
                <a:cubicBezTo>
                  <a:pt x="260540" y="315224"/>
                  <a:pt x="261161" y="315224"/>
                  <a:pt x="262092" y="314603"/>
                </a:cubicBezTo>
                <a:close/>
                <a:moveTo>
                  <a:pt x="251537" y="314603"/>
                </a:moveTo>
                <a:cubicBezTo>
                  <a:pt x="245639" y="314603"/>
                  <a:pt x="240362" y="315224"/>
                  <a:pt x="234153" y="316156"/>
                </a:cubicBezTo>
                <a:cubicBezTo>
                  <a:pt x="229807" y="317088"/>
                  <a:pt x="225150" y="318330"/>
                  <a:pt x="220183" y="319262"/>
                </a:cubicBezTo>
                <a:cubicBezTo>
                  <a:pt x="228875" y="318020"/>
                  <a:pt x="237568" y="318020"/>
                  <a:pt x="246260" y="318020"/>
                </a:cubicBezTo>
                <a:cubicBezTo>
                  <a:pt x="248123" y="318020"/>
                  <a:pt x="249985" y="317088"/>
                  <a:pt x="251537" y="317088"/>
                </a:cubicBezTo>
                <a:cubicBezTo>
                  <a:pt x="252469" y="317088"/>
                  <a:pt x="254331" y="316156"/>
                  <a:pt x="255263" y="316156"/>
                </a:cubicBezTo>
                <a:cubicBezTo>
                  <a:pt x="254331" y="315224"/>
                  <a:pt x="252469" y="314603"/>
                  <a:pt x="251537" y="314603"/>
                </a:cubicBezTo>
                <a:close/>
                <a:moveTo>
                  <a:pt x="1147781" y="312429"/>
                </a:moveTo>
                <a:cubicBezTo>
                  <a:pt x="1148091" y="312740"/>
                  <a:pt x="1148091" y="313050"/>
                  <a:pt x="1148401" y="313672"/>
                </a:cubicBezTo>
                <a:cubicBezTo>
                  <a:pt x="1150264" y="314603"/>
                  <a:pt x="1151195" y="315224"/>
                  <a:pt x="1152748" y="316156"/>
                </a:cubicBezTo>
                <a:cubicBezTo>
                  <a:pt x="1150885" y="314914"/>
                  <a:pt x="1149333" y="313672"/>
                  <a:pt x="1147781" y="312429"/>
                </a:cubicBezTo>
                <a:close/>
                <a:moveTo>
                  <a:pt x="233532" y="311187"/>
                </a:moveTo>
                <a:cubicBezTo>
                  <a:pt x="232290" y="311498"/>
                  <a:pt x="231048" y="312119"/>
                  <a:pt x="229807" y="312740"/>
                </a:cubicBezTo>
                <a:cubicBezTo>
                  <a:pt x="228565" y="313050"/>
                  <a:pt x="227634" y="313361"/>
                  <a:pt x="226702" y="313672"/>
                </a:cubicBezTo>
                <a:lnTo>
                  <a:pt x="218631" y="315979"/>
                </a:lnTo>
                <a:lnTo>
                  <a:pt x="227634" y="312119"/>
                </a:lnTo>
                <a:cubicBezTo>
                  <a:pt x="229496" y="311808"/>
                  <a:pt x="231669" y="311498"/>
                  <a:pt x="233532" y="311187"/>
                </a:cubicBezTo>
                <a:close/>
                <a:moveTo>
                  <a:pt x="249054" y="309324"/>
                </a:moveTo>
                <a:cubicBezTo>
                  <a:pt x="249985" y="309945"/>
                  <a:pt x="251537" y="309945"/>
                  <a:pt x="252469" y="310876"/>
                </a:cubicBezTo>
                <a:cubicBezTo>
                  <a:pt x="258678" y="310255"/>
                  <a:pt x="265507" y="309945"/>
                  <a:pt x="272337" y="310876"/>
                </a:cubicBezTo>
                <a:cubicBezTo>
                  <a:pt x="271716" y="310876"/>
                  <a:pt x="270785" y="309945"/>
                  <a:pt x="270164" y="309945"/>
                </a:cubicBezTo>
                <a:cubicBezTo>
                  <a:pt x="263024" y="309324"/>
                  <a:pt x="255884" y="309324"/>
                  <a:pt x="249054" y="309324"/>
                </a:cubicBezTo>
                <a:close/>
                <a:moveTo>
                  <a:pt x="207765" y="306218"/>
                </a:moveTo>
                <a:lnTo>
                  <a:pt x="207606" y="306302"/>
                </a:lnTo>
                <a:lnTo>
                  <a:pt x="206834" y="306529"/>
                </a:lnTo>
                <a:cubicBezTo>
                  <a:pt x="207144" y="306529"/>
                  <a:pt x="207455" y="306218"/>
                  <a:pt x="207765" y="306218"/>
                </a:cubicBezTo>
                <a:close/>
                <a:moveTo>
                  <a:pt x="214673" y="306138"/>
                </a:moveTo>
                <a:lnTo>
                  <a:pt x="202488" y="311808"/>
                </a:lnTo>
                <a:cubicBezTo>
                  <a:pt x="205592" y="310255"/>
                  <a:pt x="207765" y="308703"/>
                  <a:pt x="209628" y="307460"/>
                </a:cubicBezTo>
                <a:close/>
                <a:moveTo>
                  <a:pt x="215837" y="305597"/>
                </a:moveTo>
                <a:lnTo>
                  <a:pt x="216740" y="305597"/>
                </a:lnTo>
                <a:lnTo>
                  <a:pt x="214673" y="306138"/>
                </a:lnTo>
                <a:close/>
                <a:moveTo>
                  <a:pt x="260540" y="304976"/>
                </a:moveTo>
                <a:cubicBezTo>
                  <a:pt x="258988" y="304976"/>
                  <a:pt x="257746" y="305286"/>
                  <a:pt x="256194" y="305597"/>
                </a:cubicBezTo>
                <a:cubicBezTo>
                  <a:pt x="256505" y="305597"/>
                  <a:pt x="256815" y="305597"/>
                  <a:pt x="256815" y="305597"/>
                </a:cubicBezTo>
                <a:cubicBezTo>
                  <a:pt x="261161" y="305597"/>
                  <a:pt x="266439" y="305597"/>
                  <a:pt x="271716" y="306529"/>
                </a:cubicBezTo>
                <a:cubicBezTo>
                  <a:pt x="268301" y="305597"/>
                  <a:pt x="263955" y="305597"/>
                  <a:pt x="260540" y="304976"/>
                </a:cubicBezTo>
                <a:close/>
                <a:moveTo>
                  <a:pt x="212111" y="304976"/>
                </a:moveTo>
                <a:lnTo>
                  <a:pt x="213974" y="304976"/>
                </a:lnTo>
                <a:cubicBezTo>
                  <a:pt x="212422" y="305597"/>
                  <a:pt x="211180" y="306529"/>
                  <a:pt x="209628" y="307460"/>
                </a:cubicBezTo>
                <a:cubicBezTo>
                  <a:pt x="202177" y="309945"/>
                  <a:pt x="194727" y="313050"/>
                  <a:pt x="186966" y="317088"/>
                </a:cubicBezTo>
                <a:lnTo>
                  <a:pt x="207606" y="306302"/>
                </a:lnTo>
                <a:close/>
                <a:moveTo>
                  <a:pt x="236636" y="304044"/>
                </a:moveTo>
                <a:cubicBezTo>
                  <a:pt x="237568" y="304044"/>
                  <a:pt x="237568" y="304044"/>
                  <a:pt x="238499" y="304976"/>
                </a:cubicBezTo>
                <a:cubicBezTo>
                  <a:pt x="239430" y="304976"/>
                  <a:pt x="240362" y="304044"/>
                  <a:pt x="241293" y="304044"/>
                </a:cubicBezTo>
                <a:close/>
                <a:moveTo>
                  <a:pt x="272647" y="303112"/>
                </a:moveTo>
                <a:cubicBezTo>
                  <a:pt x="277925" y="304044"/>
                  <a:pt x="284134" y="305597"/>
                  <a:pt x="289411" y="306529"/>
                </a:cubicBezTo>
                <a:cubicBezTo>
                  <a:pt x="290963" y="306529"/>
                  <a:pt x="291895" y="306529"/>
                  <a:pt x="292826" y="305597"/>
                </a:cubicBezTo>
                <a:lnTo>
                  <a:pt x="287549" y="303112"/>
                </a:lnTo>
                <a:close/>
                <a:moveTo>
                  <a:pt x="1137226" y="300317"/>
                </a:moveTo>
                <a:lnTo>
                  <a:pt x="1141572" y="304976"/>
                </a:lnTo>
                <a:cubicBezTo>
                  <a:pt x="1143434" y="306839"/>
                  <a:pt x="1145607" y="308081"/>
                  <a:pt x="1147781" y="309945"/>
                </a:cubicBezTo>
                <a:cubicBezTo>
                  <a:pt x="1144676" y="306839"/>
                  <a:pt x="1141572" y="303423"/>
                  <a:pt x="1138778" y="300317"/>
                </a:cubicBezTo>
                <a:cubicBezTo>
                  <a:pt x="1137846" y="301249"/>
                  <a:pt x="1137226" y="300317"/>
                  <a:pt x="1137226" y="300317"/>
                </a:cubicBezTo>
                <a:close/>
                <a:moveTo>
                  <a:pt x="1131948" y="299386"/>
                </a:moveTo>
                <a:cubicBezTo>
                  <a:pt x="1136605" y="302802"/>
                  <a:pt x="1140951" y="306529"/>
                  <a:pt x="1145918" y="309945"/>
                </a:cubicBezTo>
                <a:cubicBezTo>
                  <a:pt x="1144987" y="308392"/>
                  <a:pt x="1143124" y="307460"/>
                  <a:pt x="1142193" y="305597"/>
                </a:cubicBezTo>
                <a:cubicBezTo>
                  <a:pt x="1138778" y="304044"/>
                  <a:pt x="1135052" y="301560"/>
                  <a:pt x="1131948" y="299386"/>
                </a:cubicBezTo>
                <a:close/>
                <a:moveTo>
                  <a:pt x="1132569" y="298764"/>
                </a:moveTo>
                <a:cubicBezTo>
                  <a:pt x="1133500" y="299696"/>
                  <a:pt x="1134432" y="300317"/>
                  <a:pt x="1135363" y="300317"/>
                </a:cubicBezTo>
                <a:lnTo>
                  <a:pt x="1133500" y="298764"/>
                </a:lnTo>
                <a:close/>
                <a:moveTo>
                  <a:pt x="1126981" y="295969"/>
                </a:moveTo>
                <a:cubicBezTo>
                  <a:pt x="1128223" y="296901"/>
                  <a:pt x="1129465" y="297522"/>
                  <a:pt x="1130396" y="298454"/>
                </a:cubicBezTo>
                <a:cubicBezTo>
                  <a:pt x="1129465" y="297522"/>
                  <a:pt x="1128533" y="296901"/>
                  <a:pt x="1127291" y="295969"/>
                </a:cubicBezTo>
                <a:cubicBezTo>
                  <a:pt x="1127291" y="295969"/>
                  <a:pt x="1127291" y="295969"/>
                  <a:pt x="1126981" y="295969"/>
                </a:cubicBezTo>
                <a:close/>
                <a:moveTo>
                  <a:pt x="273579" y="295969"/>
                </a:moveTo>
                <a:cubicBezTo>
                  <a:pt x="278856" y="296901"/>
                  <a:pt x="283202" y="298764"/>
                  <a:pt x="287549" y="300317"/>
                </a:cubicBezTo>
                <a:cubicBezTo>
                  <a:pt x="288170" y="300007"/>
                  <a:pt x="288480" y="299696"/>
                  <a:pt x="289101" y="299696"/>
                </a:cubicBezTo>
                <a:cubicBezTo>
                  <a:pt x="286617" y="298454"/>
                  <a:pt x="283513" y="297833"/>
                  <a:pt x="280719" y="296901"/>
                </a:cubicBezTo>
                <a:cubicBezTo>
                  <a:pt x="277925" y="296901"/>
                  <a:pt x="276062" y="295969"/>
                  <a:pt x="273579" y="295969"/>
                </a:cubicBezTo>
                <a:close/>
                <a:moveTo>
                  <a:pt x="227944" y="295969"/>
                </a:moveTo>
                <a:cubicBezTo>
                  <a:pt x="227634" y="296280"/>
                  <a:pt x="227634" y="296280"/>
                  <a:pt x="227323" y="296280"/>
                </a:cubicBezTo>
                <a:cubicBezTo>
                  <a:pt x="226081" y="296590"/>
                  <a:pt x="224529" y="296590"/>
                  <a:pt x="223287" y="296901"/>
                </a:cubicBezTo>
                <a:cubicBezTo>
                  <a:pt x="224840" y="296590"/>
                  <a:pt x="226392" y="296280"/>
                  <a:pt x="227944" y="295969"/>
                </a:cubicBezTo>
                <a:close/>
                <a:moveTo>
                  <a:pt x="305244" y="294417"/>
                </a:moveTo>
                <a:cubicBezTo>
                  <a:pt x="306796" y="295038"/>
                  <a:pt x="307727" y="295969"/>
                  <a:pt x="309590" y="296901"/>
                </a:cubicBezTo>
                <a:lnTo>
                  <a:pt x="309590" y="295038"/>
                </a:lnTo>
                <a:cubicBezTo>
                  <a:pt x="307727" y="295038"/>
                  <a:pt x="305865" y="294417"/>
                  <a:pt x="305244" y="294417"/>
                </a:cubicBezTo>
                <a:close/>
                <a:moveTo>
                  <a:pt x="254331" y="294417"/>
                </a:moveTo>
                <a:cubicBezTo>
                  <a:pt x="243776" y="295038"/>
                  <a:pt x="232290" y="296901"/>
                  <a:pt x="221735" y="300317"/>
                </a:cubicBezTo>
                <a:cubicBezTo>
                  <a:pt x="225460" y="301249"/>
                  <a:pt x="227944" y="302181"/>
                  <a:pt x="231359" y="303112"/>
                </a:cubicBezTo>
                <a:cubicBezTo>
                  <a:pt x="238499" y="302181"/>
                  <a:pt x="245639" y="301249"/>
                  <a:pt x="252469" y="301249"/>
                </a:cubicBezTo>
                <a:cubicBezTo>
                  <a:pt x="260540" y="299696"/>
                  <a:pt x="269233" y="298764"/>
                  <a:pt x="276062" y="298764"/>
                </a:cubicBezTo>
                <a:cubicBezTo>
                  <a:pt x="269233" y="296901"/>
                  <a:pt x="262092" y="295038"/>
                  <a:pt x="254331" y="294417"/>
                </a:cubicBezTo>
                <a:close/>
                <a:moveTo>
                  <a:pt x="237568" y="294417"/>
                </a:moveTo>
                <a:lnTo>
                  <a:pt x="241914" y="294417"/>
                </a:lnTo>
                <a:lnTo>
                  <a:pt x="240943" y="294669"/>
                </a:lnTo>
                <a:lnTo>
                  <a:pt x="233980" y="295419"/>
                </a:lnTo>
                <a:close/>
                <a:moveTo>
                  <a:pt x="210559" y="290690"/>
                </a:moveTo>
                <a:cubicBezTo>
                  <a:pt x="202798" y="293485"/>
                  <a:pt x="194416" y="296901"/>
                  <a:pt x="186034" y="300938"/>
                </a:cubicBezTo>
                <a:cubicBezTo>
                  <a:pt x="184482" y="301249"/>
                  <a:pt x="182930" y="301560"/>
                  <a:pt x="181688" y="302181"/>
                </a:cubicBezTo>
                <a:cubicBezTo>
                  <a:pt x="191622" y="297522"/>
                  <a:pt x="201246" y="293795"/>
                  <a:pt x="210559" y="290690"/>
                </a:cubicBezTo>
                <a:close/>
                <a:moveTo>
                  <a:pt x="237568" y="289137"/>
                </a:moveTo>
                <a:cubicBezTo>
                  <a:pt x="233221" y="290069"/>
                  <a:pt x="228875" y="291621"/>
                  <a:pt x="223598" y="293485"/>
                </a:cubicBezTo>
                <a:cubicBezTo>
                  <a:pt x="218320" y="295038"/>
                  <a:pt x="214905" y="296901"/>
                  <a:pt x="211491" y="297833"/>
                </a:cubicBezTo>
                <a:lnTo>
                  <a:pt x="223598" y="292553"/>
                </a:lnTo>
                <a:cubicBezTo>
                  <a:pt x="223908" y="292243"/>
                  <a:pt x="224529" y="292243"/>
                  <a:pt x="224840" y="291932"/>
                </a:cubicBezTo>
                <a:cubicBezTo>
                  <a:pt x="215216" y="294106"/>
                  <a:pt x="206213" y="296590"/>
                  <a:pt x="197210" y="300317"/>
                </a:cubicBezTo>
                <a:lnTo>
                  <a:pt x="207765" y="300317"/>
                </a:lnTo>
                <a:cubicBezTo>
                  <a:pt x="213043" y="299075"/>
                  <a:pt x="218010" y="297833"/>
                  <a:pt x="223287" y="296901"/>
                </a:cubicBezTo>
                <a:cubicBezTo>
                  <a:pt x="219252" y="297833"/>
                  <a:pt x="215837" y="299075"/>
                  <a:pt x="211801" y="300007"/>
                </a:cubicBezTo>
                <a:cubicBezTo>
                  <a:pt x="212732" y="300007"/>
                  <a:pt x="213353" y="300317"/>
                  <a:pt x="213974" y="300317"/>
                </a:cubicBezTo>
                <a:lnTo>
                  <a:pt x="214905" y="300317"/>
                </a:lnTo>
                <a:cubicBezTo>
                  <a:pt x="215216" y="300317"/>
                  <a:pt x="215216" y="300007"/>
                  <a:pt x="215526" y="300007"/>
                </a:cubicBezTo>
                <a:cubicBezTo>
                  <a:pt x="215837" y="299696"/>
                  <a:pt x="216147" y="299696"/>
                  <a:pt x="216458" y="299696"/>
                </a:cubicBezTo>
                <a:cubicBezTo>
                  <a:pt x="216768" y="299696"/>
                  <a:pt x="217079" y="299696"/>
                  <a:pt x="217389" y="299696"/>
                </a:cubicBezTo>
                <a:cubicBezTo>
                  <a:pt x="219252" y="298764"/>
                  <a:pt x="221114" y="298764"/>
                  <a:pt x="221735" y="297833"/>
                </a:cubicBezTo>
                <a:cubicBezTo>
                  <a:pt x="223598" y="296901"/>
                  <a:pt x="225150" y="296901"/>
                  <a:pt x="227323" y="296280"/>
                </a:cubicBezTo>
                <a:cubicBezTo>
                  <a:pt x="227944" y="296280"/>
                  <a:pt x="228254" y="296280"/>
                  <a:pt x="228875" y="295969"/>
                </a:cubicBezTo>
                <a:lnTo>
                  <a:pt x="233980" y="295419"/>
                </a:lnTo>
                <a:lnTo>
                  <a:pt x="216458" y="300317"/>
                </a:lnTo>
                <a:lnTo>
                  <a:pt x="219252" y="300317"/>
                </a:lnTo>
                <a:lnTo>
                  <a:pt x="240943" y="294669"/>
                </a:lnTo>
                <a:lnTo>
                  <a:pt x="269233" y="291621"/>
                </a:lnTo>
                <a:cubicBezTo>
                  <a:pt x="277925" y="292553"/>
                  <a:pt x="285686" y="294417"/>
                  <a:pt x="293757" y="297833"/>
                </a:cubicBezTo>
                <a:cubicBezTo>
                  <a:pt x="299035" y="298764"/>
                  <a:pt x="304312" y="300317"/>
                  <a:pt x="309590" y="302181"/>
                </a:cubicBezTo>
                <a:lnTo>
                  <a:pt x="309590" y="300317"/>
                </a:lnTo>
                <a:cubicBezTo>
                  <a:pt x="305244" y="296901"/>
                  <a:pt x="299966" y="293485"/>
                  <a:pt x="295310" y="290690"/>
                </a:cubicBezTo>
                <a:cubicBezTo>
                  <a:pt x="277925" y="286342"/>
                  <a:pt x="257746" y="286342"/>
                  <a:pt x="237568" y="289137"/>
                </a:cubicBezTo>
                <a:close/>
                <a:moveTo>
                  <a:pt x="1108044" y="288205"/>
                </a:moveTo>
                <a:lnTo>
                  <a:pt x="1108044" y="289137"/>
                </a:lnTo>
                <a:cubicBezTo>
                  <a:pt x="1108975" y="289137"/>
                  <a:pt x="1110838" y="290069"/>
                  <a:pt x="1111769" y="290069"/>
                </a:cubicBezTo>
                <a:cubicBezTo>
                  <a:pt x="1110838" y="289137"/>
                  <a:pt x="1109907" y="288205"/>
                  <a:pt x="1108044" y="288205"/>
                </a:cubicBezTo>
                <a:close/>
                <a:moveTo>
                  <a:pt x="1108975" y="286342"/>
                </a:moveTo>
                <a:lnTo>
                  <a:pt x="1119530" y="291621"/>
                </a:lnTo>
                <a:cubicBezTo>
                  <a:pt x="1119841" y="291621"/>
                  <a:pt x="1119841" y="291621"/>
                  <a:pt x="1119841" y="291621"/>
                </a:cubicBezTo>
                <a:cubicBezTo>
                  <a:pt x="1117668" y="290379"/>
                  <a:pt x="1115495" y="288826"/>
                  <a:pt x="1112390" y="287274"/>
                </a:cubicBezTo>
                <a:cubicBezTo>
                  <a:pt x="1111769" y="287274"/>
                  <a:pt x="1109907" y="286342"/>
                  <a:pt x="1108975" y="286342"/>
                </a:cubicBezTo>
                <a:close/>
                <a:moveTo>
                  <a:pt x="288790" y="285721"/>
                </a:moveTo>
                <a:lnTo>
                  <a:pt x="291412" y="286499"/>
                </a:lnTo>
                <a:lnTo>
                  <a:pt x="308659" y="292553"/>
                </a:lnTo>
                <a:lnTo>
                  <a:pt x="308659" y="291621"/>
                </a:lnTo>
                <a:lnTo>
                  <a:pt x="291412" y="286499"/>
                </a:lnTo>
                <a:lnTo>
                  <a:pt x="290963" y="286342"/>
                </a:lnTo>
                <a:cubicBezTo>
                  <a:pt x="290343" y="286342"/>
                  <a:pt x="289722" y="285721"/>
                  <a:pt x="288790" y="285721"/>
                </a:cubicBezTo>
                <a:close/>
                <a:moveTo>
                  <a:pt x="1130085" y="272366"/>
                </a:moveTo>
                <a:cubicBezTo>
                  <a:pt x="1131017" y="272677"/>
                  <a:pt x="1131948" y="272988"/>
                  <a:pt x="1132879" y="272988"/>
                </a:cubicBezTo>
                <a:lnTo>
                  <a:pt x="1134432" y="274230"/>
                </a:lnTo>
                <a:cubicBezTo>
                  <a:pt x="1133500" y="274230"/>
                  <a:pt x="1132569" y="273298"/>
                  <a:pt x="1131948" y="273298"/>
                </a:cubicBezTo>
                <a:cubicBezTo>
                  <a:pt x="1131327" y="272988"/>
                  <a:pt x="1130706" y="272677"/>
                  <a:pt x="1130085" y="272366"/>
                </a:cubicBezTo>
                <a:close/>
                <a:moveTo>
                  <a:pt x="1124808" y="270814"/>
                </a:moveTo>
                <a:lnTo>
                  <a:pt x="1124924" y="270852"/>
                </a:lnTo>
                <a:lnTo>
                  <a:pt x="1125429" y="271124"/>
                </a:lnTo>
                <a:cubicBezTo>
                  <a:pt x="1125118" y="270814"/>
                  <a:pt x="1125118" y="270814"/>
                  <a:pt x="1124808" y="270814"/>
                </a:cubicBezTo>
                <a:close/>
                <a:moveTo>
                  <a:pt x="349637" y="270503"/>
                </a:moveTo>
                <a:cubicBezTo>
                  <a:pt x="347153" y="276714"/>
                  <a:pt x="345291" y="282926"/>
                  <a:pt x="343738" y="289137"/>
                </a:cubicBezTo>
                <a:lnTo>
                  <a:pt x="343738" y="291621"/>
                </a:lnTo>
                <a:cubicBezTo>
                  <a:pt x="344670" y="290690"/>
                  <a:pt x="344670" y="290069"/>
                  <a:pt x="345291" y="288205"/>
                </a:cubicBezTo>
                <a:cubicBezTo>
                  <a:pt x="346222" y="282926"/>
                  <a:pt x="348085" y="278578"/>
                  <a:pt x="349637" y="273298"/>
                </a:cubicBezTo>
                <a:close/>
                <a:moveTo>
                  <a:pt x="315488" y="269882"/>
                </a:moveTo>
                <a:lnTo>
                  <a:pt x="315536" y="270185"/>
                </a:lnTo>
                <a:lnTo>
                  <a:pt x="315413" y="270858"/>
                </a:lnTo>
                <a:close/>
                <a:moveTo>
                  <a:pt x="1108044" y="268018"/>
                </a:moveTo>
                <a:lnTo>
                  <a:pt x="1108975" y="268950"/>
                </a:lnTo>
                <a:cubicBezTo>
                  <a:pt x="1111769" y="270503"/>
                  <a:pt x="1115184" y="273298"/>
                  <a:pt x="1117668" y="275161"/>
                </a:cubicBezTo>
                <a:cubicBezTo>
                  <a:pt x="1121393" y="277646"/>
                  <a:pt x="1124808" y="280441"/>
                  <a:pt x="1127291" y="281994"/>
                </a:cubicBezTo>
                <a:lnTo>
                  <a:pt x="1128223" y="281994"/>
                </a:lnTo>
                <a:cubicBezTo>
                  <a:pt x="1121393" y="277646"/>
                  <a:pt x="1114253" y="272366"/>
                  <a:pt x="1108044" y="268018"/>
                </a:cubicBezTo>
                <a:close/>
                <a:moveTo>
                  <a:pt x="1140640" y="261807"/>
                </a:moveTo>
                <a:cubicBezTo>
                  <a:pt x="1144055" y="262739"/>
                  <a:pt x="1146849" y="263671"/>
                  <a:pt x="1150264" y="265534"/>
                </a:cubicBezTo>
                <a:lnTo>
                  <a:pt x="1155542" y="268018"/>
                </a:lnTo>
                <a:cubicBezTo>
                  <a:pt x="1150264" y="265534"/>
                  <a:pt x="1145918" y="263671"/>
                  <a:pt x="1140640" y="261807"/>
                </a:cubicBezTo>
                <a:close/>
                <a:moveTo>
                  <a:pt x="319524" y="254043"/>
                </a:moveTo>
                <a:cubicBezTo>
                  <a:pt x="319214" y="254354"/>
                  <a:pt x="319214" y="254664"/>
                  <a:pt x="319214" y="254975"/>
                </a:cubicBezTo>
                <a:cubicBezTo>
                  <a:pt x="319214" y="254664"/>
                  <a:pt x="319214" y="254664"/>
                  <a:pt x="319214" y="254664"/>
                </a:cubicBezTo>
                <a:cubicBezTo>
                  <a:pt x="319214" y="254354"/>
                  <a:pt x="319214" y="254354"/>
                  <a:pt x="319524" y="254043"/>
                </a:cubicBezTo>
                <a:close/>
                <a:moveTo>
                  <a:pt x="1097800" y="253111"/>
                </a:moveTo>
                <a:cubicBezTo>
                  <a:pt x="1101214" y="254975"/>
                  <a:pt x="1104629" y="256528"/>
                  <a:pt x="1107423" y="258391"/>
                </a:cubicBezTo>
                <a:cubicBezTo>
                  <a:pt x="1110838" y="260254"/>
                  <a:pt x="1114253" y="260875"/>
                  <a:pt x="1118599" y="262739"/>
                </a:cubicBezTo>
                <a:cubicBezTo>
                  <a:pt x="1113322" y="260254"/>
                  <a:pt x="1106492" y="256528"/>
                  <a:pt x="1097800" y="253111"/>
                </a:cubicBezTo>
                <a:close/>
                <a:moveTo>
                  <a:pt x="355846" y="252180"/>
                </a:moveTo>
                <a:cubicBezTo>
                  <a:pt x="354914" y="254043"/>
                  <a:pt x="354293" y="256528"/>
                  <a:pt x="353362" y="258391"/>
                </a:cubicBezTo>
                <a:cubicBezTo>
                  <a:pt x="354293" y="256528"/>
                  <a:pt x="354914" y="255906"/>
                  <a:pt x="354914" y="254975"/>
                </a:cubicBezTo>
                <a:cubicBezTo>
                  <a:pt x="354914" y="254043"/>
                  <a:pt x="355846" y="253111"/>
                  <a:pt x="355846" y="252180"/>
                </a:cubicBezTo>
                <a:close/>
                <a:moveTo>
                  <a:pt x="324491" y="252180"/>
                </a:moveTo>
                <a:cubicBezTo>
                  <a:pt x="323560" y="254975"/>
                  <a:pt x="323560" y="256528"/>
                  <a:pt x="323560" y="259323"/>
                </a:cubicBezTo>
                <a:cubicBezTo>
                  <a:pt x="323560" y="256528"/>
                  <a:pt x="324491" y="254975"/>
                  <a:pt x="324491" y="253111"/>
                </a:cubicBezTo>
                <a:close/>
                <a:moveTo>
                  <a:pt x="333804" y="251558"/>
                </a:moveTo>
                <a:cubicBezTo>
                  <a:pt x="333494" y="251869"/>
                  <a:pt x="333494" y="251869"/>
                  <a:pt x="333183" y="252180"/>
                </a:cubicBezTo>
                <a:cubicBezTo>
                  <a:pt x="333183" y="254664"/>
                  <a:pt x="332252" y="257770"/>
                  <a:pt x="331631" y="261186"/>
                </a:cubicBezTo>
                <a:cubicBezTo>
                  <a:pt x="331942" y="260565"/>
                  <a:pt x="332252" y="259944"/>
                  <a:pt x="332252" y="259323"/>
                </a:cubicBezTo>
                <a:cubicBezTo>
                  <a:pt x="332873" y="257149"/>
                  <a:pt x="333183" y="254043"/>
                  <a:pt x="333804" y="251558"/>
                </a:cubicBezTo>
                <a:close/>
                <a:moveTo>
                  <a:pt x="351499" y="245347"/>
                </a:moveTo>
                <a:lnTo>
                  <a:pt x="349016" y="250627"/>
                </a:lnTo>
                <a:lnTo>
                  <a:pt x="351499" y="247832"/>
                </a:lnTo>
                <a:close/>
                <a:moveTo>
                  <a:pt x="1120230" y="244965"/>
                </a:moveTo>
                <a:lnTo>
                  <a:pt x="1128117" y="248038"/>
                </a:lnTo>
                <a:lnTo>
                  <a:pt x="1143124" y="254043"/>
                </a:lnTo>
                <a:close/>
                <a:moveTo>
                  <a:pt x="1108665" y="240378"/>
                </a:moveTo>
                <a:lnTo>
                  <a:pt x="1120230" y="244965"/>
                </a:lnTo>
                <a:lnTo>
                  <a:pt x="1109631" y="240834"/>
                </a:lnTo>
                <a:close/>
                <a:moveTo>
                  <a:pt x="384096" y="238204"/>
                </a:moveTo>
                <a:cubicBezTo>
                  <a:pt x="382233" y="244415"/>
                  <a:pt x="380370" y="249695"/>
                  <a:pt x="378818" y="255906"/>
                </a:cubicBezTo>
                <a:cubicBezTo>
                  <a:pt x="379439" y="254043"/>
                  <a:pt x="381302" y="252180"/>
                  <a:pt x="382233" y="249695"/>
                </a:cubicBezTo>
                <a:cubicBezTo>
                  <a:pt x="383164" y="245347"/>
                  <a:pt x="383164" y="241620"/>
                  <a:pt x="384096" y="238204"/>
                </a:cubicBezTo>
                <a:close/>
                <a:moveTo>
                  <a:pt x="1072343" y="236341"/>
                </a:moveTo>
                <a:cubicBezTo>
                  <a:pt x="1072343" y="237272"/>
                  <a:pt x="1074827" y="239136"/>
                  <a:pt x="1078242" y="240999"/>
                </a:cubicBezTo>
                <a:cubicBezTo>
                  <a:pt x="1095006" y="244415"/>
                  <a:pt x="1111769" y="248763"/>
                  <a:pt x="1129154" y="254975"/>
                </a:cubicBezTo>
                <a:cubicBezTo>
                  <a:pt x="1115184" y="248763"/>
                  <a:pt x="1098420" y="241620"/>
                  <a:pt x="1081967" y="236341"/>
                </a:cubicBezTo>
                <a:close/>
                <a:moveTo>
                  <a:pt x="368263" y="235720"/>
                </a:moveTo>
                <a:cubicBezTo>
                  <a:pt x="365469" y="239136"/>
                  <a:pt x="363917" y="242552"/>
                  <a:pt x="362054" y="246900"/>
                </a:cubicBezTo>
                <a:cubicBezTo>
                  <a:pt x="360813" y="250006"/>
                  <a:pt x="359571" y="253111"/>
                  <a:pt x="358640" y="255906"/>
                </a:cubicBezTo>
                <a:cubicBezTo>
                  <a:pt x="361434" y="249074"/>
                  <a:pt x="364228" y="241931"/>
                  <a:pt x="368263" y="235720"/>
                </a:cubicBezTo>
                <a:close/>
                <a:moveTo>
                  <a:pt x="348643" y="234416"/>
                </a:moveTo>
                <a:lnTo>
                  <a:pt x="348516" y="234926"/>
                </a:lnTo>
                <a:lnTo>
                  <a:pt x="348395" y="235099"/>
                </a:lnTo>
                <a:lnTo>
                  <a:pt x="348550" y="234633"/>
                </a:lnTo>
                <a:close/>
                <a:moveTo>
                  <a:pt x="348783" y="234089"/>
                </a:moveTo>
                <a:lnTo>
                  <a:pt x="348643" y="234416"/>
                </a:lnTo>
                <a:lnTo>
                  <a:pt x="348705" y="234167"/>
                </a:lnTo>
                <a:close/>
                <a:moveTo>
                  <a:pt x="353362" y="233856"/>
                </a:moveTo>
                <a:cubicBezTo>
                  <a:pt x="352431" y="235720"/>
                  <a:pt x="350568" y="237272"/>
                  <a:pt x="349637" y="239136"/>
                </a:cubicBezTo>
                <a:lnTo>
                  <a:pt x="347774" y="245037"/>
                </a:lnTo>
                <a:cubicBezTo>
                  <a:pt x="349326" y="241310"/>
                  <a:pt x="351499" y="237583"/>
                  <a:pt x="353362" y="233856"/>
                </a:cubicBezTo>
                <a:close/>
                <a:moveTo>
                  <a:pt x="349326" y="232925"/>
                </a:moveTo>
                <a:cubicBezTo>
                  <a:pt x="349016" y="233235"/>
                  <a:pt x="349016" y="233546"/>
                  <a:pt x="349016" y="233856"/>
                </a:cubicBezTo>
                <a:lnTo>
                  <a:pt x="348783" y="234089"/>
                </a:lnTo>
                <a:lnTo>
                  <a:pt x="349016" y="233546"/>
                </a:lnTo>
                <a:close/>
                <a:moveTo>
                  <a:pt x="374162" y="227645"/>
                </a:moveTo>
                <a:cubicBezTo>
                  <a:pt x="369195" y="236962"/>
                  <a:pt x="364848" y="246900"/>
                  <a:pt x="360813" y="257149"/>
                </a:cubicBezTo>
                <a:cubicBezTo>
                  <a:pt x="361123" y="256528"/>
                  <a:pt x="361744" y="256217"/>
                  <a:pt x="362054" y="255906"/>
                </a:cubicBezTo>
                <a:cubicBezTo>
                  <a:pt x="363917" y="251248"/>
                  <a:pt x="366401" y="245968"/>
                  <a:pt x="368263" y="241620"/>
                </a:cubicBezTo>
                <a:cubicBezTo>
                  <a:pt x="369195" y="239136"/>
                  <a:pt x="370747" y="236341"/>
                  <a:pt x="371678" y="233856"/>
                </a:cubicBezTo>
                <a:cubicBezTo>
                  <a:pt x="372609" y="231993"/>
                  <a:pt x="373541" y="229508"/>
                  <a:pt x="374162" y="227645"/>
                </a:cubicBezTo>
                <a:close/>
                <a:moveTo>
                  <a:pt x="353362" y="226092"/>
                </a:moveTo>
                <a:lnTo>
                  <a:pt x="353176" y="226589"/>
                </a:lnTo>
                <a:lnTo>
                  <a:pt x="352431" y="227956"/>
                </a:lnTo>
                <a:close/>
                <a:moveTo>
                  <a:pt x="353673" y="225471"/>
                </a:moveTo>
                <a:lnTo>
                  <a:pt x="353362" y="226092"/>
                </a:lnTo>
                <a:lnTo>
                  <a:pt x="353362" y="226092"/>
                </a:lnTo>
                <a:cubicBezTo>
                  <a:pt x="353362" y="225782"/>
                  <a:pt x="353362" y="225782"/>
                  <a:pt x="353673" y="225471"/>
                </a:cubicBezTo>
                <a:close/>
                <a:moveTo>
                  <a:pt x="1094074" y="225160"/>
                </a:moveTo>
                <a:lnTo>
                  <a:pt x="1095316" y="225471"/>
                </a:lnTo>
                <a:cubicBezTo>
                  <a:pt x="1095006" y="225471"/>
                  <a:pt x="1095006" y="225471"/>
                  <a:pt x="1095006" y="225160"/>
                </a:cubicBezTo>
                <a:close/>
                <a:moveTo>
                  <a:pt x="330389" y="225160"/>
                </a:moveTo>
                <a:cubicBezTo>
                  <a:pt x="329769" y="227645"/>
                  <a:pt x="328837" y="229508"/>
                  <a:pt x="327906" y="231993"/>
                </a:cubicBezTo>
                <a:cubicBezTo>
                  <a:pt x="327906" y="233235"/>
                  <a:pt x="327596" y="234477"/>
                  <a:pt x="327285" y="236030"/>
                </a:cubicBezTo>
                <a:cubicBezTo>
                  <a:pt x="327285" y="235409"/>
                  <a:pt x="327596" y="235099"/>
                  <a:pt x="327906" y="234788"/>
                </a:cubicBezTo>
                <a:cubicBezTo>
                  <a:pt x="328837" y="231061"/>
                  <a:pt x="329769" y="228577"/>
                  <a:pt x="330389" y="225160"/>
                </a:cubicBezTo>
                <a:close/>
                <a:moveTo>
                  <a:pt x="355535" y="221744"/>
                </a:moveTo>
                <a:lnTo>
                  <a:pt x="355505" y="221805"/>
                </a:lnTo>
                <a:lnTo>
                  <a:pt x="355225" y="222365"/>
                </a:lnTo>
                <a:cubicBezTo>
                  <a:pt x="355225" y="222055"/>
                  <a:pt x="355225" y="222055"/>
                  <a:pt x="355535" y="221744"/>
                </a:cubicBezTo>
                <a:close/>
                <a:moveTo>
                  <a:pt x="1057753" y="219260"/>
                </a:moveTo>
                <a:lnTo>
                  <a:pt x="1057753" y="219260"/>
                </a:lnTo>
                <a:cubicBezTo>
                  <a:pt x="1058994" y="219570"/>
                  <a:pt x="1060236" y="219881"/>
                  <a:pt x="1061168" y="220191"/>
                </a:cubicBezTo>
                <a:cubicBezTo>
                  <a:pt x="1060547" y="220191"/>
                  <a:pt x="1059926" y="219881"/>
                  <a:pt x="1058994" y="219881"/>
                </a:cubicBezTo>
                <a:close/>
                <a:moveTo>
                  <a:pt x="1043472" y="218949"/>
                </a:moveTo>
                <a:cubicBezTo>
                  <a:pt x="1044093" y="218949"/>
                  <a:pt x="1045025" y="219881"/>
                  <a:pt x="1045956" y="219881"/>
                </a:cubicBezTo>
                <a:lnTo>
                  <a:pt x="1047819" y="219881"/>
                </a:lnTo>
                <a:cubicBezTo>
                  <a:pt x="1045956" y="219881"/>
                  <a:pt x="1045025" y="218949"/>
                  <a:pt x="1043472" y="218949"/>
                </a:cubicBezTo>
                <a:close/>
                <a:moveTo>
                  <a:pt x="342186" y="218949"/>
                </a:moveTo>
                <a:cubicBezTo>
                  <a:pt x="340324" y="222055"/>
                  <a:pt x="338771" y="225471"/>
                  <a:pt x="337530" y="228577"/>
                </a:cubicBezTo>
                <a:cubicBezTo>
                  <a:pt x="339392" y="226092"/>
                  <a:pt x="340013" y="224229"/>
                  <a:pt x="340944" y="221434"/>
                </a:cubicBezTo>
                <a:cubicBezTo>
                  <a:pt x="341255" y="220813"/>
                  <a:pt x="341565" y="219881"/>
                  <a:pt x="342186" y="218949"/>
                </a:cubicBezTo>
                <a:close/>
                <a:moveTo>
                  <a:pt x="389063" y="216465"/>
                </a:moveTo>
                <a:cubicBezTo>
                  <a:pt x="387511" y="219881"/>
                  <a:pt x="384717" y="224229"/>
                  <a:pt x="383164" y="227645"/>
                </a:cubicBezTo>
                <a:cubicBezTo>
                  <a:pt x="380370" y="236341"/>
                  <a:pt x="378818" y="244415"/>
                  <a:pt x="376956" y="252180"/>
                </a:cubicBezTo>
                <a:lnTo>
                  <a:pt x="376956" y="254043"/>
                </a:lnTo>
                <a:cubicBezTo>
                  <a:pt x="380370" y="242552"/>
                  <a:pt x="383164" y="232925"/>
                  <a:pt x="387511" y="222365"/>
                </a:cubicBezTo>
                <a:cubicBezTo>
                  <a:pt x="388442" y="219881"/>
                  <a:pt x="389063" y="218017"/>
                  <a:pt x="389063" y="216465"/>
                </a:cubicBezTo>
                <a:close/>
                <a:moveTo>
                  <a:pt x="376024" y="216465"/>
                </a:moveTo>
                <a:cubicBezTo>
                  <a:pt x="374162" y="218949"/>
                  <a:pt x="372609" y="222365"/>
                  <a:pt x="369815" y="225160"/>
                </a:cubicBezTo>
                <a:cubicBezTo>
                  <a:pt x="368263" y="229508"/>
                  <a:pt x="365469" y="234788"/>
                  <a:pt x="363917" y="239136"/>
                </a:cubicBezTo>
                <a:cubicBezTo>
                  <a:pt x="366401" y="234788"/>
                  <a:pt x="369815" y="229508"/>
                  <a:pt x="372609" y="225160"/>
                </a:cubicBezTo>
                <a:cubicBezTo>
                  <a:pt x="373541" y="224229"/>
                  <a:pt x="374162" y="222365"/>
                  <a:pt x="375093" y="221434"/>
                </a:cubicBezTo>
                <a:cubicBezTo>
                  <a:pt x="375093" y="219881"/>
                  <a:pt x="375093" y="218017"/>
                  <a:pt x="376024" y="216465"/>
                </a:cubicBezTo>
                <a:close/>
                <a:moveTo>
                  <a:pt x="1038816" y="214601"/>
                </a:moveTo>
                <a:cubicBezTo>
                  <a:pt x="1041610" y="215533"/>
                  <a:pt x="1045025" y="216465"/>
                  <a:pt x="1047819" y="216465"/>
                </a:cubicBezTo>
                <a:cubicBezTo>
                  <a:pt x="1052786" y="217086"/>
                  <a:pt x="1058374" y="218017"/>
                  <a:pt x="1064272" y="218949"/>
                </a:cubicBezTo>
                <a:cubicBezTo>
                  <a:pt x="1063961" y="218639"/>
                  <a:pt x="1063961" y="218328"/>
                  <a:pt x="1063341" y="218017"/>
                </a:cubicBezTo>
                <a:cubicBezTo>
                  <a:pt x="1055580" y="216465"/>
                  <a:pt x="1046887" y="215533"/>
                  <a:pt x="1038816" y="214601"/>
                </a:cubicBezTo>
                <a:close/>
                <a:moveTo>
                  <a:pt x="396203" y="214601"/>
                </a:moveTo>
                <a:cubicBezTo>
                  <a:pt x="395272" y="218017"/>
                  <a:pt x="393719" y="220813"/>
                  <a:pt x="392788" y="224229"/>
                </a:cubicBezTo>
                <a:lnTo>
                  <a:pt x="395272" y="218949"/>
                </a:lnTo>
                <a:cubicBezTo>
                  <a:pt x="396203" y="217086"/>
                  <a:pt x="396203" y="215533"/>
                  <a:pt x="396203" y="214601"/>
                </a:cubicBezTo>
                <a:close/>
                <a:moveTo>
                  <a:pt x="344670" y="214291"/>
                </a:moveTo>
                <a:cubicBezTo>
                  <a:pt x="344670" y="214291"/>
                  <a:pt x="344670" y="214291"/>
                  <a:pt x="344670" y="214601"/>
                </a:cubicBezTo>
                <a:cubicBezTo>
                  <a:pt x="343738" y="215843"/>
                  <a:pt x="342807" y="217396"/>
                  <a:pt x="342186" y="218949"/>
                </a:cubicBezTo>
                <a:cubicBezTo>
                  <a:pt x="342807" y="217396"/>
                  <a:pt x="343738" y="215533"/>
                  <a:pt x="344670" y="214291"/>
                </a:cubicBezTo>
                <a:close/>
                <a:moveTo>
                  <a:pt x="1066135" y="213669"/>
                </a:moveTo>
                <a:cubicBezTo>
                  <a:pt x="1067997" y="214601"/>
                  <a:pt x="1070481" y="215533"/>
                  <a:pt x="1072343" y="216465"/>
                </a:cubicBezTo>
                <a:cubicBezTo>
                  <a:pt x="1073896" y="216465"/>
                  <a:pt x="1075758" y="217086"/>
                  <a:pt x="1077621" y="217086"/>
                </a:cubicBezTo>
                <a:lnTo>
                  <a:pt x="1072343" y="214601"/>
                </a:lnTo>
                <a:cubicBezTo>
                  <a:pt x="1069549" y="213669"/>
                  <a:pt x="1067997" y="213669"/>
                  <a:pt x="1066135" y="213669"/>
                </a:cubicBezTo>
                <a:close/>
                <a:moveTo>
                  <a:pt x="361434" y="213359"/>
                </a:moveTo>
                <a:cubicBezTo>
                  <a:pt x="361123" y="213980"/>
                  <a:pt x="360813" y="214601"/>
                  <a:pt x="360192" y="215533"/>
                </a:cubicBezTo>
                <a:lnTo>
                  <a:pt x="360255" y="215380"/>
                </a:lnTo>
                <a:close/>
                <a:moveTo>
                  <a:pt x="376956" y="212738"/>
                </a:moveTo>
                <a:cubicBezTo>
                  <a:pt x="376024" y="213669"/>
                  <a:pt x="376024" y="214601"/>
                  <a:pt x="375093" y="215533"/>
                </a:cubicBezTo>
                <a:lnTo>
                  <a:pt x="376956" y="213669"/>
                </a:lnTo>
                <a:close/>
                <a:moveTo>
                  <a:pt x="360192" y="210874"/>
                </a:moveTo>
                <a:cubicBezTo>
                  <a:pt x="359881" y="211185"/>
                  <a:pt x="359571" y="211806"/>
                  <a:pt x="359260" y="212427"/>
                </a:cubicBezTo>
                <a:cubicBezTo>
                  <a:pt x="359571" y="211806"/>
                  <a:pt x="359881" y="211496"/>
                  <a:pt x="360192" y="211185"/>
                </a:cubicBezTo>
                <a:cubicBezTo>
                  <a:pt x="360192" y="210874"/>
                  <a:pt x="360192" y="210874"/>
                  <a:pt x="360192" y="210874"/>
                </a:cubicBezTo>
                <a:close/>
                <a:moveTo>
                  <a:pt x="361433" y="210564"/>
                </a:moveTo>
                <a:lnTo>
                  <a:pt x="361433" y="210564"/>
                </a:lnTo>
                <a:lnTo>
                  <a:pt x="359260" y="213669"/>
                </a:lnTo>
                <a:cubicBezTo>
                  <a:pt x="359881" y="213048"/>
                  <a:pt x="360502" y="212427"/>
                  <a:pt x="360813" y="211806"/>
                </a:cubicBezTo>
                <a:cubicBezTo>
                  <a:pt x="359260" y="214912"/>
                  <a:pt x="357398" y="218328"/>
                  <a:pt x="355535" y="221434"/>
                </a:cubicBezTo>
                <a:cubicBezTo>
                  <a:pt x="355535" y="221744"/>
                  <a:pt x="355535" y="222055"/>
                  <a:pt x="355225" y="222365"/>
                </a:cubicBezTo>
                <a:lnTo>
                  <a:pt x="355089" y="222638"/>
                </a:lnTo>
                <a:lnTo>
                  <a:pt x="353362" y="226092"/>
                </a:lnTo>
                <a:cubicBezTo>
                  <a:pt x="354604" y="222986"/>
                  <a:pt x="356156" y="219570"/>
                  <a:pt x="357708" y="216465"/>
                </a:cubicBezTo>
                <a:lnTo>
                  <a:pt x="357708" y="216775"/>
                </a:lnTo>
                <a:cubicBezTo>
                  <a:pt x="358329" y="215533"/>
                  <a:pt x="358640" y="214601"/>
                  <a:pt x="359260" y="213359"/>
                </a:cubicBezTo>
                <a:close/>
                <a:moveTo>
                  <a:pt x="371678" y="210253"/>
                </a:moveTo>
                <a:cubicBezTo>
                  <a:pt x="364538" y="220813"/>
                  <a:pt x="358640" y="231061"/>
                  <a:pt x="354293" y="240999"/>
                </a:cubicBezTo>
                <a:cubicBezTo>
                  <a:pt x="353362" y="242552"/>
                  <a:pt x="353362" y="244415"/>
                  <a:pt x="353362" y="245968"/>
                </a:cubicBezTo>
                <a:cubicBezTo>
                  <a:pt x="357708" y="241620"/>
                  <a:pt x="360192" y="238204"/>
                  <a:pt x="360192" y="238204"/>
                </a:cubicBezTo>
                <a:lnTo>
                  <a:pt x="360192" y="240068"/>
                </a:lnTo>
                <a:cubicBezTo>
                  <a:pt x="360192" y="239136"/>
                  <a:pt x="361123" y="239136"/>
                  <a:pt x="361123" y="238204"/>
                </a:cubicBezTo>
                <a:cubicBezTo>
                  <a:pt x="364538" y="228577"/>
                  <a:pt x="368263" y="219881"/>
                  <a:pt x="371678" y="210253"/>
                </a:cubicBezTo>
                <a:close/>
                <a:moveTo>
                  <a:pt x="359881" y="209632"/>
                </a:moveTo>
                <a:lnTo>
                  <a:pt x="358950" y="212117"/>
                </a:lnTo>
                <a:cubicBezTo>
                  <a:pt x="358640" y="212427"/>
                  <a:pt x="358329" y="213048"/>
                  <a:pt x="358019" y="213359"/>
                </a:cubicBezTo>
                <a:lnTo>
                  <a:pt x="359260" y="210874"/>
                </a:lnTo>
                <a:cubicBezTo>
                  <a:pt x="359571" y="210564"/>
                  <a:pt x="359571" y="210253"/>
                  <a:pt x="359881" y="209632"/>
                </a:cubicBezTo>
                <a:close/>
                <a:moveTo>
                  <a:pt x="361123" y="208701"/>
                </a:moveTo>
                <a:lnTo>
                  <a:pt x="360502" y="209943"/>
                </a:lnTo>
                <a:cubicBezTo>
                  <a:pt x="360192" y="209943"/>
                  <a:pt x="360192" y="209943"/>
                  <a:pt x="360192" y="210253"/>
                </a:cubicBezTo>
                <a:close/>
                <a:moveTo>
                  <a:pt x="361123" y="208700"/>
                </a:moveTo>
                <a:lnTo>
                  <a:pt x="361123" y="208700"/>
                </a:lnTo>
                <a:lnTo>
                  <a:pt x="361123" y="208701"/>
                </a:lnTo>
                <a:close/>
                <a:moveTo>
                  <a:pt x="369815" y="208390"/>
                </a:moveTo>
                <a:cubicBezTo>
                  <a:pt x="369505" y="208700"/>
                  <a:pt x="369195" y="209011"/>
                  <a:pt x="369195" y="209322"/>
                </a:cubicBezTo>
                <a:lnTo>
                  <a:pt x="369294" y="209135"/>
                </a:lnTo>
                <a:close/>
                <a:moveTo>
                  <a:pt x="384096" y="207458"/>
                </a:moveTo>
                <a:lnTo>
                  <a:pt x="383475" y="209322"/>
                </a:lnTo>
                <a:cubicBezTo>
                  <a:pt x="383785" y="209011"/>
                  <a:pt x="384096" y="209011"/>
                  <a:pt x="384096" y="208390"/>
                </a:cubicBezTo>
                <a:cubicBezTo>
                  <a:pt x="384096" y="208079"/>
                  <a:pt x="384096" y="207769"/>
                  <a:pt x="384096" y="207458"/>
                </a:cubicBezTo>
                <a:close/>
                <a:moveTo>
                  <a:pt x="383164" y="207458"/>
                </a:moveTo>
                <a:cubicBezTo>
                  <a:pt x="382233" y="209322"/>
                  <a:pt x="380681" y="211496"/>
                  <a:pt x="379750" y="213980"/>
                </a:cubicBezTo>
                <a:cubicBezTo>
                  <a:pt x="380060" y="213669"/>
                  <a:pt x="380060" y="213669"/>
                  <a:pt x="380370" y="213669"/>
                </a:cubicBezTo>
                <a:cubicBezTo>
                  <a:pt x="381302" y="211806"/>
                  <a:pt x="382233" y="209322"/>
                  <a:pt x="383164" y="207458"/>
                </a:cubicBezTo>
                <a:close/>
                <a:moveTo>
                  <a:pt x="362675" y="206837"/>
                </a:moveTo>
                <a:cubicBezTo>
                  <a:pt x="362365" y="207148"/>
                  <a:pt x="362365" y="207458"/>
                  <a:pt x="362054" y="207769"/>
                </a:cubicBezTo>
                <a:cubicBezTo>
                  <a:pt x="361123" y="209632"/>
                  <a:pt x="360192" y="211496"/>
                  <a:pt x="359260" y="213359"/>
                </a:cubicBezTo>
                <a:cubicBezTo>
                  <a:pt x="358950" y="213669"/>
                  <a:pt x="358640" y="214291"/>
                  <a:pt x="358640" y="214601"/>
                </a:cubicBezTo>
                <a:cubicBezTo>
                  <a:pt x="358329" y="215222"/>
                  <a:pt x="358019" y="215843"/>
                  <a:pt x="357708" y="216465"/>
                </a:cubicBezTo>
                <a:lnTo>
                  <a:pt x="357708" y="215533"/>
                </a:lnTo>
                <a:lnTo>
                  <a:pt x="358019" y="214601"/>
                </a:lnTo>
                <a:cubicBezTo>
                  <a:pt x="357398" y="215222"/>
                  <a:pt x="357087" y="216154"/>
                  <a:pt x="356467" y="217086"/>
                </a:cubicBezTo>
                <a:lnTo>
                  <a:pt x="349326" y="232925"/>
                </a:lnTo>
                <a:cubicBezTo>
                  <a:pt x="351189" y="227956"/>
                  <a:pt x="352741" y="223608"/>
                  <a:pt x="354914" y="219881"/>
                </a:cubicBezTo>
                <a:cubicBezTo>
                  <a:pt x="353673" y="221434"/>
                  <a:pt x="352741" y="223297"/>
                  <a:pt x="351499" y="225160"/>
                </a:cubicBezTo>
                <a:cubicBezTo>
                  <a:pt x="350568" y="227645"/>
                  <a:pt x="349637" y="230751"/>
                  <a:pt x="349016" y="233546"/>
                </a:cubicBezTo>
                <a:cubicBezTo>
                  <a:pt x="349016" y="233856"/>
                  <a:pt x="348705" y="233856"/>
                  <a:pt x="348705" y="234167"/>
                </a:cubicBezTo>
                <a:lnTo>
                  <a:pt x="348550" y="234633"/>
                </a:lnTo>
                <a:lnTo>
                  <a:pt x="348085" y="235720"/>
                </a:lnTo>
                <a:cubicBezTo>
                  <a:pt x="348085" y="235409"/>
                  <a:pt x="348085" y="235409"/>
                  <a:pt x="348395" y="235409"/>
                </a:cubicBezTo>
                <a:lnTo>
                  <a:pt x="348516" y="234926"/>
                </a:lnTo>
                <a:lnTo>
                  <a:pt x="350568" y="231993"/>
                </a:lnTo>
                <a:cubicBezTo>
                  <a:pt x="351189" y="230751"/>
                  <a:pt x="351810" y="229508"/>
                  <a:pt x="352431" y="228577"/>
                </a:cubicBezTo>
                <a:lnTo>
                  <a:pt x="353176" y="226589"/>
                </a:lnTo>
                <a:lnTo>
                  <a:pt x="354293" y="224539"/>
                </a:lnTo>
                <a:cubicBezTo>
                  <a:pt x="353983" y="224850"/>
                  <a:pt x="353983" y="225160"/>
                  <a:pt x="353673" y="225471"/>
                </a:cubicBezTo>
                <a:cubicBezTo>
                  <a:pt x="353983" y="224539"/>
                  <a:pt x="354604" y="223608"/>
                  <a:pt x="354914" y="222986"/>
                </a:cubicBezTo>
                <a:lnTo>
                  <a:pt x="355089" y="222638"/>
                </a:lnTo>
                <a:lnTo>
                  <a:pt x="355505" y="221805"/>
                </a:lnTo>
                <a:lnTo>
                  <a:pt x="355846" y="221123"/>
                </a:lnTo>
                <a:cubicBezTo>
                  <a:pt x="355846" y="221744"/>
                  <a:pt x="355535" y="222365"/>
                  <a:pt x="354914" y="223297"/>
                </a:cubicBezTo>
                <a:cubicBezTo>
                  <a:pt x="354914" y="223918"/>
                  <a:pt x="354914" y="223918"/>
                  <a:pt x="354604" y="224229"/>
                </a:cubicBezTo>
                <a:cubicBezTo>
                  <a:pt x="354604" y="223918"/>
                  <a:pt x="354604" y="223918"/>
                  <a:pt x="354914" y="223608"/>
                </a:cubicBezTo>
                <a:lnTo>
                  <a:pt x="354914" y="223297"/>
                </a:lnTo>
                <a:cubicBezTo>
                  <a:pt x="356777" y="220813"/>
                  <a:pt x="357708" y="218017"/>
                  <a:pt x="358640" y="216465"/>
                </a:cubicBezTo>
                <a:cubicBezTo>
                  <a:pt x="359881" y="214291"/>
                  <a:pt x="360813" y="212117"/>
                  <a:pt x="362054" y="209943"/>
                </a:cubicBezTo>
                <a:cubicBezTo>
                  <a:pt x="361744" y="210564"/>
                  <a:pt x="361123" y="211185"/>
                  <a:pt x="360813" y="211806"/>
                </a:cubicBezTo>
                <a:lnTo>
                  <a:pt x="361433" y="210564"/>
                </a:lnTo>
                <a:lnTo>
                  <a:pt x="361434" y="210564"/>
                </a:lnTo>
                <a:lnTo>
                  <a:pt x="361433" y="210564"/>
                </a:lnTo>
                <a:lnTo>
                  <a:pt x="362054" y="209322"/>
                </a:lnTo>
                <a:lnTo>
                  <a:pt x="362054" y="208390"/>
                </a:lnTo>
                <a:close/>
                <a:moveTo>
                  <a:pt x="383164" y="206526"/>
                </a:moveTo>
                <a:cubicBezTo>
                  <a:pt x="381302" y="209322"/>
                  <a:pt x="379439" y="211806"/>
                  <a:pt x="377887" y="213669"/>
                </a:cubicBezTo>
                <a:lnTo>
                  <a:pt x="377887" y="218017"/>
                </a:lnTo>
                <a:cubicBezTo>
                  <a:pt x="378818" y="214601"/>
                  <a:pt x="381302" y="210253"/>
                  <a:pt x="383164" y="206526"/>
                </a:cubicBezTo>
                <a:close/>
                <a:moveTo>
                  <a:pt x="361123" y="206526"/>
                </a:moveTo>
                <a:lnTo>
                  <a:pt x="359935" y="209499"/>
                </a:lnTo>
                <a:lnTo>
                  <a:pt x="359672" y="209914"/>
                </a:lnTo>
                <a:close/>
                <a:moveTo>
                  <a:pt x="362262" y="206422"/>
                </a:moveTo>
                <a:lnTo>
                  <a:pt x="361123" y="208700"/>
                </a:lnTo>
                <a:lnTo>
                  <a:pt x="361123" y="208390"/>
                </a:lnTo>
                <a:close/>
                <a:moveTo>
                  <a:pt x="1036874" y="206330"/>
                </a:moveTo>
                <a:lnTo>
                  <a:pt x="1039747" y="206526"/>
                </a:lnTo>
                <a:lnTo>
                  <a:pt x="1037813" y="206526"/>
                </a:lnTo>
                <a:close/>
                <a:moveTo>
                  <a:pt x="371057" y="205905"/>
                </a:moveTo>
                <a:cubicBezTo>
                  <a:pt x="371057" y="206216"/>
                  <a:pt x="371057" y="206526"/>
                  <a:pt x="370747" y="206837"/>
                </a:cubicBezTo>
                <a:cubicBezTo>
                  <a:pt x="370747" y="206837"/>
                  <a:pt x="370747" y="206837"/>
                  <a:pt x="370747" y="206526"/>
                </a:cubicBezTo>
                <a:cubicBezTo>
                  <a:pt x="370747" y="206216"/>
                  <a:pt x="371057" y="205905"/>
                  <a:pt x="371057" y="205905"/>
                </a:cubicBezTo>
                <a:close/>
                <a:moveTo>
                  <a:pt x="336598" y="205905"/>
                </a:moveTo>
                <a:cubicBezTo>
                  <a:pt x="335667" y="208390"/>
                  <a:pt x="334736" y="211496"/>
                  <a:pt x="333494" y="214291"/>
                </a:cubicBezTo>
                <a:cubicBezTo>
                  <a:pt x="333804" y="213048"/>
                  <a:pt x="334115" y="211806"/>
                  <a:pt x="334736" y="210253"/>
                </a:cubicBezTo>
                <a:close/>
                <a:moveTo>
                  <a:pt x="398686" y="203110"/>
                </a:moveTo>
                <a:cubicBezTo>
                  <a:pt x="397134" y="205905"/>
                  <a:pt x="396203" y="209322"/>
                  <a:pt x="394340" y="211806"/>
                </a:cubicBezTo>
                <a:cubicBezTo>
                  <a:pt x="394030" y="214601"/>
                  <a:pt x="393409" y="217396"/>
                  <a:pt x="392478" y="220191"/>
                </a:cubicBezTo>
                <a:cubicBezTo>
                  <a:pt x="393719" y="216465"/>
                  <a:pt x="395272" y="212738"/>
                  <a:pt x="397134" y="208390"/>
                </a:cubicBezTo>
                <a:cubicBezTo>
                  <a:pt x="398066" y="206526"/>
                  <a:pt x="398066" y="204974"/>
                  <a:pt x="398686" y="203110"/>
                </a:cubicBezTo>
                <a:close/>
                <a:moveTo>
                  <a:pt x="372609" y="203110"/>
                </a:moveTo>
                <a:cubicBezTo>
                  <a:pt x="372609" y="204042"/>
                  <a:pt x="371678" y="204042"/>
                  <a:pt x="371678" y="204974"/>
                </a:cubicBezTo>
                <a:cubicBezTo>
                  <a:pt x="371678" y="205284"/>
                  <a:pt x="371368" y="205595"/>
                  <a:pt x="371057" y="205905"/>
                </a:cubicBezTo>
                <a:cubicBezTo>
                  <a:pt x="371368" y="205284"/>
                  <a:pt x="371368" y="204974"/>
                  <a:pt x="371678" y="204663"/>
                </a:cubicBezTo>
                <a:cubicBezTo>
                  <a:pt x="371989" y="204353"/>
                  <a:pt x="371989" y="203731"/>
                  <a:pt x="372299" y="203421"/>
                </a:cubicBezTo>
                <a:close/>
                <a:moveTo>
                  <a:pt x="1036332" y="200626"/>
                </a:moveTo>
                <a:cubicBezTo>
                  <a:pt x="1032917" y="199694"/>
                  <a:pt x="1025777" y="200626"/>
                  <a:pt x="1017085" y="202179"/>
                </a:cubicBezTo>
                <a:lnTo>
                  <a:pt x="1036874" y="206330"/>
                </a:lnTo>
                <a:lnTo>
                  <a:pt x="1017085" y="204974"/>
                </a:lnTo>
                <a:cubicBezTo>
                  <a:pt x="1018948" y="205905"/>
                  <a:pt x="1021431" y="205905"/>
                  <a:pt x="1023294" y="206526"/>
                </a:cubicBezTo>
                <a:lnTo>
                  <a:pt x="1031055" y="206526"/>
                </a:lnTo>
                <a:lnTo>
                  <a:pt x="1037813" y="206526"/>
                </a:lnTo>
                <a:lnTo>
                  <a:pt x="1055580" y="210253"/>
                </a:lnTo>
                <a:cubicBezTo>
                  <a:pt x="1057442" y="211185"/>
                  <a:pt x="1058994" y="211185"/>
                  <a:pt x="1060857" y="211806"/>
                </a:cubicBezTo>
                <a:cubicBezTo>
                  <a:pt x="1063341" y="211806"/>
                  <a:pt x="1066135" y="211806"/>
                  <a:pt x="1068618" y="212738"/>
                </a:cubicBezTo>
                <a:cubicBezTo>
                  <a:pt x="1058374" y="207458"/>
                  <a:pt x="1048439" y="203110"/>
                  <a:pt x="1036332" y="200626"/>
                </a:cubicBezTo>
                <a:close/>
                <a:moveTo>
                  <a:pt x="985420" y="197831"/>
                </a:moveTo>
                <a:cubicBezTo>
                  <a:pt x="987283" y="197831"/>
                  <a:pt x="988214" y="198762"/>
                  <a:pt x="989766" y="198762"/>
                </a:cubicBezTo>
                <a:cubicBezTo>
                  <a:pt x="990697" y="198762"/>
                  <a:pt x="991629" y="197831"/>
                  <a:pt x="992560" y="197831"/>
                </a:cubicBezTo>
                <a:close/>
                <a:moveTo>
                  <a:pt x="380370" y="197831"/>
                </a:moveTo>
                <a:cubicBezTo>
                  <a:pt x="377887" y="201557"/>
                  <a:pt x="375093" y="205905"/>
                  <a:pt x="372609" y="209322"/>
                </a:cubicBezTo>
                <a:cubicBezTo>
                  <a:pt x="369815" y="216465"/>
                  <a:pt x="367332" y="224229"/>
                  <a:pt x="364538" y="231993"/>
                </a:cubicBezTo>
                <a:cubicBezTo>
                  <a:pt x="368263" y="223297"/>
                  <a:pt x="372609" y="215533"/>
                  <a:pt x="377887" y="206526"/>
                </a:cubicBezTo>
                <a:cubicBezTo>
                  <a:pt x="377887" y="204974"/>
                  <a:pt x="378818" y="204042"/>
                  <a:pt x="378818" y="203110"/>
                </a:cubicBezTo>
                <a:close/>
                <a:moveTo>
                  <a:pt x="389994" y="196278"/>
                </a:moveTo>
                <a:cubicBezTo>
                  <a:pt x="389063" y="196899"/>
                  <a:pt x="389063" y="197831"/>
                  <a:pt x="388442" y="198762"/>
                </a:cubicBezTo>
                <a:cubicBezTo>
                  <a:pt x="387821" y="200005"/>
                  <a:pt x="387511" y="200936"/>
                  <a:pt x="387200" y="202179"/>
                </a:cubicBezTo>
                <a:cubicBezTo>
                  <a:pt x="388442" y="200005"/>
                  <a:pt x="389373" y="198452"/>
                  <a:pt x="389994" y="196278"/>
                </a:cubicBezTo>
                <a:close/>
                <a:moveTo>
                  <a:pt x="1053406" y="195967"/>
                </a:moveTo>
                <a:cubicBezTo>
                  <a:pt x="1053717" y="195967"/>
                  <a:pt x="1053717" y="195967"/>
                  <a:pt x="1054027" y="195967"/>
                </a:cubicBezTo>
                <a:cubicBezTo>
                  <a:pt x="1056511" y="196588"/>
                  <a:pt x="1058684" y="196899"/>
                  <a:pt x="1061168" y="196899"/>
                </a:cubicBezTo>
                <a:cubicBezTo>
                  <a:pt x="1061788" y="197210"/>
                  <a:pt x="1062099" y="197210"/>
                  <a:pt x="1062720" y="197520"/>
                </a:cubicBezTo>
                <a:lnTo>
                  <a:pt x="1065203" y="198452"/>
                </a:lnTo>
                <a:cubicBezTo>
                  <a:pt x="1065824" y="198452"/>
                  <a:pt x="1066755" y="198762"/>
                  <a:pt x="1067376" y="198762"/>
                </a:cubicBezTo>
                <a:cubicBezTo>
                  <a:pt x="1067066" y="198762"/>
                  <a:pt x="1066445" y="198762"/>
                  <a:pt x="1066135" y="198762"/>
                </a:cubicBezTo>
                <a:lnTo>
                  <a:pt x="1063341" y="198141"/>
                </a:lnTo>
                <a:cubicBezTo>
                  <a:pt x="1062099" y="197831"/>
                  <a:pt x="1061168" y="197831"/>
                  <a:pt x="1059926" y="197831"/>
                </a:cubicBezTo>
                <a:cubicBezTo>
                  <a:pt x="1058063" y="197210"/>
                  <a:pt x="1055580" y="196588"/>
                  <a:pt x="1053406" y="195967"/>
                </a:cubicBezTo>
                <a:close/>
                <a:moveTo>
                  <a:pt x="988214" y="195346"/>
                </a:moveTo>
                <a:cubicBezTo>
                  <a:pt x="986972" y="195346"/>
                  <a:pt x="985730" y="195657"/>
                  <a:pt x="984489" y="195967"/>
                </a:cubicBezTo>
                <a:cubicBezTo>
                  <a:pt x="989456" y="195346"/>
                  <a:pt x="994112" y="195346"/>
                  <a:pt x="999390" y="195346"/>
                </a:cubicBezTo>
                <a:close/>
                <a:moveTo>
                  <a:pt x="1013049" y="195036"/>
                </a:moveTo>
                <a:cubicBezTo>
                  <a:pt x="1022673" y="194725"/>
                  <a:pt x="1032297" y="195036"/>
                  <a:pt x="1041299" y="195346"/>
                </a:cubicBezTo>
                <a:cubicBezTo>
                  <a:pt x="1045025" y="195967"/>
                  <a:pt x="1049060" y="196899"/>
                  <a:pt x="1053096" y="197831"/>
                </a:cubicBezTo>
                <a:cubicBezTo>
                  <a:pt x="1048750" y="197210"/>
                  <a:pt x="1044714" y="197210"/>
                  <a:pt x="1039747" y="196899"/>
                </a:cubicBezTo>
                <a:cubicBezTo>
                  <a:pt x="1039126" y="196588"/>
                  <a:pt x="1038195" y="196278"/>
                  <a:pt x="1037264" y="196278"/>
                </a:cubicBezTo>
                <a:cubicBezTo>
                  <a:pt x="1034470" y="195657"/>
                  <a:pt x="1031365" y="195346"/>
                  <a:pt x="1027950" y="195657"/>
                </a:cubicBezTo>
                <a:cubicBezTo>
                  <a:pt x="1025156" y="195346"/>
                  <a:pt x="1022673" y="195346"/>
                  <a:pt x="1018948" y="195346"/>
                </a:cubicBezTo>
                <a:cubicBezTo>
                  <a:pt x="1020189" y="195346"/>
                  <a:pt x="1021431" y="195346"/>
                  <a:pt x="1022983" y="195657"/>
                </a:cubicBezTo>
                <a:cubicBezTo>
                  <a:pt x="1018016" y="195346"/>
                  <a:pt x="1013049" y="195346"/>
                  <a:pt x="1008393" y="195346"/>
                </a:cubicBezTo>
                <a:lnTo>
                  <a:pt x="1009013" y="195346"/>
                </a:lnTo>
                <a:lnTo>
                  <a:pt x="1009945" y="195346"/>
                </a:lnTo>
                <a:cubicBezTo>
                  <a:pt x="1010876" y="195346"/>
                  <a:pt x="1012118" y="195036"/>
                  <a:pt x="1013049" y="195036"/>
                </a:cubicBezTo>
                <a:close/>
                <a:moveTo>
                  <a:pt x="1040678" y="193483"/>
                </a:moveTo>
                <a:cubicBezTo>
                  <a:pt x="1041610" y="193483"/>
                  <a:pt x="1043472" y="194414"/>
                  <a:pt x="1044093" y="194414"/>
                </a:cubicBezTo>
                <a:lnTo>
                  <a:pt x="1047819" y="194414"/>
                </a:lnTo>
                <a:cubicBezTo>
                  <a:pt x="1051233" y="195346"/>
                  <a:pt x="1055580" y="196278"/>
                  <a:pt x="1058994" y="196278"/>
                </a:cubicBezTo>
                <a:lnTo>
                  <a:pt x="1053096" y="194414"/>
                </a:lnTo>
                <a:lnTo>
                  <a:pt x="1051233" y="194414"/>
                </a:lnTo>
                <a:lnTo>
                  <a:pt x="1048439" y="193483"/>
                </a:lnTo>
                <a:close/>
                <a:moveTo>
                  <a:pt x="1005599" y="193483"/>
                </a:moveTo>
                <a:cubicBezTo>
                  <a:pt x="1001252" y="193483"/>
                  <a:pt x="995975" y="194414"/>
                  <a:pt x="991629" y="194414"/>
                </a:cubicBezTo>
                <a:lnTo>
                  <a:pt x="1001252" y="194414"/>
                </a:lnTo>
                <a:cubicBezTo>
                  <a:pt x="1002184" y="194414"/>
                  <a:pt x="1004046" y="193483"/>
                  <a:pt x="1005599" y="193483"/>
                </a:cubicBezTo>
                <a:close/>
                <a:moveTo>
                  <a:pt x="400549" y="192862"/>
                </a:moveTo>
                <a:cubicBezTo>
                  <a:pt x="400860" y="192862"/>
                  <a:pt x="400860" y="192862"/>
                  <a:pt x="400860" y="192862"/>
                </a:cubicBezTo>
                <a:lnTo>
                  <a:pt x="400549" y="193483"/>
                </a:lnTo>
                <a:cubicBezTo>
                  <a:pt x="400549" y="193483"/>
                  <a:pt x="400549" y="193172"/>
                  <a:pt x="400549" y="192862"/>
                </a:cubicBezTo>
                <a:close/>
                <a:moveTo>
                  <a:pt x="965241" y="192551"/>
                </a:moveTo>
                <a:cubicBezTo>
                  <a:pt x="966173" y="192551"/>
                  <a:pt x="967104" y="193483"/>
                  <a:pt x="968035" y="193483"/>
                </a:cubicBezTo>
                <a:cubicBezTo>
                  <a:pt x="970519" y="193483"/>
                  <a:pt x="973313" y="193483"/>
                  <a:pt x="975796" y="194414"/>
                </a:cubicBezTo>
                <a:cubicBezTo>
                  <a:pt x="982005" y="193483"/>
                  <a:pt x="988214" y="192551"/>
                  <a:pt x="994423" y="192551"/>
                </a:cubicBezTo>
                <a:lnTo>
                  <a:pt x="967104" y="192551"/>
                </a:lnTo>
                <a:close/>
                <a:moveTo>
                  <a:pt x="369195" y="191619"/>
                </a:moveTo>
                <a:lnTo>
                  <a:pt x="368263" y="193483"/>
                </a:lnTo>
                <a:cubicBezTo>
                  <a:pt x="367332" y="195036"/>
                  <a:pt x="366401" y="196278"/>
                  <a:pt x="365469" y="197831"/>
                </a:cubicBezTo>
                <a:close/>
                <a:moveTo>
                  <a:pt x="1055890" y="190998"/>
                </a:moveTo>
                <a:cubicBezTo>
                  <a:pt x="1063341" y="191930"/>
                  <a:pt x="1070481" y="192862"/>
                  <a:pt x="1077621" y="194414"/>
                </a:cubicBezTo>
                <a:cubicBezTo>
                  <a:pt x="1072343" y="193483"/>
                  <a:pt x="1066135" y="193483"/>
                  <a:pt x="1060857" y="192551"/>
                </a:cubicBezTo>
                <a:lnTo>
                  <a:pt x="1061788" y="192551"/>
                </a:lnTo>
                <a:cubicBezTo>
                  <a:pt x="1060857" y="192551"/>
                  <a:pt x="1059926" y="192240"/>
                  <a:pt x="1058994" y="192240"/>
                </a:cubicBezTo>
                <a:close/>
                <a:moveTo>
                  <a:pt x="401480" y="190998"/>
                </a:moveTo>
                <a:cubicBezTo>
                  <a:pt x="401170" y="191619"/>
                  <a:pt x="400860" y="192240"/>
                  <a:pt x="400549" y="192862"/>
                </a:cubicBezTo>
                <a:cubicBezTo>
                  <a:pt x="400239" y="193172"/>
                  <a:pt x="399618" y="193793"/>
                  <a:pt x="399618" y="194414"/>
                </a:cubicBezTo>
                <a:cubicBezTo>
                  <a:pt x="399618" y="195346"/>
                  <a:pt x="398686" y="196278"/>
                  <a:pt x="398686" y="197831"/>
                </a:cubicBezTo>
                <a:cubicBezTo>
                  <a:pt x="399618" y="196899"/>
                  <a:pt x="400549" y="195346"/>
                  <a:pt x="400549" y="194414"/>
                </a:cubicBezTo>
                <a:cubicBezTo>
                  <a:pt x="400549" y="193483"/>
                  <a:pt x="400549" y="193483"/>
                  <a:pt x="401480" y="192551"/>
                </a:cubicBezTo>
                <a:cubicBezTo>
                  <a:pt x="401170" y="192551"/>
                  <a:pt x="401170" y="192551"/>
                  <a:pt x="400860" y="192862"/>
                </a:cubicBezTo>
                <a:lnTo>
                  <a:pt x="401480" y="191619"/>
                </a:lnTo>
                <a:cubicBezTo>
                  <a:pt x="401480" y="191619"/>
                  <a:pt x="401480" y="191309"/>
                  <a:pt x="401480" y="190998"/>
                </a:cubicBezTo>
                <a:close/>
                <a:moveTo>
                  <a:pt x="357708" y="190688"/>
                </a:moveTo>
                <a:cubicBezTo>
                  <a:pt x="357087" y="192551"/>
                  <a:pt x="356467" y="194414"/>
                  <a:pt x="355846" y="196278"/>
                </a:cubicBezTo>
                <a:cubicBezTo>
                  <a:pt x="354914" y="196899"/>
                  <a:pt x="354293" y="197831"/>
                  <a:pt x="354293" y="198762"/>
                </a:cubicBezTo>
                <a:cubicBezTo>
                  <a:pt x="354293" y="197831"/>
                  <a:pt x="354914" y="196278"/>
                  <a:pt x="354914" y="195346"/>
                </a:cubicBezTo>
                <a:cubicBezTo>
                  <a:pt x="355846" y="193793"/>
                  <a:pt x="356777" y="192240"/>
                  <a:pt x="357708" y="190688"/>
                </a:cubicBezTo>
                <a:close/>
                <a:moveTo>
                  <a:pt x="397134" y="187271"/>
                </a:moveTo>
                <a:cubicBezTo>
                  <a:pt x="395582" y="190377"/>
                  <a:pt x="393099" y="193793"/>
                  <a:pt x="391546" y="196278"/>
                </a:cubicBezTo>
                <a:lnTo>
                  <a:pt x="392788" y="192551"/>
                </a:lnTo>
                <a:cubicBezTo>
                  <a:pt x="394340" y="190998"/>
                  <a:pt x="395582" y="188824"/>
                  <a:pt x="397134" y="187271"/>
                </a:cubicBezTo>
                <a:close/>
                <a:moveTo>
                  <a:pt x="363917" y="187271"/>
                </a:moveTo>
                <a:cubicBezTo>
                  <a:pt x="362986" y="189135"/>
                  <a:pt x="361123" y="190998"/>
                  <a:pt x="360192" y="192551"/>
                </a:cubicBezTo>
                <a:lnTo>
                  <a:pt x="360813" y="191619"/>
                </a:lnTo>
                <a:close/>
                <a:moveTo>
                  <a:pt x="403343" y="185719"/>
                </a:moveTo>
                <a:cubicBezTo>
                  <a:pt x="402412" y="185719"/>
                  <a:pt x="402412" y="185719"/>
                  <a:pt x="402412" y="186650"/>
                </a:cubicBezTo>
                <a:cubicBezTo>
                  <a:pt x="401480" y="188203"/>
                  <a:pt x="401480" y="190067"/>
                  <a:pt x="400549" y="191619"/>
                </a:cubicBezTo>
                <a:cubicBezTo>
                  <a:pt x="401480" y="190998"/>
                  <a:pt x="401480" y="190067"/>
                  <a:pt x="402412" y="189135"/>
                </a:cubicBezTo>
                <a:cubicBezTo>
                  <a:pt x="402412" y="188203"/>
                  <a:pt x="403343" y="186650"/>
                  <a:pt x="403343" y="185719"/>
                </a:cubicBezTo>
                <a:close/>
                <a:moveTo>
                  <a:pt x="392788" y="184787"/>
                </a:moveTo>
                <a:cubicBezTo>
                  <a:pt x="392478" y="185408"/>
                  <a:pt x="392167" y="186029"/>
                  <a:pt x="391857" y="186340"/>
                </a:cubicBezTo>
                <a:cubicBezTo>
                  <a:pt x="390615" y="188203"/>
                  <a:pt x="389684" y="189756"/>
                  <a:pt x="388442" y="191309"/>
                </a:cubicBezTo>
                <a:cubicBezTo>
                  <a:pt x="389994" y="189135"/>
                  <a:pt x="391236" y="186961"/>
                  <a:pt x="392788" y="184787"/>
                </a:cubicBezTo>
                <a:close/>
                <a:moveTo>
                  <a:pt x="363607" y="184476"/>
                </a:moveTo>
                <a:lnTo>
                  <a:pt x="362602" y="186395"/>
                </a:lnTo>
                <a:lnTo>
                  <a:pt x="356467" y="195346"/>
                </a:lnTo>
                <a:cubicBezTo>
                  <a:pt x="358950" y="191930"/>
                  <a:pt x="361123" y="188203"/>
                  <a:pt x="363607" y="184476"/>
                </a:cubicBezTo>
                <a:close/>
                <a:moveTo>
                  <a:pt x="1050613" y="183855"/>
                </a:moveTo>
                <a:cubicBezTo>
                  <a:pt x="1052475" y="184166"/>
                  <a:pt x="1054648" y="184166"/>
                  <a:pt x="1057442" y="184787"/>
                </a:cubicBezTo>
                <a:cubicBezTo>
                  <a:pt x="1053717" y="184787"/>
                  <a:pt x="1050302" y="184787"/>
                  <a:pt x="1046577" y="185097"/>
                </a:cubicBezTo>
                <a:cubicBezTo>
                  <a:pt x="1045645" y="185097"/>
                  <a:pt x="1044404" y="184787"/>
                  <a:pt x="1043472" y="184787"/>
                </a:cubicBezTo>
                <a:cubicBezTo>
                  <a:pt x="1045956" y="184476"/>
                  <a:pt x="1048129" y="184166"/>
                  <a:pt x="1050613" y="183855"/>
                </a:cubicBezTo>
                <a:close/>
                <a:moveTo>
                  <a:pt x="408931" y="183855"/>
                </a:moveTo>
                <a:lnTo>
                  <a:pt x="408681" y="184667"/>
                </a:lnTo>
                <a:lnTo>
                  <a:pt x="408621" y="184787"/>
                </a:lnTo>
                <a:cubicBezTo>
                  <a:pt x="408621" y="184476"/>
                  <a:pt x="408931" y="184166"/>
                  <a:pt x="408931" y="183855"/>
                </a:cubicBezTo>
                <a:close/>
                <a:moveTo>
                  <a:pt x="400549" y="183855"/>
                </a:moveTo>
                <a:lnTo>
                  <a:pt x="400549" y="184787"/>
                </a:lnTo>
                <a:cubicBezTo>
                  <a:pt x="399618" y="186650"/>
                  <a:pt x="398686" y="187271"/>
                  <a:pt x="398066" y="188203"/>
                </a:cubicBezTo>
                <a:cubicBezTo>
                  <a:pt x="398686" y="186650"/>
                  <a:pt x="399618" y="185719"/>
                  <a:pt x="400549" y="183855"/>
                </a:cubicBezTo>
                <a:close/>
                <a:moveTo>
                  <a:pt x="364538" y="183234"/>
                </a:moveTo>
                <a:lnTo>
                  <a:pt x="363917" y="184476"/>
                </a:lnTo>
                <a:cubicBezTo>
                  <a:pt x="363607" y="184476"/>
                  <a:pt x="363607" y="184476"/>
                  <a:pt x="363607" y="184476"/>
                </a:cubicBezTo>
                <a:close/>
                <a:moveTo>
                  <a:pt x="1071412" y="182924"/>
                </a:moveTo>
                <a:cubicBezTo>
                  <a:pt x="1075137" y="184166"/>
                  <a:pt x="1078863" y="185097"/>
                  <a:pt x="1081967" y="186650"/>
                </a:cubicBezTo>
                <a:cubicBezTo>
                  <a:pt x="1074827" y="184787"/>
                  <a:pt x="1067066" y="184787"/>
                  <a:pt x="1058994" y="184787"/>
                </a:cubicBezTo>
                <a:lnTo>
                  <a:pt x="1052165" y="183855"/>
                </a:lnTo>
                <a:cubicBezTo>
                  <a:pt x="1051854" y="183855"/>
                  <a:pt x="1051544" y="183855"/>
                  <a:pt x="1051233" y="183855"/>
                </a:cubicBezTo>
                <a:cubicBezTo>
                  <a:pt x="1058374" y="183234"/>
                  <a:pt x="1064893" y="182924"/>
                  <a:pt x="1071412" y="182924"/>
                </a:cubicBezTo>
                <a:close/>
                <a:moveTo>
                  <a:pt x="409241" y="182924"/>
                </a:moveTo>
                <a:cubicBezTo>
                  <a:pt x="407689" y="184787"/>
                  <a:pt x="406758" y="187271"/>
                  <a:pt x="404895" y="189135"/>
                </a:cubicBezTo>
                <a:cubicBezTo>
                  <a:pt x="403964" y="190998"/>
                  <a:pt x="403964" y="191619"/>
                  <a:pt x="403343" y="193483"/>
                </a:cubicBezTo>
                <a:cubicBezTo>
                  <a:pt x="401480" y="198762"/>
                  <a:pt x="400549" y="204974"/>
                  <a:pt x="398686" y="210253"/>
                </a:cubicBezTo>
                <a:cubicBezTo>
                  <a:pt x="400549" y="208390"/>
                  <a:pt x="401480" y="206526"/>
                  <a:pt x="402412" y="204974"/>
                </a:cubicBezTo>
                <a:lnTo>
                  <a:pt x="408681" y="184667"/>
                </a:lnTo>
                <a:lnTo>
                  <a:pt x="409241" y="183545"/>
                </a:lnTo>
                <a:cubicBezTo>
                  <a:pt x="409241" y="183234"/>
                  <a:pt x="409241" y="183234"/>
                  <a:pt x="409241" y="182924"/>
                </a:cubicBezTo>
                <a:close/>
                <a:moveTo>
                  <a:pt x="385648" y="181992"/>
                </a:moveTo>
                <a:lnTo>
                  <a:pt x="385027" y="183855"/>
                </a:lnTo>
                <a:lnTo>
                  <a:pt x="383475" y="185719"/>
                </a:lnTo>
                <a:cubicBezTo>
                  <a:pt x="384096" y="184476"/>
                  <a:pt x="385027" y="183234"/>
                  <a:pt x="385648" y="181992"/>
                </a:cubicBezTo>
                <a:close/>
                <a:moveTo>
                  <a:pt x="1102767" y="181371"/>
                </a:moveTo>
                <a:cubicBezTo>
                  <a:pt x="1103077" y="181371"/>
                  <a:pt x="1103077" y="181371"/>
                  <a:pt x="1103387" y="181371"/>
                </a:cubicBezTo>
                <a:lnTo>
                  <a:pt x="1109907" y="185719"/>
                </a:lnTo>
                <a:cubicBezTo>
                  <a:pt x="1107423" y="183855"/>
                  <a:pt x="1105561" y="182924"/>
                  <a:pt x="1102767" y="181371"/>
                </a:cubicBezTo>
                <a:close/>
                <a:moveTo>
                  <a:pt x="1102146" y="180439"/>
                </a:moveTo>
                <a:lnTo>
                  <a:pt x="1104319" y="181371"/>
                </a:lnTo>
                <a:cubicBezTo>
                  <a:pt x="1104008" y="181371"/>
                  <a:pt x="1103698" y="181371"/>
                  <a:pt x="1103387" y="181371"/>
                </a:cubicBezTo>
                <a:close/>
                <a:moveTo>
                  <a:pt x="385648" y="180439"/>
                </a:moveTo>
                <a:lnTo>
                  <a:pt x="385648" y="181371"/>
                </a:lnTo>
                <a:cubicBezTo>
                  <a:pt x="384406" y="183234"/>
                  <a:pt x="382854" y="185408"/>
                  <a:pt x="381612" y="187582"/>
                </a:cubicBezTo>
                <a:lnTo>
                  <a:pt x="372609" y="196899"/>
                </a:lnTo>
                <a:cubicBezTo>
                  <a:pt x="368574" y="201868"/>
                  <a:pt x="365469" y="207148"/>
                  <a:pt x="361434" y="213359"/>
                </a:cubicBezTo>
                <a:cubicBezTo>
                  <a:pt x="365159" y="207148"/>
                  <a:pt x="368884" y="201247"/>
                  <a:pt x="372609" y="195346"/>
                </a:cubicBezTo>
                <a:close/>
                <a:moveTo>
                  <a:pt x="1100594" y="179507"/>
                </a:moveTo>
                <a:lnTo>
                  <a:pt x="1101214" y="179507"/>
                </a:lnTo>
                <a:lnTo>
                  <a:pt x="1101214" y="179818"/>
                </a:lnTo>
                <a:cubicBezTo>
                  <a:pt x="1100904" y="179507"/>
                  <a:pt x="1100904" y="179507"/>
                  <a:pt x="1100594" y="179507"/>
                </a:cubicBezTo>
                <a:close/>
                <a:moveTo>
                  <a:pt x="1088176" y="178576"/>
                </a:moveTo>
                <a:cubicBezTo>
                  <a:pt x="1090970" y="179507"/>
                  <a:pt x="1093453" y="180128"/>
                  <a:pt x="1095626" y="181371"/>
                </a:cubicBezTo>
                <a:lnTo>
                  <a:pt x="1096061" y="181495"/>
                </a:lnTo>
                <a:lnTo>
                  <a:pt x="1097800" y="181992"/>
                </a:lnTo>
                <a:lnTo>
                  <a:pt x="1096247" y="181681"/>
                </a:lnTo>
                <a:close/>
                <a:moveTo>
                  <a:pt x="504857" y="178576"/>
                </a:moveTo>
                <a:cubicBezTo>
                  <a:pt x="502995" y="180439"/>
                  <a:pt x="502063" y="181992"/>
                  <a:pt x="501442" y="183855"/>
                </a:cubicBezTo>
                <a:lnTo>
                  <a:pt x="502063" y="183855"/>
                </a:lnTo>
                <a:cubicBezTo>
                  <a:pt x="502995" y="181992"/>
                  <a:pt x="504857" y="180439"/>
                  <a:pt x="506720" y="178576"/>
                </a:cubicBezTo>
                <a:close/>
                <a:moveTo>
                  <a:pt x="390615" y="177333"/>
                </a:moveTo>
                <a:lnTo>
                  <a:pt x="389528" y="178887"/>
                </a:lnTo>
                <a:lnTo>
                  <a:pt x="388442" y="180439"/>
                </a:lnTo>
                <a:lnTo>
                  <a:pt x="387511" y="181371"/>
                </a:lnTo>
                <a:lnTo>
                  <a:pt x="387821" y="180128"/>
                </a:lnTo>
                <a:cubicBezTo>
                  <a:pt x="387821" y="180128"/>
                  <a:pt x="388131" y="179818"/>
                  <a:pt x="388442" y="179507"/>
                </a:cubicBezTo>
                <a:close/>
                <a:moveTo>
                  <a:pt x="413588" y="175159"/>
                </a:moveTo>
                <a:lnTo>
                  <a:pt x="411104" y="180439"/>
                </a:lnTo>
                <a:cubicBezTo>
                  <a:pt x="410794" y="181060"/>
                  <a:pt x="410483" y="181681"/>
                  <a:pt x="410173" y="181992"/>
                </a:cubicBezTo>
                <a:cubicBezTo>
                  <a:pt x="411415" y="180128"/>
                  <a:pt x="412656" y="177644"/>
                  <a:pt x="413588" y="175159"/>
                </a:cubicBezTo>
                <a:close/>
                <a:moveTo>
                  <a:pt x="1074699" y="175141"/>
                </a:moveTo>
                <a:lnTo>
                  <a:pt x="1074827" y="175159"/>
                </a:lnTo>
                <a:cubicBezTo>
                  <a:pt x="1074827" y="175159"/>
                  <a:pt x="1075137" y="175159"/>
                  <a:pt x="1075137" y="175470"/>
                </a:cubicBezTo>
                <a:close/>
                <a:moveTo>
                  <a:pt x="1074516" y="175004"/>
                </a:moveTo>
                <a:lnTo>
                  <a:pt x="1074827" y="175159"/>
                </a:lnTo>
                <a:lnTo>
                  <a:pt x="1074664" y="175115"/>
                </a:lnTo>
                <a:close/>
                <a:moveTo>
                  <a:pt x="380681" y="174849"/>
                </a:moveTo>
                <a:cubicBezTo>
                  <a:pt x="377266" y="180439"/>
                  <a:pt x="374162" y="185408"/>
                  <a:pt x="370747" y="190067"/>
                </a:cubicBezTo>
                <a:lnTo>
                  <a:pt x="371368" y="188514"/>
                </a:lnTo>
                <a:lnTo>
                  <a:pt x="378197" y="178265"/>
                </a:lnTo>
                <a:cubicBezTo>
                  <a:pt x="378818" y="177023"/>
                  <a:pt x="379750" y="176091"/>
                  <a:pt x="380681" y="174849"/>
                </a:cubicBezTo>
                <a:close/>
                <a:moveTo>
                  <a:pt x="392788" y="174228"/>
                </a:moveTo>
                <a:cubicBezTo>
                  <a:pt x="392167" y="175159"/>
                  <a:pt x="391546" y="176091"/>
                  <a:pt x="390925" y="177023"/>
                </a:cubicBezTo>
                <a:lnTo>
                  <a:pt x="390615" y="177333"/>
                </a:lnTo>
                <a:cubicBezTo>
                  <a:pt x="391236" y="176091"/>
                  <a:pt x="391857" y="175159"/>
                  <a:pt x="392788" y="174228"/>
                </a:cubicBezTo>
                <a:close/>
                <a:moveTo>
                  <a:pt x="1071723" y="173607"/>
                </a:moveTo>
                <a:cubicBezTo>
                  <a:pt x="1072033" y="173607"/>
                  <a:pt x="1072343" y="173607"/>
                  <a:pt x="1072654" y="173607"/>
                </a:cubicBezTo>
                <a:lnTo>
                  <a:pt x="1074516" y="175004"/>
                </a:lnTo>
                <a:close/>
                <a:moveTo>
                  <a:pt x="1075913" y="173451"/>
                </a:moveTo>
                <a:lnTo>
                  <a:pt x="1090349" y="178265"/>
                </a:lnTo>
                <a:cubicBezTo>
                  <a:pt x="1086313" y="176712"/>
                  <a:pt x="1081657" y="175470"/>
                  <a:pt x="1076069" y="174228"/>
                </a:cubicBezTo>
                <a:cubicBezTo>
                  <a:pt x="1076379" y="174228"/>
                  <a:pt x="1076379" y="174228"/>
                  <a:pt x="1076690" y="174228"/>
                </a:cubicBezTo>
                <a:close/>
                <a:moveTo>
                  <a:pt x="1075448" y="173296"/>
                </a:moveTo>
                <a:lnTo>
                  <a:pt x="1075758" y="173296"/>
                </a:lnTo>
                <a:lnTo>
                  <a:pt x="1075913" y="173451"/>
                </a:lnTo>
                <a:close/>
                <a:moveTo>
                  <a:pt x="1072343" y="173296"/>
                </a:moveTo>
                <a:cubicBezTo>
                  <a:pt x="1073585" y="173607"/>
                  <a:pt x="1074827" y="173917"/>
                  <a:pt x="1076069" y="174228"/>
                </a:cubicBezTo>
                <a:cubicBezTo>
                  <a:pt x="1075137" y="174228"/>
                  <a:pt x="1073896" y="173917"/>
                  <a:pt x="1072654" y="173607"/>
                </a:cubicBezTo>
                <a:cubicBezTo>
                  <a:pt x="1072654" y="173607"/>
                  <a:pt x="1072343" y="173607"/>
                  <a:pt x="1072343" y="173296"/>
                </a:cubicBezTo>
                <a:close/>
                <a:moveTo>
                  <a:pt x="1075224" y="173194"/>
                </a:moveTo>
                <a:lnTo>
                  <a:pt x="1075758" y="173296"/>
                </a:lnTo>
                <a:lnTo>
                  <a:pt x="1075298" y="173228"/>
                </a:lnTo>
                <a:close/>
                <a:moveTo>
                  <a:pt x="1074866" y="173164"/>
                </a:moveTo>
                <a:lnTo>
                  <a:pt x="1075298" y="173228"/>
                </a:lnTo>
                <a:lnTo>
                  <a:pt x="1075448" y="173296"/>
                </a:lnTo>
                <a:close/>
                <a:moveTo>
                  <a:pt x="389994" y="172364"/>
                </a:moveTo>
                <a:lnTo>
                  <a:pt x="387821" y="180128"/>
                </a:lnTo>
                <a:cubicBezTo>
                  <a:pt x="387511" y="180750"/>
                  <a:pt x="387200" y="181371"/>
                  <a:pt x="386579" y="181992"/>
                </a:cubicBezTo>
                <a:close/>
                <a:moveTo>
                  <a:pt x="409862" y="172054"/>
                </a:moveTo>
                <a:cubicBezTo>
                  <a:pt x="409552" y="172054"/>
                  <a:pt x="409552" y="172364"/>
                  <a:pt x="409241" y="172364"/>
                </a:cubicBezTo>
                <a:cubicBezTo>
                  <a:pt x="409241" y="172675"/>
                  <a:pt x="409241" y="172675"/>
                  <a:pt x="409241" y="172675"/>
                </a:cubicBezTo>
                <a:cubicBezTo>
                  <a:pt x="409552" y="172364"/>
                  <a:pt x="409552" y="172364"/>
                  <a:pt x="409862" y="172054"/>
                </a:cubicBezTo>
                <a:close/>
                <a:moveTo>
                  <a:pt x="1068618" y="171743"/>
                </a:moveTo>
                <a:cubicBezTo>
                  <a:pt x="1069860" y="171743"/>
                  <a:pt x="1070791" y="171743"/>
                  <a:pt x="1072033" y="171743"/>
                </a:cubicBezTo>
                <a:lnTo>
                  <a:pt x="1075224" y="173194"/>
                </a:lnTo>
                <a:lnTo>
                  <a:pt x="1073841" y="172931"/>
                </a:lnTo>
                <a:close/>
                <a:moveTo>
                  <a:pt x="1053717" y="171743"/>
                </a:moveTo>
                <a:lnTo>
                  <a:pt x="1055580" y="171743"/>
                </a:lnTo>
                <a:cubicBezTo>
                  <a:pt x="1059926" y="172364"/>
                  <a:pt x="1063341" y="172364"/>
                  <a:pt x="1067997" y="173296"/>
                </a:cubicBezTo>
                <a:lnTo>
                  <a:pt x="1074664" y="175115"/>
                </a:lnTo>
                <a:lnTo>
                  <a:pt x="1074699" y="175141"/>
                </a:lnTo>
                <a:lnTo>
                  <a:pt x="1061788" y="173296"/>
                </a:lnTo>
                <a:cubicBezTo>
                  <a:pt x="1058994" y="172364"/>
                  <a:pt x="1056511" y="172364"/>
                  <a:pt x="1053717" y="171743"/>
                </a:cubicBezTo>
                <a:close/>
                <a:moveTo>
                  <a:pt x="1060547" y="171122"/>
                </a:moveTo>
                <a:cubicBezTo>
                  <a:pt x="1063651" y="171743"/>
                  <a:pt x="1066135" y="172054"/>
                  <a:pt x="1068618" y="172364"/>
                </a:cubicBezTo>
                <a:cubicBezTo>
                  <a:pt x="1069860" y="172675"/>
                  <a:pt x="1070791" y="172985"/>
                  <a:pt x="1071723" y="173607"/>
                </a:cubicBezTo>
                <a:cubicBezTo>
                  <a:pt x="1071102" y="173296"/>
                  <a:pt x="1070791" y="173296"/>
                  <a:pt x="1070481" y="173296"/>
                </a:cubicBezTo>
                <a:cubicBezTo>
                  <a:pt x="1067066" y="172675"/>
                  <a:pt x="1063961" y="172054"/>
                  <a:pt x="1060547" y="171122"/>
                </a:cubicBezTo>
                <a:close/>
                <a:moveTo>
                  <a:pt x="515412" y="169880"/>
                </a:moveTo>
                <a:cubicBezTo>
                  <a:pt x="515412" y="169880"/>
                  <a:pt x="515412" y="169880"/>
                  <a:pt x="515102" y="170190"/>
                </a:cubicBezTo>
                <a:cubicBezTo>
                  <a:pt x="514481" y="170190"/>
                  <a:pt x="513239" y="170811"/>
                  <a:pt x="512618" y="170811"/>
                </a:cubicBezTo>
                <a:cubicBezTo>
                  <a:pt x="512929" y="170811"/>
                  <a:pt x="512929" y="170501"/>
                  <a:pt x="512929" y="170501"/>
                </a:cubicBezTo>
                <a:cubicBezTo>
                  <a:pt x="513860" y="170190"/>
                  <a:pt x="514791" y="169880"/>
                  <a:pt x="515412" y="169880"/>
                </a:cubicBezTo>
                <a:close/>
                <a:moveTo>
                  <a:pt x="372609" y="169880"/>
                </a:moveTo>
                <a:cubicBezTo>
                  <a:pt x="370436" y="173296"/>
                  <a:pt x="368263" y="176712"/>
                  <a:pt x="366090" y="180128"/>
                </a:cubicBezTo>
                <a:cubicBezTo>
                  <a:pt x="363917" y="183234"/>
                  <a:pt x="361434" y="186340"/>
                  <a:pt x="359260" y="189756"/>
                </a:cubicBezTo>
                <a:cubicBezTo>
                  <a:pt x="359260" y="189445"/>
                  <a:pt x="359260" y="189445"/>
                  <a:pt x="359260" y="189135"/>
                </a:cubicBezTo>
                <a:cubicBezTo>
                  <a:pt x="359881" y="188514"/>
                  <a:pt x="360192" y="187893"/>
                  <a:pt x="360813" y="187271"/>
                </a:cubicBezTo>
                <a:cubicBezTo>
                  <a:pt x="360813" y="186650"/>
                  <a:pt x="361123" y="186029"/>
                  <a:pt x="361434" y="185408"/>
                </a:cubicBezTo>
                <a:cubicBezTo>
                  <a:pt x="364848" y="179818"/>
                  <a:pt x="368884" y="174849"/>
                  <a:pt x="372609" y="169880"/>
                </a:cubicBezTo>
                <a:close/>
                <a:moveTo>
                  <a:pt x="413588" y="167085"/>
                </a:moveTo>
                <a:lnTo>
                  <a:pt x="411104" y="169880"/>
                </a:lnTo>
                <a:cubicBezTo>
                  <a:pt x="411104" y="169880"/>
                  <a:pt x="411104" y="170501"/>
                  <a:pt x="410794" y="170501"/>
                </a:cubicBezTo>
                <a:cubicBezTo>
                  <a:pt x="410483" y="170811"/>
                  <a:pt x="410483" y="170811"/>
                  <a:pt x="410173" y="170811"/>
                </a:cubicBezTo>
                <a:cubicBezTo>
                  <a:pt x="410173" y="171122"/>
                  <a:pt x="410173" y="171433"/>
                  <a:pt x="410173" y="171433"/>
                </a:cubicBezTo>
                <a:cubicBezTo>
                  <a:pt x="410483" y="171122"/>
                  <a:pt x="410483" y="170811"/>
                  <a:pt x="410794" y="170501"/>
                </a:cubicBezTo>
                <a:lnTo>
                  <a:pt x="408621" y="175159"/>
                </a:lnTo>
                <a:lnTo>
                  <a:pt x="405827" y="182924"/>
                </a:lnTo>
                <a:cubicBezTo>
                  <a:pt x="405827" y="182924"/>
                  <a:pt x="406137" y="182924"/>
                  <a:pt x="406137" y="182613"/>
                </a:cubicBezTo>
                <a:cubicBezTo>
                  <a:pt x="405827" y="183234"/>
                  <a:pt x="405827" y="183545"/>
                  <a:pt x="405827" y="183855"/>
                </a:cubicBezTo>
                <a:cubicBezTo>
                  <a:pt x="406758" y="183855"/>
                  <a:pt x="406758" y="183855"/>
                  <a:pt x="406758" y="184787"/>
                </a:cubicBezTo>
                <a:cubicBezTo>
                  <a:pt x="407689" y="183855"/>
                  <a:pt x="407689" y="182924"/>
                  <a:pt x="407689" y="182924"/>
                </a:cubicBezTo>
                <a:cubicBezTo>
                  <a:pt x="407689" y="181992"/>
                  <a:pt x="408621" y="181371"/>
                  <a:pt x="408621" y="180439"/>
                </a:cubicBezTo>
                <a:close/>
                <a:moveTo>
                  <a:pt x="423211" y="166464"/>
                </a:moveTo>
                <a:lnTo>
                  <a:pt x="416382" y="176091"/>
                </a:lnTo>
                <a:cubicBezTo>
                  <a:pt x="413588" y="181371"/>
                  <a:pt x="412035" y="187271"/>
                  <a:pt x="410173" y="192551"/>
                </a:cubicBezTo>
                <a:cubicBezTo>
                  <a:pt x="412967" y="188203"/>
                  <a:pt x="414519" y="183855"/>
                  <a:pt x="417313" y="179507"/>
                </a:cubicBezTo>
                <a:cubicBezTo>
                  <a:pt x="418555" y="175159"/>
                  <a:pt x="420728" y="170501"/>
                  <a:pt x="423211" y="166464"/>
                </a:cubicBezTo>
                <a:close/>
                <a:moveTo>
                  <a:pt x="418244" y="166464"/>
                </a:moveTo>
                <a:cubicBezTo>
                  <a:pt x="417313" y="168016"/>
                  <a:pt x="415450" y="169880"/>
                  <a:pt x="414519" y="170811"/>
                </a:cubicBezTo>
                <a:cubicBezTo>
                  <a:pt x="414829" y="170190"/>
                  <a:pt x="415140" y="169880"/>
                  <a:pt x="415450" y="169259"/>
                </a:cubicBezTo>
                <a:cubicBezTo>
                  <a:pt x="415761" y="168948"/>
                  <a:pt x="416071" y="168637"/>
                  <a:pt x="416382" y="168327"/>
                </a:cubicBezTo>
                <a:cubicBezTo>
                  <a:pt x="416071" y="168637"/>
                  <a:pt x="416071" y="168637"/>
                  <a:pt x="415761" y="168948"/>
                </a:cubicBezTo>
                <a:lnTo>
                  <a:pt x="416382" y="168326"/>
                </a:lnTo>
                <a:close/>
                <a:moveTo>
                  <a:pt x="416071" y="165532"/>
                </a:moveTo>
                <a:lnTo>
                  <a:pt x="416382" y="165532"/>
                </a:lnTo>
                <a:cubicBezTo>
                  <a:pt x="416382" y="165532"/>
                  <a:pt x="416071" y="165532"/>
                  <a:pt x="416071" y="165842"/>
                </a:cubicBezTo>
                <a:close/>
                <a:moveTo>
                  <a:pt x="418555" y="165221"/>
                </a:moveTo>
                <a:cubicBezTo>
                  <a:pt x="418244" y="165532"/>
                  <a:pt x="418244" y="165842"/>
                  <a:pt x="418244" y="166153"/>
                </a:cubicBezTo>
                <a:cubicBezTo>
                  <a:pt x="417934" y="166464"/>
                  <a:pt x="417623" y="166774"/>
                  <a:pt x="417313" y="167085"/>
                </a:cubicBezTo>
                <a:cubicBezTo>
                  <a:pt x="417313" y="167085"/>
                  <a:pt x="417313" y="167085"/>
                  <a:pt x="417313" y="166774"/>
                </a:cubicBezTo>
                <a:cubicBezTo>
                  <a:pt x="417623" y="166153"/>
                  <a:pt x="418244" y="165532"/>
                  <a:pt x="418555" y="165221"/>
                </a:cubicBezTo>
                <a:close/>
                <a:moveTo>
                  <a:pt x="419176" y="164911"/>
                </a:moveTo>
                <a:cubicBezTo>
                  <a:pt x="418865" y="165221"/>
                  <a:pt x="418555" y="165842"/>
                  <a:pt x="418244" y="166464"/>
                </a:cubicBezTo>
                <a:cubicBezTo>
                  <a:pt x="418244" y="166153"/>
                  <a:pt x="418244" y="166153"/>
                  <a:pt x="418244" y="166153"/>
                </a:cubicBezTo>
                <a:cubicBezTo>
                  <a:pt x="418555" y="165842"/>
                  <a:pt x="418865" y="165221"/>
                  <a:pt x="419176" y="164911"/>
                </a:cubicBezTo>
                <a:close/>
                <a:moveTo>
                  <a:pt x="1053096" y="164600"/>
                </a:moveTo>
                <a:cubicBezTo>
                  <a:pt x="1054648" y="165532"/>
                  <a:pt x="1056511" y="165532"/>
                  <a:pt x="1058374" y="166464"/>
                </a:cubicBezTo>
                <a:lnTo>
                  <a:pt x="1069549" y="166464"/>
                </a:lnTo>
                <a:cubicBezTo>
                  <a:pt x="1064272" y="165532"/>
                  <a:pt x="1058374" y="164600"/>
                  <a:pt x="1053096" y="164600"/>
                </a:cubicBezTo>
                <a:close/>
                <a:moveTo>
                  <a:pt x="382544" y="164600"/>
                </a:moveTo>
                <a:cubicBezTo>
                  <a:pt x="377577" y="170501"/>
                  <a:pt x="372920" y="176091"/>
                  <a:pt x="368884" y="181681"/>
                </a:cubicBezTo>
                <a:cubicBezTo>
                  <a:pt x="369505" y="180750"/>
                  <a:pt x="370126" y="179507"/>
                  <a:pt x="370436" y="178576"/>
                </a:cubicBezTo>
                <a:cubicBezTo>
                  <a:pt x="374472" y="173917"/>
                  <a:pt x="378197" y="169569"/>
                  <a:pt x="382544" y="164600"/>
                </a:cubicBezTo>
                <a:close/>
                <a:moveTo>
                  <a:pt x="426005" y="162116"/>
                </a:moveTo>
                <a:cubicBezTo>
                  <a:pt x="424143" y="163668"/>
                  <a:pt x="422590" y="164600"/>
                  <a:pt x="421659" y="165532"/>
                </a:cubicBezTo>
                <a:cubicBezTo>
                  <a:pt x="419796" y="168016"/>
                  <a:pt x="418865" y="170811"/>
                  <a:pt x="417313" y="174228"/>
                </a:cubicBezTo>
                <a:cubicBezTo>
                  <a:pt x="419796" y="169880"/>
                  <a:pt x="422590" y="166464"/>
                  <a:pt x="426005" y="162116"/>
                </a:cubicBezTo>
                <a:close/>
                <a:moveTo>
                  <a:pt x="1028571" y="159320"/>
                </a:moveTo>
                <a:cubicBezTo>
                  <a:pt x="1031055" y="160252"/>
                  <a:pt x="1033538" y="160252"/>
                  <a:pt x="1036332" y="161184"/>
                </a:cubicBezTo>
                <a:lnTo>
                  <a:pt x="1038195" y="161184"/>
                </a:lnTo>
                <a:lnTo>
                  <a:pt x="1043472" y="161184"/>
                </a:lnTo>
                <a:lnTo>
                  <a:pt x="1048439" y="161184"/>
                </a:lnTo>
                <a:cubicBezTo>
                  <a:pt x="1049371" y="161184"/>
                  <a:pt x="1051233" y="162116"/>
                  <a:pt x="1052165" y="162116"/>
                </a:cubicBezTo>
                <a:lnTo>
                  <a:pt x="1057442" y="162116"/>
                </a:lnTo>
                <a:cubicBezTo>
                  <a:pt x="1054648" y="162116"/>
                  <a:pt x="1052165" y="161184"/>
                  <a:pt x="1048439" y="161184"/>
                </a:cubicBezTo>
                <a:cubicBezTo>
                  <a:pt x="1045956" y="161184"/>
                  <a:pt x="1044093" y="160252"/>
                  <a:pt x="1041610" y="160252"/>
                </a:cubicBezTo>
                <a:cubicBezTo>
                  <a:pt x="1036332" y="160252"/>
                  <a:pt x="1031986" y="159321"/>
                  <a:pt x="1028571" y="159320"/>
                </a:cubicBezTo>
                <a:close/>
                <a:moveTo>
                  <a:pt x="424402" y="158026"/>
                </a:moveTo>
                <a:lnTo>
                  <a:pt x="424299" y="158222"/>
                </a:lnTo>
                <a:lnTo>
                  <a:pt x="424143" y="158389"/>
                </a:lnTo>
                <a:close/>
                <a:moveTo>
                  <a:pt x="1070481" y="154973"/>
                </a:moveTo>
                <a:lnTo>
                  <a:pt x="1081967" y="154973"/>
                </a:lnTo>
                <a:cubicBezTo>
                  <a:pt x="1087865" y="156836"/>
                  <a:pt x="1093143" y="158389"/>
                  <a:pt x="1098420" y="161184"/>
                </a:cubicBezTo>
                <a:cubicBezTo>
                  <a:pt x="1089728" y="158389"/>
                  <a:pt x="1080104" y="156836"/>
                  <a:pt x="1070481" y="154973"/>
                </a:cubicBezTo>
                <a:close/>
                <a:moveTo>
                  <a:pt x="958412" y="154041"/>
                </a:moveTo>
                <a:cubicBezTo>
                  <a:pt x="953134" y="153109"/>
                  <a:pt x="948788" y="154041"/>
                  <a:pt x="943510" y="154973"/>
                </a:cubicBezTo>
                <a:lnTo>
                  <a:pt x="955618" y="154973"/>
                </a:lnTo>
                <a:cubicBezTo>
                  <a:pt x="957480" y="154973"/>
                  <a:pt x="958412" y="154041"/>
                  <a:pt x="959964" y="154041"/>
                </a:cubicBezTo>
                <a:close/>
                <a:moveTo>
                  <a:pt x="1052165" y="153109"/>
                </a:moveTo>
                <a:cubicBezTo>
                  <a:pt x="1055580" y="153109"/>
                  <a:pt x="1058374" y="154041"/>
                  <a:pt x="1061788" y="154041"/>
                </a:cubicBezTo>
                <a:cubicBezTo>
                  <a:pt x="1057442" y="154351"/>
                  <a:pt x="1052786" y="154662"/>
                  <a:pt x="1048129" y="154973"/>
                </a:cubicBezTo>
                <a:cubicBezTo>
                  <a:pt x="1045956" y="154662"/>
                  <a:pt x="1043472" y="154351"/>
                  <a:pt x="1041299" y="154041"/>
                </a:cubicBezTo>
                <a:lnTo>
                  <a:pt x="1041610" y="154041"/>
                </a:lnTo>
                <a:cubicBezTo>
                  <a:pt x="1045956" y="154041"/>
                  <a:pt x="1049371" y="153109"/>
                  <a:pt x="1052165" y="153109"/>
                </a:cubicBezTo>
                <a:close/>
                <a:moveTo>
                  <a:pt x="962758" y="153109"/>
                </a:moveTo>
                <a:cubicBezTo>
                  <a:pt x="961826" y="154041"/>
                  <a:pt x="961826" y="154041"/>
                  <a:pt x="960895" y="154041"/>
                </a:cubicBezTo>
                <a:lnTo>
                  <a:pt x="963689" y="154041"/>
                </a:lnTo>
                <a:lnTo>
                  <a:pt x="964620" y="154041"/>
                </a:lnTo>
                <a:cubicBezTo>
                  <a:pt x="963689" y="154041"/>
                  <a:pt x="962758" y="154041"/>
                  <a:pt x="962758" y="153109"/>
                </a:cubicBezTo>
                <a:close/>
                <a:moveTo>
                  <a:pt x="426937" y="153109"/>
                </a:moveTo>
                <a:cubicBezTo>
                  <a:pt x="425074" y="156836"/>
                  <a:pt x="422590" y="159321"/>
                  <a:pt x="419796" y="162737"/>
                </a:cubicBezTo>
                <a:cubicBezTo>
                  <a:pt x="418865" y="163668"/>
                  <a:pt x="418244" y="165532"/>
                  <a:pt x="417313" y="166464"/>
                </a:cubicBezTo>
                <a:cubicBezTo>
                  <a:pt x="417313" y="166774"/>
                  <a:pt x="417313" y="167085"/>
                  <a:pt x="417313" y="166774"/>
                </a:cubicBezTo>
                <a:cubicBezTo>
                  <a:pt x="416692" y="167706"/>
                  <a:pt x="415761" y="168327"/>
                  <a:pt x="415140" y="169259"/>
                </a:cubicBezTo>
                <a:cubicBezTo>
                  <a:pt x="415450" y="168948"/>
                  <a:pt x="415450" y="168637"/>
                  <a:pt x="415450" y="168016"/>
                </a:cubicBezTo>
                <a:cubicBezTo>
                  <a:pt x="415450" y="167085"/>
                  <a:pt x="416382" y="167085"/>
                  <a:pt x="416382" y="166464"/>
                </a:cubicBezTo>
                <a:cubicBezTo>
                  <a:pt x="417313" y="164600"/>
                  <a:pt x="418244" y="163668"/>
                  <a:pt x="418865" y="162737"/>
                </a:cubicBezTo>
                <a:cubicBezTo>
                  <a:pt x="418865" y="163668"/>
                  <a:pt x="418244" y="164600"/>
                  <a:pt x="417313" y="165532"/>
                </a:cubicBezTo>
                <a:cubicBezTo>
                  <a:pt x="418865" y="163668"/>
                  <a:pt x="419796" y="162737"/>
                  <a:pt x="420728" y="161184"/>
                </a:cubicBezTo>
                <a:cubicBezTo>
                  <a:pt x="422590" y="158389"/>
                  <a:pt x="425074" y="155904"/>
                  <a:pt x="426937" y="153109"/>
                </a:cubicBezTo>
                <a:close/>
                <a:moveTo>
                  <a:pt x="1037574" y="152799"/>
                </a:moveTo>
                <a:cubicBezTo>
                  <a:pt x="1040989" y="152799"/>
                  <a:pt x="1044404" y="153109"/>
                  <a:pt x="1047819" y="153109"/>
                </a:cubicBezTo>
                <a:cubicBezTo>
                  <a:pt x="1045025" y="153420"/>
                  <a:pt x="1041920" y="153730"/>
                  <a:pt x="1039126" y="154041"/>
                </a:cubicBezTo>
                <a:cubicBezTo>
                  <a:pt x="1036953" y="153730"/>
                  <a:pt x="1035090" y="153420"/>
                  <a:pt x="1032917" y="153109"/>
                </a:cubicBezTo>
                <a:cubicBezTo>
                  <a:pt x="1034470" y="153109"/>
                  <a:pt x="1036022" y="153109"/>
                  <a:pt x="1037574" y="152799"/>
                </a:cubicBezTo>
                <a:close/>
                <a:moveTo>
                  <a:pt x="1104629" y="152488"/>
                </a:moveTo>
                <a:cubicBezTo>
                  <a:pt x="1121393" y="154041"/>
                  <a:pt x="1133500" y="158389"/>
                  <a:pt x="1138778" y="165532"/>
                </a:cubicBezTo>
                <a:cubicBezTo>
                  <a:pt x="1132569" y="158389"/>
                  <a:pt x="1120462" y="154973"/>
                  <a:pt x="1104629" y="152488"/>
                </a:cubicBezTo>
                <a:close/>
                <a:moveTo>
                  <a:pt x="1070481" y="152488"/>
                </a:moveTo>
                <a:cubicBezTo>
                  <a:pt x="1072964" y="152488"/>
                  <a:pt x="1076690" y="153109"/>
                  <a:pt x="1080104" y="154041"/>
                </a:cubicBezTo>
                <a:lnTo>
                  <a:pt x="1066135" y="154041"/>
                </a:lnTo>
                <a:cubicBezTo>
                  <a:pt x="1062720" y="154041"/>
                  <a:pt x="1059926" y="153109"/>
                  <a:pt x="1056511" y="153109"/>
                </a:cubicBezTo>
                <a:cubicBezTo>
                  <a:pt x="1063341" y="153109"/>
                  <a:pt x="1067066" y="152488"/>
                  <a:pt x="1070481" y="152488"/>
                </a:cubicBezTo>
                <a:close/>
                <a:moveTo>
                  <a:pt x="952203" y="152488"/>
                </a:moveTo>
                <a:cubicBezTo>
                  <a:pt x="945063" y="152488"/>
                  <a:pt x="940096" y="153109"/>
                  <a:pt x="933887" y="154041"/>
                </a:cubicBezTo>
                <a:cubicBezTo>
                  <a:pt x="940716" y="153109"/>
                  <a:pt x="946925" y="152488"/>
                  <a:pt x="953134" y="152488"/>
                </a:cubicBezTo>
                <a:close/>
                <a:moveTo>
                  <a:pt x="1069549" y="151556"/>
                </a:moveTo>
                <a:cubicBezTo>
                  <a:pt x="1064272" y="151556"/>
                  <a:pt x="1058374" y="152488"/>
                  <a:pt x="1053096" y="152488"/>
                </a:cubicBezTo>
                <a:cubicBezTo>
                  <a:pt x="1051854" y="152178"/>
                  <a:pt x="1050613" y="152178"/>
                  <a:pt x="1049371" y="152178"/>
                </a:cubicBezTo>
                <a:cubicBezTo>
                  <a:pt x="1056200" y="151867"/>
                  <a:pt x="1063030" y="151556"/>
                  <a:pt x="1069549" y="151556"/>
                </a:cubicBezTo>
                <a:close/>
                <a:moveTo>
                  <a:pt x="943510" y="149693"/>
                </a:moveTo>
                <a:cubicBezTo>
                  <a:pt x="928609" y="147830"/>
                  <a:pt x="920538" y="150625"/>
                  <a:pt x="912777" y="154041"/>
                </a:cubicBezTo>
                <a:cubicBezTo>
                  <a:pt x="923332" y="152488"/>
                  <a:pt x="932955" y="151556"/>
                  <a:pt x="943510" y="149693"/>
                </a:cubicBezTo>
                <a:close/>
                <a:moveTo>
                  <a:pt x="535591" y="149693"/>
                </a:moveTo>
                <a:cubicBezTo>
                  <a:pt x="531866" y="152488"/>
                  <a:pt x="529382" y="154973"/>
                  <a:pt x="527520" y="156836"/>
                </a:cubicBezTo>
                <a:cubicBezTo>
                  <a:pt x="525967" y="158389"/>
                  <a:pt x="519138" y="164600"/>
                  <a:pt x="512929" y="170501"/>
                </a:cubicBezTo>
                <a:cubicBezTo>
                  <a:pt x="512618" y="170501"/>
                  <a:pt x="511997" y="170811"/>
                  <a:pt x="511997" y="170811"/>
                </a:cubicBezTo>
                <a:cubicBezTo>
                  <a:pt x="510135" y="172364"/>
                  <a:pt x="508272" y="174228"/>
                  <a:pt x="507341" y="176091"/>
                </a:cubicBezTo>
                <a:lnTo>
                  <a:pt x="509203" y="176091"/>
                </a:lnTo>
                <a:cubicBezTo>
                  <a:pt x="511066" y="174228"/>
                  <a:pt x="513550" y="172675"/>
                  <a:pt x="515102" y="170190"/>
                </a:cubicBezTo>
                <a:cubicBezTo>
                  <a:pt x="515723" y="169880"/>
                  <a:pt x="516033" y="169880"/>
                  <a:pt x="516344" y="169880"/>
                </a:cubicBezTo>
                <a:cubicBezTo>
                  <a:pt x="521621" y="165532"/>
                  <a:pt x="525967" y="160252"/>
                  <a:pt x="531245" y="156836"/>
                </a:cubicBezTo>
                <a:cubicBezTo>
                  <a:pt x="531866" y="154041"/>
                  <a:pt x="533728" y="151556"/>
                  <a:pt x="535591" y="149693"/>
                </a:cubicBezTo>
                <a:close/>
                <a:moveTo>
                  <a:pt x="430351" y="149693"/>
                </a:moveTo>
                <a:lnTo>
                  <a:pt x="424402" y="158026"/>
                </a:lnTo>
                <a:lnTo>
                  <a:pt x="426005" y="154973"/>
                </a:lnTo>
                <a:cubicBezTo>
                  <a:pt x="426316" y="154351"/>
                  <a:pt x="426626" y="154041"/>
                  <a:pt x="426937" y="153420"/>
                </a:cubicBezTo>
                <a:cubicBezTo>
                  <a:pt x="426316" y="154351"/>
                  <a:pt x="425695" y="155594"/>
                  <a:pt x="425074" y="156836"/>
                </a:cubicBezTo>
                <a:cubicBezTo>
                  <a:pt x="426937" y="154041"/>
                  <a:pt x="428489" y="151556"/>
                  <a:pt x="430351" y="149693"/>
                </a:cubicBezTo>
                <a:close/>
                <a:moveTo>
                  <a:pt x="975796" y="148761"/>
                </a:moveTo>
                <a:cubicBezTo>
                  <a:pt x="968967" y="149693"/>
                  <a:pt x="960895" y="150625"/>
                  <a:pt x="954065" y="151556"/>
                </a:cubicBezTo>
                <a:lnTo>
                  <a:pt x="955618" y="151556"/>
                </a:lnTo>
                <a:cubicBezTo>
                  <a:pt x="960895" y="150625"/>
                  <a:pt x="966173" y="150625"/>
                  <a:pt x="970519" y="150625"/>
                </a:cubicBezTo>
                <a:cubicBezTo>
                  <a:pt x="972381" y="149693"/>
                  <a:pt x="974244" y="149693"/>
                  <a:pt x="975796" y="148761"/>
                </a:cubicBezTo>
                <a:close/>
                <a:moveTo>
                  <a:pt x="983868" y="147830"/>
                </a:moveTo>
                <a:cubicBezTo>
                  <a:pt x="982005" y="148761"/>
                  <a:pt x="979522" y="148761"/>
                  <a:pt x="977659" y="149693"/>
                </a:cubicBezTo>
                <a:cubicBezTo>
                  <a:pt x="985420" y="149693"/>
                  <a:pt x="992870" y="149072"/>
                  <a:pt x="1001252" y="148761"/>
                </a:cubicBezTo>
                <a:cubicBezTo>
                  <a:pt x="992560" y="149072"/>
                  <a:pt x="983247" y="149693"/>
                  <a:pt x="973313" y="150625"/>
                </a:cubicBezTo>
                <a:cubicBezTo>
                  <a:pt x="970519" y="151556"/>
                  <a:pt x="968035" y="152488"/>
                  <a:pt x="965241" y="152488"/>
                </a:cubicBezTo>
                <a:cubicBezTo>
                  <a:pt x="966173" y="152488"/>
                  <a:pt x="967104" y="153109"/>
                  <a:pt x="968035" y="153109"/>
                </a:cubicBezTo>
                <a:cubicBezTo>
                  <a:pt x="996906" y="149693"/>
                  <a:pt x="1024846" y="147830"/>
                  <a:pt x="1048439" y="147830"/>
                </a:cubicBezTo>
                <a:cubicBezTo>
                  <a:pt x="1027640" y="146277"/>
                  <a:pt x="1005599" y="146277"/>
                  <a:pt x="983868" y="147830"/>
                </a:cubicBezTo>
                <a:close/>
                <a:moveTo>
                  <a:pt x="862796" y="147208"/>
                </a:moveTo>
                <a:cubicBezTo>
                  <a:pt x="856897" y="149072"/>
                  <a:pt x="850999" y="149693"/>
                  <a:pt x="845411" y="151556"/>
                </a:cubicBezTo>
                <a:cubicBezTo>
                  <a:pt x="850689" y="150625"/>
                  <a:pt x="855966" y="148761"/>
                  <a:pt x="861244" y="147830"/>
                </a:cubicBezTo>
                <a:cubicBezTo>
                  <a:pt x="861554" y="147830"/>
                  <a:pt x="862175" y="147519"/>
                  <a:pt x="862796" y="147208"/>
                </a:cubicBezTo>
                <a:close/>
                <a:moveTo>
                  <a:pt x="1093764" y="146898"/>
                </a:moveTo>
                <a:cubicBezTo>
                  <a:pt x="1092522" y="146898"/>
                  <a:pt x="1091591" y="147208"/>
                  <a:pt x="1090659" y="147208"/>
                </a:cubicBezTo>
                <a:cubicBezTo>
                  <a:pt x="1095006" y="147830"/>
                  <a:pt x="1098420" y="148761"/>
                  <a:pt x="1101214" y="150625"/>
                </a:cubicBezTo>
                <a:cubicBezTo>
                  <a:pt x="1098420" y="148761"/>
                  <a:pt x="1094074" y="147830"/>
                  <a:pt x="1089728" y="147208"/>
                </a:cubicBezTo>
                <a:cubicBezTo>
                  <a:pt x="1090970" y="147208"/>
                  <a:pt x="1092522" y="146898"/>
                  <a:pt x="1093764" y="146898"/>
                </a:cubicBezTo>
                <a:close/>
                <a:moveTo>
                  <a:pt x="548629" y="146277"/>
                </a:moveTo>
                <a:cubicBezTo>
                  <a:pt x="546456" y="147830"/>
                  <a:pt x="544594" y="149693"/>
                  <a:pt x="542731" y="151246"/>
                </a:cubicBezTo>
                <a:cubicBezTo>
                  <a:pt x="544283" y="150004"/>
                  <a:pt x="545836" y="149072"/>
                  <a:pt x="547698" y="147830"/>
                </a:cubicBezTo>
                <a:cubicBezTo>
                  <a:pt x="548629" y="147208"/>
                  <a:pt x="548629" y="147208"/>
                  <a:pt x="548629" y="146277"/>
                </a:cubicBezTo>
                <a:close/>
                <a:moveTo>
                  <a:pt x="846032" y="145656"/>
                </a:moveTo>
                <a:cubicBezTo>
                  <a:pt x="841996" y="146277"/>
                  <a:pt x="837960" y="146277"/>
                  <a:pt x="834856" y="147208"/>
                </a:cubicBezTo>
                <a:cubicBezTo>
                  <a:pt x="828647" y="147830"/>
                  <a:pt x="823370" y="149693"/>
                  <a:pt x="818092" y="151556"/>
                </a:cubicBezTo>
                <a:cubicBezTo>
                  <a:pt x="827405" y="149693"/>
                  <a:pt x="836719" y="147208"/>
                  <a:pt x="846032" y="145656"/>
                </a:cubicBezTo>
                <a:close/>
                <a:moveTo>
                  <a:pt x="689259" y="145345"/>
                </a:moveTo>
                <a:cubicBezTo>
                  <a:pt x="687707" y="146277"/>
                  <a:pt x="686776" y="147208"/>
                  <a:pt x="684913" y="147830"/>
                </a:cubicBezTo>
                <a:lnTo>
                  <a:pt x="685844" y="147830"/>
                </a:lnTo>
                <a:cubicBezTo>
                  <a:pt x="687707" y="147208"/>
                  <a:pt x="688638" y="146277"/>
                  <a:pt x="689259" y="145345"/>
                </a:cubicBezTo>
                <a:close/>
                <a:moveTo>
                  <a:pt x="447115" y="145345"/>
                </a:moveTo>
                <a:lnTo>
                  <a:pt x="441838" y="150625"/>
                </a:lnTo>
                <a:cubicBezTo>
                  <a:pt x="442769" y="149693"/>
                  <a:pt x="443390" y="149693"/>
                  <a:pt x="444321" y="148761"/>
                </a:cubicBezTo>
                <a:cubicBezTo>
                  <a:pt x="446184" y="147208"/>
                  <a:pt x="447115" y="146277"/>
                  <a:pt x="447115" y="145345"/>
                </a:cubicBezTo>
                <a:close/>
                <a:moveTo>
                  <a:pt x="863727" y="144413"/>
                </a:moveTo>
                <a:cubicBezTo>
                  <a:pt x="861864" y="144413"/>
                  <a:pt x="861244" y="145345"/>
                  <a:pt x="859381" y="145345"/>
                </a:cubicBezTo>
                <a:cubicBezTo>
                  <a:pt x="849757" y="147830"/>
                  <a:pt x="839202" y="149693"/>
                  <a:pt x="829579" y="152488"/>
                </a:cubicBezTo>
                <a:cubicBezTo>
                  <a:pt x="831441" y="153109"/>
                  <a:pt x="833925" y="152488"/>
                  <a:pt x="836719" y="152488"/>
                </a:cubicBezTo>
                <a:cubicBezTo>
                  <a:pt x="845411" y="149693"/>
                  <a:pt x="854103" y="147208"/>
                  <a:pt x="863727" y="144413"/>
                </a:cubicBezTo>
                <a:close/>
                <a:moveTo>
                  <a:pt x="363917" y="142550"/>
                </a:moveTo>
                <a:cubicBezTo>
                  <a:pt x="344670" y="168948"/>
                  <a:pt x="334115" y="194414"/>
                  <a:pt x="329769" y="219881"/>
                </a:cubicBezTo>
                <a:cubicBezTo>
                  <a:pt x="331321" y="213669"/>
                  <a:pt x="334115" y="208390"/>
                  <a:pt x="337530" y="202179"/>
                </a:cubicBezTo>
                <a:cubicBezTo>
                  <a:pt x="336288" y="204974"/>
                  <a:pt x="335357" y="207458"/>
                  <a:pt x="334736" y="210253"/>
                </a:cubicBezTo>
                <a:lnTo>
                  <a:pt x="330389" y="219881"/>
                </a:lnTo>
                <a:cubicBezTo>
                  <a:pt x="329769" y="221434"/>
                  <a:pt x="328837" y="224229"/>
                  <a:pt x="327906" y="226092"/>
                </a:cubicBezTo>
                <a:cubicBezTo>
                  <a:pt x="327906" y="226092"/>
                  <a:pt x="327906" y="227645"/>
                  <a:pt x="326975" y="229508"/>
                </a:cubicBezTo>
                <a:cubicBezTo>
                  <a:pt x="329769" y="200626"/>
                  <a:pt x="340944" y="173296"/>
                  <a:pt x="363917" y="142550"/>
                </a:cubicBezTo>
                <a:close/>
                <a:moveTo>
                  <a:pt x="386579" y="141929"/>
                </a:moveTo>
                <a:lnTo>
                  <a:pt x="371678" y="162737"/>
                </a:lnTo>
                <a:cubicBezTo>
                  <a:pt x="367642" y="169259"/>
                  <a:pt x="364538" y="176712"/>
                  <a:pt x="361434" y="185408"/>
                </a:cubicBezTo>
                <a:cubicBezTo>
                  <a:pt x="360192" y="186961"/>
                  <a:pt x="358950" y="188824"/>
                  <a:pt x="357708" y="190688"/>
                </a:cubicBezTo>
                <a:cubicBezTo>
                  <a:pt x="362054" y="179818"/>
                  <a:pt x="367022" y="170190"/>
                  <a:pt x="371678" y="162116"/>
                </a:cubicBezTo>
                <a:close/>
                <a:moveTo>
                  <a:pt x="890115" y="141618"/>
                </a:moveTo>
                <a:cubicBezTo>
                  <a:pt x="889804" y="141929"/>
                  <a:pt x="889494" y="141929"/>
                  <a:pt x="889183" y="141929"/>
                </a:cubicBezTo>
                <a:cubicBezTo>
                  <a:pt x="889494" y="141929"/>
                  <a:pt x="889804" y="141929"/>
                  <a:pt x="890115" y="141929"/>
                </a:cubicBezTo>
                <a:cubicBezTo>
                  <a:pt x="890115" y="141929"/>
                  <a:pt x="890115" y="141929"/>
                  <a:pt x="890115" y="141618"/>
                </a:cubicBezTo>
                <a:close/>
                <a:moveTo>
                  <a:pt x="892598" y="141308"/>
                </a:moveTo>
                <a:cubicBezTo>
                  <a:pt x="891977" y="141618"/>
                  <a:pt x="891356" y="141618"/>
                  <a:pt x="891046" y="141618"/>
                </a:cubicBezTo>
                <a:cubicBezTo>
                  <a:pt x="891356" y="141618"/>
                  <a:pt x="891667" y="141618"/>
                  <a:pt x="891977" y="141618"/>
                </a:cubicBezTo>
                <a:cubicBezTo>
                  <a:pt x="892288" y="141308"/>
                  <a:pt x="892288" y="141308"/>
                  <a:pt x="892598" y="141308"/>
                </a:cubicBezTo>
                <a:close/>
                <a:moveTo>
                  <a:pt x="759729" y="140997"/>
                </a:moveTo>
                <a:cubicBezTo>
                  <a:pt x="760040" y="140997"/>
                  <a:pt x="760040" y="140997"/>
                  <a:pt x="760350" y="140997"/>
                </a:cubicBezTo>
                <a:lnTo>
                  <a:pt x="759419" y="141308"/>
                </a:lnTo>
                <a:cubicBezTo>
                  <a:pt x="759729" y="141308"/>
                  <a:pt x="759729" y="141308"/>
                  <a:pt x="759729" y="140997"/>
                </a:cubicBezTo>
                <a:close/>
                <a:moveTo>
                  <a:pt x="746380" y="140997"/>
                </a:moveTo>
                <a:cubicBezTo>
                  <a:pt x="745139" y="141308"/>
                  <a:pt x="743897" y="141929"/>
                  <a:pt x="742966" y="142239"/>
                </a:cubicBezTo>
                <a:cubicBezTo>
                  <a:pt x="743276" y="142239"/>
                  <a:pt x="743897" y="141929"/>
                  <a:pt x="744518" y="141929"/>
                </a:cubicBezTo>
                <a:cubicBezTo>
                  <a:pt x="745139" y="141618"/>
                  <a:pt x="745759" y="141308"/>
                  <a:pt x="746380" y="140997"/>
                </a:cubicBezTo>
                <a:close/>
                <a:moveTo>
                  <a:pt x="1000321" y="140065"/>
                </a:moveTo>
                <a:lnTo>
                  <a:pt x="1010876" y="140065"/>
                </a:lnTo>
                <a:cubicBezTo>
                  <a:pt x="1009013" y="140376"/>
                  <a:pt x="1006840" y="140997"/>
                  <a:pt x="1004978" y="141618"/>
                </a:cubicBezTo>
                <a:cubicBezTo>
                  <a:pt x="1001563" y="141618"/>
                  <a:pt x="997838" y="141618"/>
                  <a:pt x="994423" y="141929"/>
                </a:cubicBezTo>
                <a:cubicBezTo>
                  <a:pt x="996285" y="141308"/>
                  <a:pt x="998458" y="140687"/>
                  <a:pt x="1000321" y="140065"/>
                </a:cubicBezTo>
                <a:close/>
                <a:moveTo>
                  <a:pt x="905637" y="139134"/>
                </a:moveTo>
                <a:cubicBezTo>
                  <a:pt x="903153" y="139134"/>
                  <a:pt x="900670" y="139134"/>
                  <a:pt x="898807" y="140997"/>
                </a:cubicBezTo>
                <a:cubicBezTo>
                  <a:pt x="901290" y="140065"/>
                  <a:pt x="904084" y="139134"/>
                  <a:pt x="906568" y="139134"/>
                </a:cubicBezTo>
                <a:close/>
                <a:moveTo>
                  <a:pt x="895392" y="139134"/>
                </a:moveTo>
                <a:cubicBezTo>
                  <a:pt x="891667" y="139134"/>
                  <a:pt x="888252" y="140065"/>
                  <a:pt x="883906" y="140065"/>
                </a:cubicBezTo>
                <a:cubicBezTo>
                  <a:pt x="882974" y="140065"/>
                  <a:pt x="882043" y="140997"/>
                  <a:pt x="880491" y="140997"/>
                </a:cubicBezTo>
                <a:cubicBezTo>
                  <a:pt x="870867" y="143482"/>
                  <a:pt x="861864" y="146277"/>
                  <a:pt x="853172" y="148761"/>
                </a:cubicBezTo>
                <a:cubicBezTo>
                  <a:pt x="867142" y="145345"/>
                  <a:pt x="881112" y="142550"/>
                  <a:pt x="895392" y="139134"/>
                </a:cubicBezTo>
                <a:close/>
                <a:moveTo>
                  <a:pt x="902222" y="138202"/>
                </a:moveTo>
                <a:cubicBezTo>
                  <a:pt x="901911" y="138513"/>
                  <a:pt x="901601" y="138823"/>
                  <a:pt x="901290" y="139134"/>
                </a:cubicBezTo>
                <a:lnTo>
                  <a:pt x="900670" y="139134"/>
                </a:lnTo>
                <a:cubicBezTo>
                  <a:pt x="899117" y="139755"/>
                  <a:pt x="897565" y="140065"/>
                  <a:pt x="896013" y="140687"/>
                </a:cubicBezTo>
                <a:cubicBezTo>
                  <a:pt x="896634" y="140376"/>
                  <a:pt x="897255" y="140376"/>
                  <a:pt x="897876" y="140065"/>
                </a:cubicBezTo>
                <a:cubicBezTo>
                  <a:pt x="898807" y="140065"/>
                  <a:pt x="900670" y="139134"/>
                  <a:pt x="901290" y="139134"/>
                </a:cubicBezTo>
                <a:cubicBezTo>
                  <a:pt x="902532" y="138823"/>
                  <a:pt x="903774" y="138202"/>
                  <a:pt x="905016" y="138202"/>
                </a:cubicBezTo>
                <a:close/>
                <a:moveTo>
                  <a:pt x="687707" y="136649"/>
                </a:moveTo>
                <a:cubicBezTo>
                  <a:pt x="685844" y="137581"/>
                  <a:pt x="684913" y="137581"/>
                  <a:pt x="683361" y="138202"/>
                </a:cubicBezTo>
                <a:cubicBezTo>
                  <a:pt x="683982" y="138202"/>
                  <a:pt x="684913" y="138202"/>
                  <a:pt x="685844" y="137581"/>
                </a:cubicBezTo>
                <a:cubicBezTo>
                  <a:pt x="686776" y="137581"/>
                  <a:pt x="687707" y="136649"/>
                  <a:pt x="687707" y="136649"/>
                </a:cubicBezTo>
                <a:close/>
                <a:moveTo>
                  <a:pt x="1032917" y="135718"/>
                </a:moveTo>
                <a:cubicBezTo>
                  <a:pt x="1025777" y="136960"/>
                  <a:pt x="1018327" y="138202"/>
                  <a:pt x="1011187" y="140065"/>
                </a:cubicBezTo>
                <a:lnTo>
                  <a:pt x="1003115" y="139444"/>
                </a:lnTo>
                <a:cubicBezTo>
                  <a:pt x="1006530" y="138513"/>
                  <a:pt x="1010255" y="137581"/>
                  <a:pt x="1013980" y="136649"/>
                </a:cubicBezTo>
                <a:cubicBezTo>
                  <a:pt x="1020810" y="136028"/>
                  <a:pt x="1027019" y="135718"/>
                  <a:pt x="1032917" y="135718"/>
                </a:cubicBezTo>
                <a:close/>
                <a:moveTo>
                  <a:pt x="923332" y="135718"/>
                </a:moveTo>
                <a:cubicBezTo>
                  <a:pt x="923332" y="136649"/>
                  <a:pt x="924263" y="136649"/>
                  <a:pt x="925194" y="136649"/>
                </a:cubicBezTo>
                <a:lnTo>
                  <a:pt x="928609" y="136649"/>
                </a:lnTo>
                <a:cubicBezTo>
                  <a:pt x="925815" y="136649"/>
                  <a:pt x="924263" y="136649"/>
                  <a:pt x="923332" y="135718"/>
                </a:cubicBezTo>
                <a:close/>
                <a:moveTo>
                  <a:pt x="905637" y="134786"/>
                </a:moveTo>
                <a:cubicBezTo>
                  <a:pt x="905016" y="134786"/>
                  <a:pt x="903153" y="135718"/>
                  <a:pt x="902222" y="135718"/>
                </a:cubicBezTo>
                <a:lnTo>
                  <a:pt x="904084" y="135718"/>
                </a:lnTo>
                <a:cubicBezTo>
                  <a:pt x="905016" y="135718"/>
                  <a:pt x="905016" y="134786"/>
                  <a:pt x="905637" y="134786"/>
                </a:cubicBezTo>
                <a:close/>
                <a:moveTo>
                  <a:pt x="721856" y="134786"/>
                </a:moveTo>
                <a:cubicBezTo>
                  <a:pt x="718441" y="136649"/>
                  <a:pt x="713784" y="138202"/>
                  <a:pt x="710369" y="139134"/>
                </a:cubicBezTo>
                <a:cubicBezTo>
                  <a:pt x="709438" y="139755"/>
                  <a:pt x="708817" y="140376"/>
                  <a:pt x="707886" y="140687"/>
                </a:cubicBezTo>
                <a:cubicBezTo>
                  <a:pt x="708507" y="140376"/>
                  <a:pt x="708817" y="140376"/>
                  <a:pt x="709438" y="140065"/>
                </a:cubicBezTo>
                <a:lnTo>
                  <a:pt x="707265" y="140997"/>
                </a:lnTo>
                <a:cubicBezTo>
                  <a:pt x="705713" y="141618"/>
                  <a:pt x="704160" y="142550"/>
                  <a:pt x="702608" y="143482"/>
                </a:cubicBezTo>
                <a:cubicBezTo>
                  <a:pt x="703850" y="142550"/>
                  <a:pt x="705092" y="141929"/>
                  <a:pt x="706333" y="141308"/>
                </a:cubicBezTo>
                <a:lnTo>
                  <a:pt x="696399" y="145345"/>
                </a:lnTo>
                <a:cubicBezTo>
                  <a:pt x="698262" y="145345"/>
                  <a:pt x="699814" y="144413"/>
                  <a:pt x="702608" y="143482"/>
                </a:cubicBezTo>
                <a:lnTo>
                  <a:pt x="713163" y="140997"/>
                </a:lnTo>
                <a:cubicBezTo>
                  <a:pt x="716578" y="138202"/>
                  <a:pt x="719062" y="136649"/>
                  <a:pt x="721856" y="134786"/>
                </a:cubicBezTo>
                <a:close/>
                <a:moveTo>
                  <a:pt x="555770" y="134475"/>
                </a:moveTo>
                <a:cubicBezTo>
                  <a:pt x="550803" y="137581"/>
                  <a:pt x="547388" y="140065"/>
                  <a:pt x="543352" y="142550"/>
                </a:cubicBezTo>
                <a:cubicBezTo>
                  <a:pt x="541489" y="144413"/>
                  <a:pt x="540868" y="146277"/>
                  <a:pt x="539937" y="147830"/>
                </a:cubicBezTo>
                <a:lnTo>
                  <a:pt x="555770" y="134786"/>
                </a:lnTo>
                <a:close/>
                <a:moveTo>
                  <a:pt x="905016" y="134165"/>
                </a:moveTo>
                <a:cubicBezTo>
                  <a:pt x="897565" y="135096"/>
                  <a:pt x="890735" y="136028"/>
                  <a:pt x="882974" y="137581"/>
                </a:cubicBezTo>
                <a:cubicBezTo>
                  <a:pt x="886389" y="137581"/>
                  <a:pt x="889183" y="137581"/>
                  <a:pt x="892598" y="136649"/>
                </a:cubicBezTo>
                <a:cubicBezTo>
                  <a:pt x="895392" y="136649"/>
                  <a:pt x="897876" y="135718"/>
                  <a:pt x="899738" y="135718"/>
                </a:cubicBezTo>
                <a:cubicBezTo>
                  <a:pt x="901290" y="135096"/>
                  <a:pt x="903153" y="134475"/>
                  <a:pt x="905016" y="134165"/>
                </a:cubicBezTo>
                <a:close/>
                <a:moveTo>
                  <a:pt x="935439" y="133854"/>
                </a:moveTo>
                <a:cubicBezTo>
                  <a:pt x="933887" y="134786"/>
                  <a:pt x="932955" y="134786"/>
                  <a:pt x="931093" y="135718"/>
                </a:cubicBezTo>
                <a:cubicBezTo>
                  <a:pt x="934818" y="135718"/>
                  <a:pt x="937302" y="134786"/>
                  <a:pt x="940096" y="134786"/>
                </a:cubicBezTo>
                <a:cubicBezTo>
                  <a:pt x="938233" y="134786"/>
                  <a:pt x="936370" y="133854"/>
                  <a:pt x="935439" y="133854"/>
                </a:cubicBezTo>
                <a:close/>
                <a:moveTo>
                  <a:pt x="932955" y="133854"/>
                </a:moveTo>
                <a:cubicBezTo>
                  <a:pt x="932024" y="133854"/>
                  <a:pt x="931093" y="133854"/>
                  <a:pt x="930161" y="134786"/>
                </a:cubicBezTo>
                <a:cubicBezTo>
                  <a:pt x="928609" y="134786"/>
                  <a:pt x="926747" y="135718"/>
                  <a:pt x="925194" y="135718"/>
                </a:cubicBezTo>
                <a:lnTo>
                  <a:pt x="929541" y="135718"/>
                </a:lnTo>
                <a:cubicBezTo>
                  <a:pt x="931093" y="134786"/>
                  <a:pt x="932955" y="134786"/>
                  <a:pt x="934818" y="133854"/>
                </a:cubicBezTo>
                <a:close/>
                <a:moveTo>
                  <a:pt x="923332" y="132922"/>
                </a:moveTo>
                <a:cubicBezTo>
                  <a:pt x="918986" y="133854"/>
                  <a:pt x="915571" y="134786"/>
                  <a:pt x="911845" y="135718"/>
                </a:cubicBezTo>
                <a:lnTo>
                  <a:pt x="919917" y="135718"/>
                </a:lnTo>
                <a:lnTo>
                  <a:pt x="930161" y="132922"/>
                </a:lnTo>
                <a:lnTo>
                  <a:pt x="925815" y="132922"/>
                </a:lnTo>
                <a:close/>
                <a:moveTo>
                  <a:pt x="921469" y="132922"/>
                </a:moveTo>
                <a:cubicBezTo>
                  <a:pt x="918986" y="133854"/>
                  <a:pt x="916192" y="134786"/>
                  <a:pt x="912777" y="134786"/>
                </a:cubicBezTo>
                <a:cubicBezTo>
                  <a:pt x="914639" y="134786"/>
                  <a:pt x="916192" y="133854"/>
                  <a:pt x="918054" y="133854"/>
                </a:cubicBezTo>
                <a:cubicBezTo>
                  <a:pt x="919917" y="132922"/>
                  <a:pt x="920538" y="132922"/>
                  <a:pt x="921469" y="132922"/>
                </a:cubicBezTo>
                <a:close/>
                <a:moveTo>
                  <a:pt x="918054" y="132922"/>
                </a:moveTo>
                <a:cubicBezTo>
                  <a:pt x="917744" y="132922"/>
                  <a:pt x="917433" y="133233"/>
                  <a:pt x="917123" y="133233"/>
                </a:cubicBezTo>
                <a:lnTo>
                  <a:pt x="917744" y="133233"/>
                </a:lnTo>
                <a:lnTo>
                  <a:pt x="918054" y="133233"/>
                </a:lnTo>
                <a:cubicBezTo>
                  <a:pt x="918054" y="133233"/>
                  <a:pt x="918054" y="133233"/>
                  <a:pt x="918054" y="132922"/>
                </a:cubicBezTo>
                <a:close/>
                <a:moveTo>
                  <a:pt x="918986" y="132301"/>
                </a:moveTo>
                <a:cubicBezTo>
                  <a:pt x="916192" y="132301"/>
                  <a:pt x="914639" y="132922"/>
                  <a:pt x="911845" y="132922"/>
                </a:cubicBezTo>
                <a:cubicBezTo>
                  <a:pt x="909672" y="133854"/>
                  <a:pt x="908120" y="134475"/>
                  <a:pt x="906568" y="135096"/>
                </a:cubicBezTo>
                <a:cubicBezTo>
                  <a:pt x="909051" y="134786"/>
                  <a:pt x="911535" y="134475"/>
                  <a:pt x="913708" y="133854"/>
                </a:cubicBezTo>
                <a:cubicBezTo>
                  <a:pt x="914639" y="133854"/>
                  <a:pt x="915571" y="133854"/>
                  <a:pt x="915571" y="132922"/>
                </a:cubicBezTo>
                <a:cubicBezTo>
                  <a:pt x="916192" y="132922"/>
                  <a:pt x="917123" y="132301"/>
                  <a:pt x="918986" y="132301"/>
                </a:cubicBezTo>
                <a:close/>
                <a:moveTo>
                  <a:pt x="783012" y="132301"/>
                </a:moveTo>
                <a:cubicBezTo>
                  <a:pt x="780529" y="132922"/>
                  <a:pt x="778666" y="133854"/>
                  <a:pt x="776183" y="133854"/>
                </a:cubicBezTo>
                <a:cubicBezTo>
                  <a:pt x="771837" y="135718"/>
                  <a:pt x="766559" y="137581"/>
                  <a:pt x="762213" y="139134"/>
                </a:cubicBezTo>
                <a:cubicBezTo>
                  <a:pt x="761592" y="139755"/>
                  <a:pt x="760661" y="140376"/>
                  <a:pt x="759729" y="140997"/>
                </a:cubicBezTo>
                <a:cubicBezTo>
                  <a:pt x="757556" y="141929"/>
                  <a:pt x="755694" y="142861"/>
                  <a:pt x="753210" y="143482"/>
                </a:cubicBezTo>
                <a:lnTo>
                  <a:pt x="755073" y="143482"/>
                </a:lnTo>
                <a:lnTo>
                  <a:pt x="759419" y="141308"/>
                </a:lnTo>
                <a:cubicBezTo>
                  <a:pt x="758177" y="142239"/>
                  <a:pt x="756935" y="143171"/>
                  <a:pt x="756004" y="143482"/>
                </a:cubicBezTo>
                <a:cubicBezTo>
                  <a:pt x="765628" y="140065"/>
                  <a:pt x="774320" y="135718"/>
                  <a:pt x="783012" y="132301"/>
                </a:cubicBezTo>
                <a:close/>
                <a:moveTo>
                  <a:pt x="728064" y="132301"/>
                </a:moveTo>
                <a:lnTo>
                  <a:pt x="728685" y="132301"/>
                </a:lnTo>
                <a:cubicBezTo>
                  <a:pt x="727754" y="133233"/>
                  <a:pt x="726823" y="133854"/>
                  <a:pt x="725891" y="134786"/>
                </a:cubicBezTo>
                <a:close/>
                <a:moveTo>
                  <a:pt x="570671" y="132301"/>
                </a:moveTo>
                <a:cubicBezTo>
                  <a:pt x="564462" y="136649"/>
                  <a:pt x="559184" y="141929"/>
                  <a:pt x="552976" y="147208"/>
                </a:cubicBezTo>
                <a:lnTo>
                  <a:pt x="552976" y="147830"/>
                </a:lnTo>
                <a:cubicBezTo>
                  <a:pt x="557322" y="143482"/>
                  <a:pt x="562599" y="140065"/>
                  <a:pt x="567877" y="136649"/>
                </a:cubicBezTo>
                <a:cubicBezTo>
                  <a:pt x="568808" y="134786"/>
                  <a:pt x="569739" y="133854"/>
                  <a:pt x="570671" y="132301"/>
                </a:cubicBezTo>
                <a:close/>
                <a:moveTo>
                  <a:pt x="932645" y="131991"/>
                </a:moveTo>
                <a:cubicBezTo>
                  <a:pt x="931403" y="132301"/>
                  <a:pt x="930161" y="132301"/>
                  <a:pt x="929541" y="132301"/>
                </a:cubicBezTo>
                <a:lnTo>
                  <a:pt x="932024" y="132301"/>
                </a:lnTo>
                <a:cubicBezTo>
                  <a:pt x="932334" y="131991"/>
                  <a:pt x="932334" y="131991"/>
                  <a:pt x="932645" y="131991"/>
                </a:cubicBezTo>
                <a:close/>
                <a:moveTo>
                  <a:pt x="910293" y="131680"/>
                </a:moveTo>
                <a:lnTo>
                  <a:pt x="906568" y="132301"/>
                </a:lnTo>
                <a:lnTo>
                  <a:pt x="909362" y="132301"/>
                </a:lnTo>
                <a:cubicBezTo>
                  <a:pt x="909672" y="131991"/>
                  <a:pt x="909983" y="131680"/>
                  <a:pt x="910293" y="131680"/>
                </a:cubicBezTo>
                <a:close/>
                <a:moveTo>
                  <a:pt x="945994" y="131370"/>
                </a:moveTo>
                <a:lnTo>
                  <a:pt x="954065" y="132301"/>
                </a:lnTo>
                <a:lnTo>
                  <a:pt x="945063" y="132301"/>
                </a:lnTo>
                <a:cubicBezTo>
                  <a:pt x="942579" y="131370"/>
                  <a:pt x="940716" y="132301"/>
                  <a:pt x="938233" y="132922"/>
                </a:cubicBezTo>
                <a:cubicBezTo>
                  <a:pt x="937302" y="132922"/>
                  <a:pt x="937302" y="133854"/>
                  <a:pt x="936370" y="133854"/>
                </a:cubicBezTo>
                <a:cubicBezTo>
                  <a:pt x="938233" y="133854"/>
                  <a:pt x="940096" y="134786"/>
                  <a:pt x="941648" y="134786"/>
                </a:cubicBezTo>
                <a:lnTo>
                  <a:pt x="942579" y="134786"/>
                </a:lnTo>
                <a:cubicBezTo>
                  <a:pt x="945994" y="133854"/>
                  <a:pt x="950340" y="132922"/>
                  <a:pt x="954065" y="132301"/>
                </a:cubicBezTo>
                <a:cubicBezTo>
                  <a:pt x="955618" y="132301"/>
                  <a:pt x="957480" y="131370"/>
                  <a:pt x="958412" y="131370"/>
                </a:cubicBezTo>
                <a:cubicBezTo>
                  <a:pt x="954997" y="130438"/>
                  <a:pt x="950340" y="130438"/>
                  <a:pt x="945994" y="131370"/>
                </a:cubicBezTo>
                <a:close/>
                <a:moveTo>
                  <a:pt x="726202" y="131370"/>
                </a:moveTo>
                <a:cubicBezTo>
                  <a:pt x="724339" y="132301"/>
                  <a:pt x="723408" y="132301"/>
                  <a:pt x="721856" y="132922"/>
                </a:cubicBezTo>
                <a:cubicBezTo>
                  <a:pt x="719993" y="133854"/>
                  <a:pt x="719062" y="133854"/>
                  <a:pt x="717509" y="134786"/>
                </a:cubicBezTo>
                <a:cubicBezTo>
                  <a:pt x="714715" y="135718"/>
                  <a:pt x="712232" y="137581"/>
                  <a:pt x="709438" y="138202"/>
                </a:cubicBezTo>
                <a:cubicBezTo>
                  <a:pt x="712232" y="137581"/>
                  <a:pt x="714715" y="135718"/>
                  <a:pt x="718441" y="134786"/>
                </a:cubicBezTo>
                <a:cubicBezTo>
                  <a:pt x="718751" y="134165"/>
                  <a:pt x="719682" y="134165"/>
                  <a:pt x="720614" y="133854"/>
                </a:cubicBezTo>
                <a:cubicBezTo>
                  <a:pt x="719993" y="134165"/>
                  <a:pt x="719682" y="134475"/>
                  <a:pt x="719062" y="134786"/>
                </a:cubicBezTo>
                <a:cubicBezTo>
                  <a:pt x="720924" y="133854"/>
                  <a:pt x="723408" y="132922"/>
                  <a:pt x="725270" y="132301"/>
                </a:cubicBezTo>
                <a:cubicBezTo>
                  <a:pt x="725270" y="132301"/>
                  <a:pt x="726202" y="132301"/>
                  <a:pt x="726202" y="131370"/>
                </a:cubicBezTo>
                <a:close/>
                <a:moveTo>
                  <a:pt x="988835" y="129817"/>
                </a:moveTo>
                <a:lnTo>
                  <a:pt x="988834" y="129817"/>
                </a:lnTo>
                <a:lnTo>
                  <a:pt x="985109" y="130127"/>
                </a:lnTo>
                <a:cubicBezTo>
                  <a:pt x="986351" y="130127"/>
                  <a:pt x="987593" y="130127"/>
                  <a:pt x="988835" y="129817"/>
                </a:cubicBezTo>
                <a:close/>
                <a:moveTo>
                  <a:pt x="988835" y="129817"/>
                </a:moveTo>
                <a:lnTo>
                  <a:pt x="988835" y="129817"/>
                </a:lnTo>
                <a:lnTo>
                  <a:pt x="988835" y="129817"/>
                </a:lnTo>
                <a:close/>
                <a:moveTo>
                  <a:pt x="992560" y="129506"/>
                </a:moveTo>
                <a:lnTo>
                  <a:pt x="993491" y="129506"/>
                </a:lnTo>
                <a:lnTo>
                  <a:pt x="988835" y="129817"/>
                </a:lnTo>
                <a:close/>
                <a:moveTo>
                  <a:pt x="708817" y="129506"/>
                </a:moveTo>
                <a:cubicBezTo>
                  <a:pt x="707886" y="130438"/>
                  <a:pt x="706023" y="131370"/>
                  <a:pt x="705092" y="132301"/>
                </a:cubicBezTo>
                <a:cubicBezTo>
                  <a:pt x="706023" y="132301"/>
                  <a:pt x="706954" y="131370"/>
                  <a:pt x="707886" y="131370"/>
                </a:cubicBezTo>
                <a:cubicBezTo>
                  <a:pt x="707886" y="130438"/>
                  <a:pt x="708817" y="130438"/>
                  <a:pt x="708817" y="129506"/>
                </a:cubicBezTo>
                <a:close/>
                <a:moveTo>
                  <a:pt x="988214" y="128575"/>
                </a:moveTo>
                <a:lnTo>
                  <a:pt x="989145" y="128575"/>
                </a:lnTo>
                <a:cubicBezTo>
                  <a:pt x="987283" y="128575"/>
                  <a:pt x="986351" y="128575"/>
                  <a:pt x="985420" y="129506"/>
                </a:cubicBezTo>
                <a:cubicBezTo>
                  <a:pt x="986351" y="128575"/>
                  <a:pt x="987283" y="128575"/>
                  <a:pt x="988214" y="128575"/>
                </a:cubicBezTo>
                <a:close/>
                <a:moveTo>
                  <a:pt x="483747" y="128575"/>
                </a:moveTo>
                <a:cubicBezTo>
                  <a:pt x="471640" y="137581"/>
                  <a:pt x="461085" y="145345"/>
                  <a:pt x="456739" y="150625"/>
                </a:cubicBezTo>
                <a:cubicBezTo>
                  <a:pt x="459222" y="150625"/>
                  <a:pt x="465431" y="147208"/>
                  <a:pt x="474124" y="141929"/>
                </a:cubicBezTo>
                <a:cubicBezTo>
                  <a:pt x="477538" y="137581"/>
                  <a:pt x="480332" y="132922"/>
                  <a:pt x="483747" y="128575"/>
                </a:cubicBezTo>
                <a:close/>
                <a:moveTo>
                  <a:pt x="457670" y="128575"/>
                </a:moveTo>
                <a:cubicBezTo>
                  <a:pt x="452393" y="135718"/>
                  <a:pt x="446184" y="142550"/>
                  <a:pt x="440906" y="150625"/>
                </a:cubicBezTo>
                <a:lnTo>
                  <a:pt x="449599" y="141929"/>
                </a:lnTo>
                <a:cubicBezTo>
                  <a:pt x="450530" y="140065"/>
                  <a:pt x="452393" y="138202"/>
                  <a:pt x="453014" y="137581"/>
                </a:cubicBezTo>
                <a:cubicBezTo>
                  <a:pt x="454255" y="135718"/>
                  <a:pt x="455187" y="133854"/>
                  <a:pt x="456118" y="131991"/>
                </a:cubicBezTo>
                <a:lnTo>
                  <a:pt x="454876" y="133854"/>
                </a:lnTo>
                <a:cubicBezTo>
                  <a:pt x="455497" y="132922"/>
                  <a:pt x="456118" y="132301"/>
                  <a:pt x="456429" y="131370"/>
                </a:cubicBezTo>
                <a:cubicBezTo>
                  <a:pt x="457049" y="130438"/>
                  <a:pt x="457360" y="129506"/>
                  <a:pt x="457670" y="128575"/>
                </a:cubicBezTo>
                <a:close/>
                <a:moveTo>
                  <a:pt x="788290" y="128264"/>
                </a:moveTo>
                <a:cubicBezTo>
                  <a:pt x="785496" y="129196"/>
                  <a:pt x="782392" y="130127"/>
                  <a:pt x="779598" y="131370"/>
                </a:cubicBezTo>
                <a:cubicBezTo>
                  <a:pt x="780529" y="131370"/>
                  <a:pt x="781460" y="131370"/>
                  <a:pt x="782392" y="130438"/>
                </a:cubicBezTo>
                <a:cubicBezTo>
                  <a:pt x="784254" y="129817"/>
                  <a:pt x="786117" y="128885"/>
                  <a:pt x="788290" y="128264"/>
                </a:cubicBezTo>
                <a:close/>
                <a:moveTo>
                  <a:pt x="995354" y="127953"/>
                </a:moveTo>
                <a:lnTo>
                  <a:pt x="995664" y="127953"/>
                </a:lnTo>
                <a:cubicBezTo>
                  <a:pt x="996285" y="127953"/>
                  <a:pt x="996906" y="128575"/>
                  <a:pt x="996906" y="128575"/>
                </a:cubicBezTo>
                <a:cubicBezTo>
                  <a:pt x="996285" y="128575"/>
                  <a:pt x="995975" y="127953"/>
                  <a:pt x="995354" y="127953"/>
                </a:cubicBezTo>
                <a:close/>
                <a:moveTo>
                  <a:pt x="714715" y="127643"/>
                </a:moveTo>
                <a:cubicBezTo>
                  <a:pt x="713163" y="128575"/>
                  <a:pt x="711301" y="129506"/>
                  <a:pt x="710369" y="130438"/>
                </a:cubicBezTo>
                <a:cubicBezTo>
                  <a:pt x="711301" y="129506"/>
                  <a:pt x="713163" y="128575"/>
                  <a:pt x="713784" y="128575"/>
                </a:cubicBezTo>
                <a:close/>
                <a:moveTo>
                  <a:pt x="573154" y="127022"/>
                </a:moveTo>
                <a:cubicBezTo>
                  <a:pt x="566946" y="131370"/>
                  <a:pt x="561668" y="135718"/>
                  <a:pt x="556391" y="140065"/>
                </a:cubicBezTo>
                <a:cubicBezTo>
                  <a:pt x="556391" y="140997"/>
                  <a:pt x="555770" y="141929"/>
                  <a:pt x="555770" y="142550"/>
                </a:cubicBezTo>
                <a:cubicBezTo>
                  <a:pt x="561047" y="138202"/>
                  <a:pt x="566946" y="133854"/>
                  <a:pt x="572223" y="129506"/>
                </a:cubicBezTo>
                <a:cubicBezTo>
                  <a:pt x="572223" y="128575"/>
                  <a:pt x="573154" y="127643"/>
                  <a:pt x="573154" y="127022"/>
                </a:cubicBezTo>
                <a:close/>
                <a:moveTo>
                  <a:pt x="742034" y="126090"/>
                </a:moveTo>
                <a:lnTo>
                  <a:pt x="728685" y="131370"/>
                </a:lnTo>
                <a:lnTo>
                  <a:pt x="728064" y="132301"/>
                </a:lnTo>
                <a:cubicBezTo>
                  <a:pt x="724339" y="134786"/>
                  <a:pt x="721856" y="137581"/>
                  <a:pt x="718441" y="139134"/>
                </a:cubicBezTo>
                <a:cubicBezTo>
                  <a:pt x="719062" y="139134"/>
                  <a:pt x="719062" y="139134"/>
                  <a:pt x="719993" y="138202"/>
                </a:cubicBezTo>
                <a:cubicBezTo>
                  <a:pt x="720924" y="137581"/>
                  <a:pt x="722787" y="137581"/>
                  <a:pt x="723408" y="136649"/>
                </a:cubicBezTo>
                <a:lnTo>
                  <a:pt x="724339" y="136649"/>
                </a:lnTo>
                <a:cubicBezTo>
                  <a:pt x="728841" y="134009"/>
                  <a:pt x="729927" y="133311"/>
                  <a:pt x="731091" y="132612"/>
                </a:cubicBezTo>
                <a:lnTo>
                  <a:pt x="733690" y="131158"/>
                </a:lnTo>
                <a:lnTo>
                  <a:pt x="733342" y="131370"/>
                </a:lnTo>
                <a:lnTo>
                  <a:pt x="738309" y="128575"/>
                </a:lnTo>
                <a:lnTo>
                  <a:pt x="733690" y="131158"/>
                </a:lnTo>
                <a:close/>
                <a:moveTo>
                  <a:pt x="716578" y="126090"/>
                </a:moveTo>
                <a:cubicBezTo>
                  <a:pt x="714715" y="127022"/>
                  <a:pt x="713784" y="127022"/>
                  <a:pt x="712232" y="127643"/>
                </a:cubicBezTo>
                <a:lnTo>
                  <a:pt x="709438" y="130438"/>
                </a:lnTo>
                <a:cubicBezTo>
                  <a:pt x="712232" y="128575"/>
                  <a:pt x="714715" y="127643"/>
                  <a:pt x="716578" y="126090"/>
                </a:cubicBezTo>
                <a:close/>
                <a:moveTo>
                  <a:pt x="979522" y="125158"/>
                </a:moveTo>
                <a:lnTo>
                  <a:pt x="978574" y="125419"/>
                </a:lnTo>
                <a:lnTo>
                  <a:pt x="979102" y="125229"/>
                </a:lnTo>
                <a:close/>
                <a:moveTo>
                  <a:pt x="965241" y="123295"/>
                </a:moveTo>
                <a:cubicBezTo>
                  <a:pt x="963068" y="123916"/>
                  <a:pt x="960585" y="124227"/>
                  <a:pt x="958412" y="124848"/>
                </a:cubicBezTo>
                <a:cubicBezTo>
                  <a:pt x="957791" y="124848"/>
                  <a:pt x="957170" y="125158"/>
                  <a:pt x="956549" y="125158"/>
                </a:cubicBezTo>
                <a:lnTo>
                  <a:pt x="949409" y="125158"/>
                </a:lnTo>
                <a:cubicBezTo>
                  <a:pt x="955618" y="124537"/>
                  <a:pt x="961206" y="123916"/>
                  <a:pt x="965241" y="123295"/>
                </a:cubicBezTo>
                <a:close/>
                <a:moveTo>
                  <a:pt x="712232" y="123295"/>
                </a:moveTo>
                <a:lnTo>
                  <a:pt x="698883" y="128575"/>
                </a:lnTo>
                <a:cubicBezTo>
                  <a:pt x="695468" y="131370"/>
                  <a:pt x="692985" y="132301"/>
                  <a:pt x="690191" y="133854"/>
                </a:cubicBezTo>
                <a:cubicBezTo>
                  <a:pt x="693916" y="132922"/>
                  <a:pt x="696399" y="131370"/>
                  <a:pt x="699814" y="130438"/>
                </a:cubicBezTo>
                <a:cubicBezTo>
                  <a:pt x="703540" y="128575"/>
                  <a:pt x="706954" y="127022"/>
                  <a:pt x="711301" y="124227"/>
                </a:cubicBezTo>
                <a:cubicBezTo>
                  <a:pt x="711301" y="124227"/>
                  <a:pt x="712232" y="124227"/>
                  <a:pt x="712232" y="123295"/>
                </a:cubicBezTo>
                <a:close/>
                <a:moveTo>
                  <a:pt x="992560" y="122674"/>
                </a:moveTo>
                <a:cubicBezTo>
                  <a:pt x="990697" y="122674"/>
                  <a:pt x="988835" y="123295"/>
                  <a:pt x="987283" y="123295"/>
                </a:cubicBezTo>
                <a:cubicBezTo>
                  <a:pt x="987593" y="123295"/>
                  <a:pt x="987903" y="123295"/>
                  <a:pt x="988524" y="122984"/>
                </a:cubicBezTo>
                <a:cubicBezTo>
                  <a:pt x="989766" y="122674"/>
                  <a:pt x="991008" y="122674"/>
                  <a:pt x="992560" y="122674"/>
                </a:cubicBezTo>
                <a:close/>
                <a:moveTo>
                  <a:pt x="917744" y="122363"/>
                </a:moveTo>
                <a:lnTo>
                  <a:pt x="918365" y="122363"/>
                </a:lnTo>
                <a:lnTo>
                  <a:pt x="918054" y="122674"/>
                </a:lnTo>
                <a:lnTo>
                  <a:pt x="917433" y="122674"/>
                </a:lnTo>
                <a:cubicBezTo>
                  <a:pt x="917744" y="122363"/>
                  <a:pt x="917744" y="122363"/>
                  <a:pt x="917744" y="122363"/>
                </a:cubicBezTo>
                <a:close/>
                <a:moveTo>
                  <a:pt x="996906" y="122053"/>
                </a:moveTo>
                <a:cubicBezTo>
                  <a:pt x="997838" y="122053"/>
                  <a:pt x="998769" y="122053"/>
                  <a:pt x="999390" y="122674"/>
                </a:cubicBezTo>
                <a:cubicBezTo>
                  <a:pt x="998148" y="122674"/>
                  <a:pt x="996285" y="122984"/>
                  <a:pt x="994423" y="123605"/>
                </a:cubicBezTo>
                <a:cubicBezTo>
                  <a:pt x="993802" y="123295"/>
                  <a:pt x="993181" y="123295"/>
                  <a:pt x="992560" y="123295"/>
                </a:cubicBezTo>
                <a:cubicBezTo>
                  <a:pt x="994112" y="122984"/>
                  <a:pt x="995354" y="122674"/>
                  <a:pt x="996906" y="122053"/>
                </a:cubicBezTo>
                <a:close/>
                <a:moveTo>
                  <a:pt x="731479" y="119879"/>
                </a:moveTo>
                <a:cubicBezTo>
                  <a:pt x="730548" y="119879"/>
                  <a:pt x="729617" y="120810"/>
                  <a:pt x="728685" y="120810"/>
                </a:cubicBezTo>
                <a:cubicBezTo>
                  <a:pt x="727133" y="121742"/>
                  <a:pt x="724339" y="122674"/>
                  <a:pt x="722787" y="123295"/>
                </a:cubicBezTo>
                <a:cubicBezTo>
                  <a:pt x="721856" y="123295"/>
                  <a:pt x="720924" y="124227"/>
                  <a:pt x="720924" y="124227"/>
                </a:cubicBezTo>
                <a:cubicBezTo>
                  <a:pt x="719062" y="125158"/>
                  <a:pt x="718441" y="126090"/>
                  <a:pt x="716578" y="127022"/>
                </a:cubicBezTo>
                <a:lnTo>
                  <a:pt x="715647" y="127643"/>
                </a:lnTo>
                <a:lnTo>
                  <a:pt x="720924" y="125158"/>
                </a:lnTo>
                <a:close/>
                <a:moveTo>
                  <a:pt x="968967" y="118947"/>
                </a:moveTo>
                <a:lnTo>
                  <a:pt x="970519" y="118947"/>
                </a:lnTo>
                <a:cubicBezTo>
                  <a:pt x="969587" y="118947"/>
                  <a:pt x="968656" y="119258"/>
                  <a:pt x="967725" y="119258"/>
                </a:cubicBezTo>
                <a:cubicBezTo>
                  <a:pt x="968035" y="119258"/>
                  <a:pt x="968346" y="119258"/>
                  <a:pt x="968967" y="118947"/>
                </a:cubicBezTo>
                <a:close/>
                <a:moveTo>
                  <a:pt x="775251" y="118947"/>
                </a:moveTo>
                <a:cubicBezTo>
                  <a:pt x="772768" y="120810"/>
                  <a:pt x="769974" y="121742"/>
                  <a:pt x="767490" y="123295"/>
                </a:cubicBezTo>
                <a:cubicBezTo>
                  <a:pt x="769043" y="122674"/>
                  <a:pt x="770905" y="122674"/>
                  <a:pt x="771837" y="121742"/>
                </a:cubicBezTo>
                <a:cubicBezTo>
                  <a:pt x="773389" y="120810"/>
                  <a:pt x="774320" y="119879"/>
                  <a:pt x="775251" y="118947"/>
                </a:cubicBezTo>
                <a:close/>
                <a:moveTo>
                  <a:pt x="734406" y="118725"/>
                </a:moveTo>
                <a:lnTo>
                  <a:pt x="733342" y="119258"/>
                </a:lnTo>
                <a:cubicBezTo>
                  <a:pt x="733652" y="119258"/>
                  <a:pt x="733963" y="119258"/>
                  <a:pt x="733963" y="118947"/>
                </a:cubicBezTo>
                <a:close/>
                <a:moveTo>
                  <a:pt x="893219" y="118636"/>
                </a:moveTo>
                <a:cubicBezTo>
                  <a:pt x="889804" y="118947"/>
                  <a:pt x="886389" y="119258"/>
                  <a:pt x="882974" y="119879"/>
                </a:cubicBezTo>
                <a:cubicBezTo>
                  <a:pt x="882354" y="119879"/>
                  <a:pt x="881112" y="120500"/>
                  <a:pt x="880180" y="120810"/>
                </a:cubicBezTo>
                <a:cubicBezTo>
                  <a:pt x="884527" y="119879"/>
                  <a:pt x="888873" y="119258"/>
                  <a:pt x="893219" y="118636"/>
                </a:cubicBezTo>
                <a:close/>
                <a:moveTo>
                  <a:pt x="734584" y="118636"/>
                </a:moveTo>
                <a:lnTo>
                  <a:pt x="734406" y="118725"/>
                </a:lnTo>
                <a:lnTo>
                  <a:pt x="734584" y="118636"/>
                </a:lnTo>
                <a:close/>
                <a:moveTo>
                  <a:pt x="735825" y="118015"/>
                </a:moveTo>
                <a:cubicBezTo>
                  <a:pt x="735515" y="118015"/>
                  <a:pt x="734894" y="118326"/>
                  <a:pt x="734584" y="118636"/>
                </a:cubicBezTo>
                <a:lnTo>
                  <a:pt x="734584" y="118636"/>
                </a:lnTo>
                <a:close/>
                <a:moveTo>
                  <a:pt x="713163" y="118015"/>
                </a:moveTo>
                <a:lnTo>
                  <a:pt x="700125" y="125469"/>
                </a:lnTo>
                <a:cubicBezTo>
                  <a:pt x="703229" y="123605"/>
                  <a:pt x="706333" y="121432"/>
                  <a:pt x="709438" y="119879"/>
                </a:cubicBezTo>
                <a:cubicBezTo>
                  <a:pt x="710680" y="119258"/>
                  <a:pt x="711921" y="118636"/>
                  <a:pt x="713163" y="118015"/>
                </a:cubicBezTo>
                <a:close/>
                <a:moveTo>
                  <a:pt x="778666" y="117394"/>
                </a:moveTo>
                <a:lnTo>
                  <a:pt x="778977" y="117394"/>
                </a:lnTo>
                <a:lnTo>
                  <a:pt x="777114" y="119879"/>
                </a:lnTo>
                <a:cubicBezTo>
                  <a:pt x="776804" y="119879"/>
                  <a:pt x="776804" y="119879"/>
                  <a:pt x="776804" y="120189"/>
                </a:cubicBezTo>
                <a:close/>
                <a:moveTo>
                  <a:pt x="515412" y="117394"/>
                </a:moveTo>
                <a:cubicBezTo>
                  <a:pt x="513550" y="118015"/>
                  <a:pt x="511066" y="119879"/>
                  <a:pt x="509203" y="121742"/>
                </a:cubicBezTo>
                <a:cubicBezTo>
                  <a:pt x="510135" y="120810"/>
                  <a:pt x="511997" y="119879"/>
                  <a:pt x="512618" y="119879"/>
                </a:cubicBezTo>
                <a:close/>
                <a:moveTo>
                  <a:pt x="467915" y="117394"/>
                </a:moveTo>
                <a:lnTo>
                  <a:pt x="466363" y="118947"/>
                </a:lnTo>
                <a:cubicBezTo>
                  <a:pt x="466052" y="119258"/>
                  <a:pt x="466052" y="119568"/>
                  <a:pt x="465742" y="119879"/>
                </a:cubicBezTo>
                <a:cubicBezTo>
                  <a:pt x="466363" y="118947"/>
                  <a:pt x="467294" y="118015"/>
                  <a:pt x="467915" y="117394"/>
                </a:cubicBezTo>
                <a:close/>
                <a:moveTo>
                  <a:pt x="669081" y="117084"/>
                </a:moveTo>
                <a:cubicBezTo>
                  <a:pt x="669081" y="117084"/>
                  <a:pt x="669081" y="117084"/>
                  <a:pt x="669081" y="117394"/>
                </a:cubicBezTo>
                <a:cubicBezTo>
                  <a:pt x="668770" y="117394"/>
                  <a:pt x="668770" y="117394"/>
                  <a:pt x="668770" y="117394"/>
                </a:cubicBezTo>
                <a:cubicBezTo>
                  <a:pt x="668770" y="117084"/>
                  <a:pt x="668770" y="117084"/>
                  <a:pt x="669081" y="117084"/>
                </a:cubicBezTo>
                <a:close/>
                <a:moveTo>
                  <a:pt x="1007151" y="116773"/>
                </a:moveTo>
                <a:cubicBezTo>
                  <a:pt x="1006840" y="117084"/>
                  <a:pt x="1006219" y="117084"/>
                  <a:pt x="1005909" y="117394"/>
                </a:cubicBezTo>
                <a:lnTo>
                  <a:pt x="1005599" y="117394"/>
                </a:lnTo>
                <a:cubicBezTo>
                  <a:pt x="1006219" y="117084"/>
                  <a:pt x="1006530" y="117084"/>
                  <a:pt x="1007151" y="116773"/>
                </a:cubicBezTo>
                <a:close/>
                <a:moveTo>
                  <a:pt x="773389" y="115531"/>
                </a:moveTo>
                <a:cubicBezTo>
                  <a:pt x="769043" y="117394"/>
                  <a:pt x="762834" y="118947"/>
                  <a:pt x="757867" y="120810"/>
                </a:cubicBezTo>
                <a:cubicBezTo>
                  <a:pt x="756004" y="120810"/>
                  <a:pt x="755073" y="121742"/>
                  <a:pt x="753210" y="121742"/>
                </a:cubicBezTo>
                <a:cubicBezTo>
                  <a:pt x="751658" y="122674"/>
                  <a:pt x="748864" y="123295"/>
                  <a:pt x="747312" y="124227"/>
                </a:cubicBezTo>
                <a:cubicBezTo>
                  <a:pt x="746380" y="124227"/>
                  <a:pt x="745449" y="125158"/>
                  <a:pt x="745449" y="125158"/>
                </a:cubicBezTo>
                <a:cubicBezTo>
                  <a:pt x="740172" y="127643"/>
                  <a:pt x="734894" y="131370"/>
                  <a:pt x="729617" y="133854"/>
                </a:cubicBezTo>
                <a:cubicBezTo>
                  <a:pt x="731479" y="133854"/>
                  <a:pt x="733963" y="132922"/>
                  <a:pt x="736757" y="132301"/>
                </a:cubicBezTo>
                <a:cubicBezTo>
                  <a:pt x="744828" y="127332"/>
                  <a:pt x="742966" y="128575"/>
                  <a:pt x="755073" y="122053"/>
                </a:cubicBezTo>
                <a:cubicBezTo>
                  <a:pt x="752279" y="123916"/>
                  <a:pt x="749174" y="125779"/>
                  <a:pt x="746380" y="127643"/>
                </a:cubicBezTo>
                <a:cubicBezTo>
                  <a:pt x="748864" y="127022"/>
                  <a:pt x="752589" y="125158"/>
                  <a:pt x="755073" y="124227"/>
                </a:cubicBezTo>
                <a:cubicBezTo>
                  <a:pt x="756004" y="123295"/>
                  <a:pt x="756935" y="123295"/>
                  <a:pt x="758488" y="122674"/>
                </a:cubicBezTo>
                <a:cubicBezTo>
                  <a:pt x="757867" y="123295"/>
                  <a:pt x="756935" y="123295"/>
                  <a:pt x="756004" y="124227"/>
                </a:cubicBezTo>
                <a:cubicBezTo>
                  <a:pt x="756935" y="124227"/>
                  <a:pt x="756935" y="123295"/>
                  <a:pt x="757867" y="123295"/>
                </a:cubicBezTo>
                <a:cubicBezTo>
                  <a:pt x="762834" y="120810"/>
                  <a:pt x="768111" y="118015"/>
                  <a:pt x="772768" y="116462"/>
                </a:cubicBezTo>
                <a:cubicBezTo>
                  <a:pt x="772768" y="116462"/>
                  <a:pt x="773389" y="116462"/>
                  <a:pt x="773389" y="115531"/>
                </a:cubicBezTo>
                <a:close/>
                <a:moveTo>
                  <a:pt x="741103" y="115531"/>
                </a:moveTo>
                <a:cubicBezTo>
                  <a:pt x="739240" y="116462"/>
                  <a:pt x="737688" y="117394"/>
                  <a:pt x="735825" y="117394"/>
                </a:cubicBezTo>
                <a:lnTo>
                  <a:pt x="734584" y="118636"/>
                </a:lnTo>
                <a:lnTo>
                  <a:pt x="734584" y="118636"/>
                </a:lnTo>
                <a:lnTo>
                  <a:pt x="733342" y="118947"/>
                </a:lnTo>
                <a:cubicBezTo>
                  <a:pt x="728685" y="121742"/>
                  <a:pt x="724339" y="123295"/>
                  <a:pt x="720924" y="126090"/>
                </a:cubicBezTo>
                <a:cubicBezTo>
                  <a:pt x="719062" y="127022"/>
                  <a:pt x="718441" y="127643"/>
                  <a:pt x="716578" y="127643"/>
                </a:cubicBezTo>
                <a:cubicBezTo>
                  <a:pt x="715647" y="128575"/>
                  <a:pt x="714715" y="128575"/>
                  <a:pt x="713784" y="129506"/>
                </a:cubicBezTo>
                <a:cubicBezTo>
                  <a:pt x="716578" y="128575"/>
                  <a:pt x="718441" y="127643"/>
                  <a:pt x="720924" y="127643"/>
                </a:cubicBezTo>
                <a:cubicBezTo>
                  <a:pt x="725270" y="124227"/>
                  <a:pt x="729306" y="121742"/>
                  <a:pt x="733342" y="119258"/>
                </a:cubicBezTo>
                <a:cubicBezTo>
                  <a:pt x="731790" y="120189"/>
                  <a:pt x="730237" y="121742"/>
                  <a:pt x="728685" y="122674"/>
                </a:cubicBezTo>
                <a:cubicBezTo>
                  <a:pt x="730548" y="121742"/>
                  <a:pt x="731479" y="120810"/>
                  <a:pt x="733342" y="119879"/>
                </a:cubicBezTo>
                <a:close/>
                <a:moveTo>
                  <a:pt x="614443" y="115531"/>
                </a:moveTo>
                <a:lnTo>
                  <a:pt x="613512" y="116462"/>
                </a:lnTo>
                <a:cubicBezTo>
                  <a:pt x="613512" y="116462"/>
                  <a:pt x="612891" y="116773"/>
                  <a:pt x="611649" y="117394"/>
                </a:cubicBezTo>
                <a:lnTo>
                  <a:pt x="612580" y="116462"/>
                </a:lnTo>
                <a:close/>
                <a:moveTo>
                  <a:pt x="477538" y="115531"/>
                </a:moveTo>
                <a:lnTo>
                  <a:pt x="468846" y="124227"/>
                </a:lnTo>
                <a:lnTo>
                  <a:pt x="467915" y="125158"/>
                </a:lnTo>
                <a:cubicBezTo>
                  <a:pt x="467915" y="126090"/>
                  <a:pt x="467294" y="126090"/>
                  <a:pt x="467294" y="127022"/>
                </a:cubicBezTo>
                <a:cubicBezTo>
                  <a:pt x="466673" y="127953"/>
                  <a:pt x="466052" y="129196"/>
                  <a:pt x="465431" y="130127"/>
                </a:cubicBezTo>
                <a:cubicBezTo>
                  <a:pt x="469467" y="125469"/>
                  <a:pt x="473813" y="120189"/>
                  <a:pt x="477538" y="115531"/>
                </a:cubicBezTo>
                <a:close/>
                <a:moveTo>
                  <a:pt x="483086" y="115328"/>
                </a:moveTo>
                <a:lnTo>
                  <a:pt x="482195" y="116462"/>
                </a:lnTo>
                <a:lnTo>
                  <a:pt x="482816" y="115531"/>
                </a:lnTo>
                <a:close/>
                <a:moveTo>
                  <a:pt x="734273" y="114910"/>
                </a:moveTo>
                <a:cubicBezTo>
                  <a:pt x="733963" y="115220"/>
                  <a:pt x="733342" y="115531"/>
                  <a:pt x="733031" y="115841"/>
                </a:cubicBezTo>
                <a:lnTo>
                  <a:pt x="731479" y="116462"/>
                </a:lnTo>
                <a:close/>
                <a:moveTo>
                  <a:pt x="989766" y="114599"/>
                </a:moveTo>
                <a:cubicBezTo>
                  <a:pt x="983868" y="116462"/>
                  <a:pt x="977659" y="117394"/>
                  <a:pt x="971450" y="118947"/>
                </a:cubicBezTo>
                <a:cubicBezTo>
                  <a:pt x="971140" y="118947"/>
                  <a:pt x="970829" y="118947"/>
                  <a:pt x="970519" y="118947"/>
                </a:cubicBezTo>
                <a:cubicBezTo>
                  <a:pt x="976728" y="117394"/>
                  <a:pt x="983868" y="116462"/>
                  <a:pt x="989766" y="114599"/>
                </a:cubicBezTo>
                <a:close/>
                <a:moveTo>
                  <a:pt x="932955" y="114599"/>
                </a:moveTo>
                <a:cubicBezTo>
                  <a:pt x="931714" y="114910"/>
                  <a:pt x="930472" y="115220"/>
                  <a:pt x="928920" y="115531"/>
                </a:cubicBezTo>
                <a:cubicBezTo>
                  <a:pt x="918986" y="118015"/>
                  <a:pt x="908741" y="120500"/>
                  <a:pt x="898496" y="122984"/>
                </a:cubicBezTo>
                <a:cubicBezTo>
                  <a:pt x="898186" y="123295"/>
                  <a:pt x="897565" y="123295"/>
                  <a:pt x="896944" y="123295"/>
                </a:cubicBezTo>
                <a:lnTo>
                  <a:pt x="893529" y="123295"/>
                </a:lnTo>
                <a:cubicBezTo>
                  <a:pt x="899738" y="121432"/>
                  <a:pt x="905947" y="119568"/>
                  <a:pt x="912466" y="118015"/>
                </a:cubicBezTo>
                <a:cubicBezTo>
                  <a:pt x="913708" y="117705"/>
                  <a:pt x="914950" y="117394"/>
                  <a:pt x="916192" y="117394"/>
                </a:cubicBezTo>
                <a:lnTo>
                  <a:pt x="923021" y="116152"/>
                </a:lnTo>
                <a:cubicBezTo>
                  <a:pt x="920227" y="116462"/>
                  <a:pt x="917744" y="116773"/>
                  <a:pt x="915881" y="117084"/>
                </a:cubicBezTo>
                <a:cubicBezTo>
                  <a:pt x="916812" y="116773"/>
                  <a:pt x="917433" y="116462"/>
                  <a:pt x="918365" y="116462"/>
                </a:cubicBezTo>
                <a:cubicBezTo>
                  <a:pt x="920227" y="116152"/>
                  <a:pt x="922400" y="116152"/>
                  <a:pt x="924573" y="115841"/>
                </a:cubicBezTo>
                <a:close/>
                <a:moveTo>
                  <a:pt x="675600" y="113667"/>
                </a:moveTo>
                <a:cubicBezTo>
                  <a:pt x="674048" y="114599"/>
                  <a:pt x="672185" y="114599"/>
                  <a:pt x="670322" y="115531"/>
                </a:cubicBezTo>
                <a:lnTo>
                  <a:pt x="668770" y="117394"/>
                </a:lnTo>
                <a:cubicBezTo>
                  <a:pt x="668149" y="117394"/>
                  <a:pt x="667218" y="117705"/>
                  <a:pt x="666907" y="118015"/>
                </a:cubicBezTo>
                <a:lnTo>
                  <a:pt x="661630" y="120810"/>
                </a:lnTo>
                <a:cubicBezTo>
                  <a:pt x="663493" y="119879"/>
                  <a:pt x="665976" y="118947"/>
                  <a:pt x="668770" y="118015"/>
                </a:cubicBezTo>
                <a:cubicBezTo>
                  <a:pt x="668770" y="117705"/>
                  <a:pt x="668770" y="117394"/>
                  <a:pt x="669081" y="117394"/>
                </a:cubicBezTo>
                <a:cubicBezTo>
                  <a:pt x="669701" y="117394"/>
                  <a:pt x="669701" y="117084"/>
                  <a:pt x="670322" y="116462"/>
                </a:cubicBezTo>
                <a:close/>
                <a:moveTo>
                  <a:pt x="508272" y="113667"/>
                </a:moveTo>
                <a:cubicBezTo>
                  <a:pt x="501442" y="118015"/>
                  <a:pt x="495234" y="122674"/>
                  <a:pt x="489025" y="126090"/>
                </a:cubicBezTo>
                <a:cubicBezTo>
                  <a:pt x="485610" y="130438"/>
                  <a:pt x="482816" y="134786"/>
                  <a:pt x="479401" y="139134"/>
                </a:cubicBezTo>
                <a:cubicBezTo>
                  <a:pt x="489025" y="130438"/>
                  <a:pt x="498648" y="121742"/>
                  <a:pt x="508272" y="113667"/>
                </a:cubicBezTo>
                <a:close/>
                <a:moveTo>
                  <a:pt x="485610" y="112115"/>
                </a:moveTo>
                <a:cubicBezTo>
                  <a:pt x="485300" y="112736"/>
                  <a:pt x="484679" y="113667"/>
                  <a:pt x="484058" y="114599"/>
                </a:cubicBezTo>
                <a:lnTo>
                  <a:pt x="483086" y="115328"/>
                </a:lnTo>
                <a:close/>
                <a:moveTo>
                  <a:pt x="1047819" y="111183"/>
                </a:moveTo>
                <a:cubicBezTo>
                  <a:pt x="1045956" y="111183"/>
                  <a:pt x="1044093" y="112115"/>
                  <a:pt x="1041610" y="112115"/>
                </a:cubicBezTo>
                <a:cubicBezTo>
                  <a:pt x="1042231" y="111804"/>
                  <a:pt x="1042852" y="111804"/>
                  <a:pt x="1043783" y="111493"/>
                </a:cubicBezTo>
                <a:cubicBezTo>
                  <a:pt x="1045335" y="111183"/>
                  <a:pt x="1046577" y="111183"/>
                  <a:pt x="1047819" y="111183"/>
                </a:cubicBezTo>
                <a:close/>
                <a:moveTo>
                  <a:pt x="968035" y="111183"/>
                </a:moveTo>
                <a:cubicBezTo>
                  <a:pt x="959343" y="113667"/>
                  <a:pt x="949719" y="115531"/>
                  <a:pt x="940096" y="118015"/>
                </a:cubicBezTo>
                <a:cubicBezTo>
                  <a:pt x="939164" y="118636"/>
                  <a:pt x="938543" y="118947"/>
                  <a:pt x="937922" y="118947"/>
                </a:cubicBezTo>
                <a:cubicBezTo>
                  <a:pt x="934197" y="119879"/>
                  <a:pt x="930472" y="120810"/>
                  <a:pt x="926747" y="121742"/>
                </a:cubicBezTo>
                <a:lnTo>
                  <a:pt x="918365" y="122363"/>
                </a:lnTo>
                <a:lnTo>
                  <a:pt x="920538" y="121742"/>
                </a:lnTo>
                <a:cubicBezTo>
                  <a:pt x="936991" y="118326"/>
                  <a:pt x="952824" y="114599"/>
                  <a:pt x="968035" y="111183"/>
                </a:cubicBezTo>
                <a:close/>
                <a:moveTo>
                  <a:pt x="530313" y="111183"/>
                </a:moveTo>
                <a:cubicBezTo>
                  <a:pt x="527520" y="112115"/>
                  <a:pt x="525967" y="113667"/>
                  <a:pt x="523173" y="114599"/>
                </a:cubicBezTo>
                <a:lnTo>
                  <a:pt x="521621" y="116462"/>
                </a:lnTo>
                <a:cubicBezTo>
                  <a:pt x="523173" y="115531"/>
                  <a:pt x="525036" y="113667"/>
                  <a:pt x="525967" y="113667"/>
                </a:cubicBezTo>
                <a:cubicBezTo>
                  <a:pt x="527520" y="113046"/>
                  <a:pt x="529382" y="112115"/>
                  <a:pt x="530313" y="111183"/>
                </a:cubicBezTo>
                <a:close/>
                <a:moveTo>
                  <a:pt x="945063" y="110872"/>
                </a:moveTo>
                <a:cubicBezTo>
                  <a:pt x="942269" y="111183"/>
                  <a:pt x="939785" y="111493"/>
                  <a:pt x="937302" y="112115"/>
                </a:cubicBezTo>
                <a:cubicBezTo>
                  <a:pt x="935439" y="113046"/>
                  <a:pt x="933887" y="113046"/>
                  <a:pt x="932024" y="113046"/>
                </a:cubicBezTo>
                <a:cubicBezTo>
                  <a:pt x="933266" y="112736"/>
                  <a:pt x="934508" y="112425"/>
                  <a:pt x="935439" y="112115"/>
                </a:cubicBezTo>
                <a:close/>
                <a:moveTo>
                  <a:pt x="490401" y="110855"/>
                </a:moveTo>
                <a:lnTo>
                  <a:pt x="487242" y="114140"/>
                </a:lnTo>
                <a:lnTo>
                  <a:pt x="489025" y="112115"/>
                </a:lnTo>
                <a:close/>
                <a:moveTo>
                  <a:pt x="793257" y="110251"/>
                </a:moveTo>
                <a:cubicBezTo>
                  <a:pt x="792636" y="110562"/>
                  <a:pt x="791705" y="111183"/>
                  <a:pt x="791084" y="111183"/>
                </a:cubicBezTo>
                <a:cubicBezTo>
                  <a:pt x="789221" y="112115"/>
                  <a:pt x="787359" y="112115"/>
                  <a:pt x="785806" y="113046"/>
                </a:cubicBezTo>
                <a:cubicBezTo>
                  <a:pt x="784875" y="113667"/>
                  <a:pt x="783012" y="114599"/>
                  <a:pt x="781460" y="115531"/>
                </a:cubicBezTo>
                <a:close/>
                <a:moveTo>
                  <a:pt x="457670" y="109319"/>
                </a:moveTo>
                <a:cubicBezTo>
                  <a:pt x="455187" y="112736"/>
                  <a:pt x="453324" y="116152"/>
                  <a:pt x="451151" y="119258"/>
                </a:cubicBezTo>
                <a:cubicBezTo>
                  <a:pt x="441838" y="130438"/>
                  <a:pt x="433766" y="141618"/>
                  <a:pt x="426937" y="153420"/>
                </a:cubicBezTo>
                <a:cubicBezTo>
                  <a:pt x="435319" y="137891"/>
                  <a:pt x="446184" y="124227"/>
                  <a:pt x="457670" y="109319"/>
                </a:cubicBezTo>
                <a:close/>
                <a:moveTo>
                  <a:pt x="470247" y="108813"/>
                </a:moveTo>
                <a:lnTo>
                  <a:pt x="470088" y="109009"/>
                </a:lnTo>
                <a:lnTo>
                  <a:pt x="470168" y="108898"/>
                </a:lnTo>
                <a:close/>
                <a:moveTo>
                  <a:pt x="749795" y="108388"/>
                </a:moveTo>
                <a:lnTo>
                  <a:pt x="736757" y="113667"/>
                </a:lnTo>
                <a:lnTo>
                  <a:pt x="734273" y="114910"/>
                </a:lnTo>
                <a:cubicBezTo>
                  <a:pt x="734894" y="114599"/>
                  <a:pt x="735515" y="114289"/>
                  <a:pt x="735825" y="113667"/>
                </a:cubicBezTo>
                <a:cubicBezTo>
                  <a:pt x="733963" y="114599"/>
                  <a:pt x="732411" y="115531"/>
                  <a:pt x="729617" y="116462"/>
                </a:cubicBezTo>
                <a:cubicBezTo>
                  <a:pt x="729617" y="117394"/>
                  <a:pt x="728685" y="117394"/>
                  <a:pt x="728685" y="117394"/>
                </a:cubicBezTo>
                <a:cubicBezTo>
                  <a:pt x="728064" y="117394"/>
                  <a:pt x="728064" y="117394"/>
                  <a:pt x="727133" y="118015"/>
                </a:cubicBezTo>
                <a:lnTo>
                  <a:pt x="725270" y="118947"/>
                </a:lnTo>
                <a:lnTo>
                  <a:pt x="724339" y="119879"/>
                </a:lnTo>
                <a:lnTo>
                  <a:pt x="729617" y="117394"/>
                </a:lnTo>
                <a:cubicBezTo>
                  <a:pt x="730548" y="116773"/>
                  <a:pt x="731790" y="116462"/>
                  <a:pt x="733031" y="115841"/>
                </a:cubicBezTo>
                <a:close/>
                <a:moveTo>
                  <a:pt x="477538" y="108388"/>
                </a:moveTo>
                <a:cubicBezTo>
                  <a:pt x="475986" y="110251"/>
                  <a:pt x="474124" y="111183"/>
                  <a:pt x="472571" y="113046"/>
                </a:cubicBezTo>
                <a:lnTo>
                  <a:pt x="458650" y="132485"/>
                </a:lnTo>
                <a:lnTo>
                  <a:pt x="458291" y="132922"/>
                </a:lnTo>
                <a:lnTo>
                  <a:pt x="457670" y="133854"/>
                </a:lnTo>
                <a:lnTo>
                  <a:pt x="458650" y="132485"/>
                </a:lnTo>
                <a:lnTo>
                  <a:pt x="469777" y="118947"/>
                </a:lnTo>
                <a:close/>
                <a:moveTo>
                  <a:pt x="741103" y="108077"/>
                </a:moveTo>
                <a:cubicBezTo>
                  <a:pt x="739240" y="108698"/>
                  <a:pt x="737688" y="109630"/>
                  <a:pt x="736757" y="110251"/>
                </a:cubicBezTo>
                <a:cubicBezTo>
                  <a:pt x="737378" y="109630"/>
                  <a:pt x="738309" y="109319"/>
                  <a:pt x="738930" y="108698"/>
                </a:cubicBezTo>
                <a:close/>
                <a:moveTo>
                  <a:pt x="736757" y="107767"/>
                </a:moveTo>
                <a:cubicBezTo>
                  <a:pt x="733342" y="109319"/>
                  <a:pt x="728685" y="110251"/>
                  <a:pt x="725270" y="112115"/>
                </a:cubicBezTo>
                <a:cubicBezTo>
                  <a:pt x="724339" y="113046"/>
                  <a:pt x="722787" y="113046"/>
                  <a:pt x="721856" y="113667"/>
                </a:cubicBezTo>
                <a:cubicBezTo>
                  <a:pt x="719993" y="114599"/>
                  <a:pt x="719062" y="114599"/>
                  <a:pt x="717509" y="115531"/>
                </a:cubicBezTo>
                <a:cubicBezTo>
                  <a:pt x="714715" y="116773"/>
                  <a:pt x="711921" y="118326"/>
                  <a:pt x="709438" y="119879"/>
                </a:cubicBezTo>
                <a:cubicBezTo>
                  <a:pt x="694847" y="126401"/>
                  <a:pt x="680256" y="132922"/>
                  <a:pt x="665976" y="140065"/>
                </a:cubicBezTo>
                <a:cubicBezTo>
                  <a:pt x="675600" y="135718"/>
                  <a:pt x="684913" y="132301"/>
                  <a:pt x="694537" y="128575"/>
                </a:cubicBezTo>
                <a:lnTo>
                  <a:pt x="700125" y="125469"/>
                </a:lnTo>
                <a:cubicBezTo>
                  <a:pt x="699504" y="126090"/>
                  <a:pt x="698883" y="126401"/>
                  <a:pt x="698262" y="127022"/>
                </a:cubicBezTo>
                <a:cubicBezTo>
                  <a:pt x="706023" y="123295"/>
                  <a:pt x="713784" y="120810"/>
                  <a:pt x="721856" y="117394"/>
                </a:cubicBezTo>
                <a:cubicBezTo>
                  <a:pt x="722787" y="116462"/>
                  <a:pt x="723408" y="116462"/>
                  <a:pt x="724339" y="115531"/>
                </a:cubicBezTo>
                <a:cubicBezTo>
                  <a:pt x="727133" y="113667"/>
                  <a:pt x="728685" y="112115"/>
                  <a:pt x="728685" y="112115"/>
                </a:cubicBezTo>
                <a:lnTo>
                  <a:pt x="728064" y="113046"/>
                </a:lnTo>
                <a:cubicBezTo>
                  <a:pt x="732411" y="110251"/>
                  <a:pt x="734894" y="109319"/>
                  <a:pt x="736757" y="107767"/>
                </a:cubicBezTo>
                <a:close/>
                <a:moveTo>
                  <a:pt x="516344" y="107767"/>
                </a:moveTo>
                <a:cubicBezTo>
                  <a:pt x="507651" y="114599"/>
                  <a:pt x="498959" y="123295"/>
                  <a:pt x="490267" y="131059"/>
                </a:cubicBezTo>
                <a:cubicBezTo>
                  <a:pt x="490887" y="130438"/>
                  <a:pt x="491819" y="130438"/>
                  <a:pt x="492440" y="129506"/>
                </a:cubicBezTo>
                <a:cubicBezTo>
                  <a:pt x="495234" y="129506"/>
                  <a:pt x="497096" y="127643"/>
                  <a:pt x="497717" y="127022"/>
                </a:cubicBezTo>
                <a:cubicBezTo>
                  <a:pt x="503926" y="120810"/>
                  <a:pt x="510135" y="113667"/>
                  <a:pt x="516965" y="107767"/>
                </a:cubicBezTo>
                <a:close/>
                <a:moveTo>
                  <a:pt x="851620" y="104972"/>
                </a:moveTo>
                <a:cubicBezTo>
                  <a:pt x="836719" y="109319"/>
                  <a:pt x="817161" y="115531"/>
                  <a:pt x="797914" y="121742"/>
                </a:cubicBezTo>
                <a:lnTo>
                  <a:pt x="771837" y="132301"/>
                </a:lnTo>
                <a:cubicBezTo>
                  <a:pt x="797914" y="122674"/>
                  <a:pt x="825232" y="113667"/>
                  <a:pt x="851620" y="104972"/>
                </a:cubicBezTo>
                <a:close/>
                <a:moveTo>
                  <a:pt x="482195" y="104972"/>
                </a:moveTo>
                <a:lnTo>
                  <a:pt x="479401" y="107767"/>
                </a:lnTo>
                <a:cubicBezTo>
                  <a:pt x="479401" y="108077"/>
                  <a:pt x="479091" y="108388"/>
                  <a:pt x="478780" y="108698"/>
                </a:cubicBezTo>
                <a:cubicBezTo>
                  <a:pt x="480022" y="107456"/>
                  <a:pt x="481264" y="106524"/>
                  <a:pt x="482195" y="104972"/>
                </a:cubicBezTo>
                <a:close/>
                <a:moveTo>
                  <a:pt x="480022" y="102176"/>
                </a:moveTo>
                <a:cubicBezTo>
                  <a:pt x="479712" y="102798"/>
                  <a:pt x="479091" y="103419"/>
                  <a:pt x="478470" y="104040"/>
                </a:cubicBezTo>
                <a:lnTo>
                  <a:pt x="479401" y="103108"/>
                </a:lnTo>
                <a:cubicBezTo>
                  <a:pt x="479712" y="102798"/>
                  <a:pt x="480022" y="102487"/>
                  <a:pt x="480022" y="102176"/>
                </a:cubicBezTo>
                <a:close/>
                <a:moveTo>
                  <a:pt x="786087" y="102148"/>
                </a:moveTo>
                <a:lnTo>
                  <a:pt x="785216" y="102665"/>
                </a:lnTo>
                <a:lnTo>
                  <a:pt x="784875" y="102798"/>
                </a:lnTo>
                <a:close/>
                <a:moveTo>
                  <a:pt x="475055" y="101555"/>
                </a:moveTo>
                <a:cubicBezTo>
                  <a:pt x="473503" y="103108"/>
                  <a:pt x="471951" y="104972"/>
                  <a:pt x="470709" y="106524"/>
                </a:cubicBezTo>
                <a:lnTo>
                  <a:pt x="470988" y="106167"/>
                </a:lnTo>
                <a:close/>
                <a:moveTo>
                  <a:pt x="754141" y="100934"/>
                </a:moveTo>
                <a:cubicBezTo>
                  <a:pt x="754452" y="100934"/>
                  <a:pt x="754452" y="100934"/>
                  <a:pt x="754452" y="100934"/>
                </a:cubicBezTo>
                <a:lnTo>
                  <a:pt x="743897" y="106835"/>
                </a:lnTo>
                <a:cubicBezTo>
                  <a:pt x="743276" y="107146"/>
                  <a:pt x="742655" y="107456"/>
                  <a:pt x="742034" y="107767"/>
                </a:cubicBezTo>
                <a:lnTo>
                  <a:pt x="743276" y="107146"/>
                </a:lnTo>
                <a:lnTo>
                  <a:pt x="741103" y="108077"/>
                </a:lnTo>
                <a:cubicBezTo>
                  <a:pt x="741724" y="107456"/>
                  <a:pt x="742655" y="107146"/>
                  <a:pt x="743276" y="106835"/>
                </a:cubicBezTo>
                <a:close/>
                <a:moveTo>
                  <a:pt x="674669" y="100624"/>
                </a:moveTo>
                <a:cubicBezTo>
                  <a:pt x="666907" y="104972"/>
                  <a:pt x="659146" y="108388"/>
                  <a:pt x="652006" y="112115"/>
                </a:cubicBezTo>
                <a:cubicBezTo>
                  <a:pt x="657284" y="110251"/>
                  <a:pt x="661630" y="107767"/>
                  <a:pt x="666907" y="105903"/>
                </a:cubicBezTo>
                <a:cubicBezTo>
                  <a:pt x="668770" y="104972"/>
                  <a:pt x="669701" y="104040"/>
                  <a:pt x="671254" y="103108"/>
                </a:cubicBezTo>
                <a:cubicBezTo>
                  <a:pt x="672185" y="102487"/>
                  <a:pt x="674048" y="101555"/>
                  <a:pt x="674669" y="100624"/>
                </a:cubicBezTo>
                <a:close/>
                <a:moveTo>
                  <a:pt x="962758" y="100313"/>
                </a:moveTo>
                <a:lnTo>
                  <a:pt x="957636" y="101711"/>
                </a:lnTo>
                <a:lnTo>
                  <a:pt x="956859" y="101866"/>
                </a:lnTo>
                <a:cubicBezTo>
                  <a:pt x="958722" y="101555"/>
                  <a:pt x="960895" y="100934"/>
                  <a:pt x="962758" y="100313"/>
                </a:cubicBezTo>
                <a:close/>
                <a:moveTo>
                  <a:pt x="805985" y="99692"/>
                </a:moveTo>
                <a:cubicBezTo>
                  <a:pt x="795430" y="104040"/>
                  <a:pt x="784875" y="107767"/>
                  <a:pt x="773389" y="111183"/>
                </a:cubicBezTo>
                <a:cubicBezTo>
                  <a:pt x="779598" y="109319"/>
                  <a:pt x="785806" y="107767"/>
                  <a:pt x="791084" y="105903"/>
                </a:cubicBezTo>
                <a:lnTo>
                  <a:pt x="798845" y="103108"/>
                </a:lnTo>
                <a:cubicBezTo>
                  <a:pt x="801639" y="102487"/>
                  <a:pt x="803191" y="101555"/>
                  <a:pt x="805985" y="99692"/>
                </a:cubicBezTo>
                <a:close/>
                <a:moveTo>
                  <a:pt x="690191" y="98760"/>
                </a:moveTo>
                <a:cubicBezTo>
                  <a:pt x="680567" y="103108"/>
                  <a:pt x="672185" y="106835"/>
                  <a:pt x="662561" y="111183"/>
                </a:cubicBezTo>
                <a:lnTo>
                  <a:pt x="670322" y="108388"/>
                </a:lnTo>
                <a:cubicBezTo>
                  <a:pt x="672185" y="107767"/>
                  <a:pt x="673116" y="107767"/>
                  <a:pt x="674669" y="106835"/>
                </a:cubicBezTo>
                <a:close/>
                <a:moveTo>
                  <a:pt x="503616" y="98760"/>
                </a:moveTo>
                <a:lnTo>
                  <a:pt x="490401" y="110855"/>
                </a:lnTo>
                <a:lnTo>
                  <a:pt x="493371" y="107767"/>
                </a:lnTo>
                <a:cubicBezTo>
                  <a:pt x="496475" y="104972"/>
                  <a:pt x="499890" y="101866"/>
                  <a:pt x="503616" y="98760"/>
                </a:cubicBezTo>
                <a:close/>
                <a:moveTo>
                  <a:pt x="489956" y="98760"/>
                </a:moveTo>
                <a:lnTo>
                  <a:pt x="486541" y="102487"/>
                </a:lnTo>
                <a:cubicBezTo>
                  <a:pt x="486231" y="102487"/>
                  <a:pt x="485920" y="102798"/>
                  <a:pt x="485300" y="103108"/>
                </a:cubicBezTo>
                <a:cubicBezTo>
                  <a:pt x="486231" y="102176"/>
                  <a:pt x="486852" y="101245"/>
                  <a:pt x="487473" y="100624"/>
                </a:cubicBezTo>
                <a:cubicBezTo>
                  <a:pt x="488094" y="99692"/>
                  <a:pt x="489025" y="99692"/>
                  <a:pt x="489956" y="98760"/>
                </a:cubicBezTo>
                <a:close/>
                <a:moveTo>
                  <a:pt x="836098" y="98139"/>
                </a:moveTo>
                <a:cubicBezTo>
                  <a:pt x="836719" y="98139"/>
                  <a:pt x="837029" y="98139"/>
                  <a:pt x="837340" y="98139"/>
                </a:cubicBezTo>
                <a:cubicBezTo>
                  <a:pt x="835787" y="98450"/>
                  <a:pt x="833925" y="99071"/>
                  <a:pt x="832373" y="100002"/>
                </a:cubicBezTo>
                <a:cubicBezTo>
                  <a:pt x="833614" y="99381"/>
                  <a:pt x="834856" y="98760"/>
                  <a:pt x="836098" y="98139"/>
                </a:cubicBezTo>
                <a:close/>
                <a:moveTo>
                  <a:pt x="793567" y="98139"/>
                </a:moveTo>
                <a:lnTo>
                  <a:pt x="786087" y="102148"/>
                </a:lnTo>
                <a:lnTo>
                  <a:pt x="792326" y="98450"/>
                </a:lnTo>
                <a:cubicBezTo>
                  <a:pt x="792947" y="98139"/>
                  <a:pt x="793257" y="98139"/>
                  <a:pt x="793567" y="98139"/>
                </a:cubicBezTo>
                <a:close/>
                <a:moveTo>
                  <a:pt x="980142" y="97207"/>
                </a:moveTo>
                <a:cubicBezTo>
                  <a:pt x="967104" y="100624"/>
                  <a:pt x="954065" y="103108"/>
                  <a:pt x="940716" y="105903"/>
                </a:cubicBezTo>
                <a:cubicBezTo>
                  <a:pt x="934818" y="107767"/>
                  <a:pt x="927678" y="109319"/>
                  <a:pt x="921469" y="111183"/>
                </a:cubicBezTo>
                <a:lnTo>
                  <a:pt x="940096" y="105903"/>
                </a:lnTo>
                <a:lnTo>
                  <a:pt x="892598" y="116462"/>
                </a:lnTo>
                <a:lnTo>
                  <a:pt x="892288" y="116462"/>
                </a:lnTo>
                <a:cubicBezTo>
                  <a:pt x="893529" y="116152"/>
                  <a:pt x="894771" y="115841"/>
                  <a:pt x="896013" y="115531"/>
                </a:cubicBezTo>
                <a:lnTo>
                  <a:pt x="924590" y="108963"/>
                </a:lnTo>
                <a:lnTo>
                  <a:pt x="946925" y="104040"/>
                </a:lnTo>
                <a:lnTo>
                  <a:pt x="949823" y="103419"/>
                </a:lnTo>
                <a:lnTo>
                  <a:pt x="951271" y="103108"/>
                </a:lnTo>
                <a:cubicBezTo>
                  <a:pt x="950961" y="103108"/>
                  <a:pt x="950961" y="103419"/>
                  <a:pt x="950651" y="103419"/>
                </a:cubicBezTo>
                <a:cubicBezTo>
                  <a:pt x="952513" y="102798"/>
                  <a:pt x="954065" y="102487"/>
                  <a:pt x="955928" y="102176"/>
                </a:cubicBezTo>
                <a:lnTo>
                  <a:pt x="957636" y="101711"/>
                </a:lnTo>
                <a:close/>
                <a:moveTo>
                  <a:pt x="517900" y="96717"/>
                </a:moveTo>
                <a:lnTo>
                  <a:pt x="514384" y="100328"/>
                </a:lnTo>
                <a:lnTo>
                  <a:pt x="516344" y="98139"/>
                </a:lnTo>
                <a:close/>
                <a:moveTo>
                  <a:pt x="819644" y="95655"/>
                </a:moveTo>
                <a:cubicBezTo>
                  <a:pt x="816230" y="96897"/>
                  <a:pt x="812815" y="97829"/>
                  <a:pt x="809400" y="98760"/>
                </a:cubicBezTo>
                <a:lnTo>
                  <a:pt x="804122" y="101555"/>
                </a:lnTo>
                <a:cubicBezTo>
                  <a:pt x="809400" y="99692"/>
                  <a:pt x="814677" y="97829"/>
                  <a:pt x="819644" y="95655"/>
                </a:cubicBezTo>
                <a:close/>
                <a:moveTo>
                  <a:pt x="723408" y="95344"/>
                </a:moveTo>
                <a:cubicBezTo>
                  <a:pt x="717509" y="98139"/>
                  <a:pt x="712232" y="99692"/>
                  <a:pt x="706954" y="102487"/>
                </a:cubicBezTo>
                <a:cubicBezTo>
                  <a:pt x="703540" y="103108"/>
                  <a:pt x="700746" y="104972"/>
                  <a:pt x="698883" y="105903"/>
                </a:cubicBezTo>
                <a:cubicBezTo>
                  <a:pt x="705092" y="103108"/>
                  <a:pt x="710369" y="101555"/>
                  <a:pt x="716578" y="98760"/>
                </a:cubicBezTo>
                <a:cubicBezTo>
                  <a:pt x="719062" y="98139"/>
                  <a:pt x="720924" y="97207"/>
                  <a:pt x="723408" y="95344"/>
                </a:cubicBezTo>
                <a:close/>
                <a:moveTo>
                  <a:pt x="561668" y="95344"/>
                </a:moveTo>
                <a:cubicBezTo>
                  <a:pt x="560426" y="95965"/>
                  <a:pt x="559184" y="97207"/>
                  <a:pt x="557632" y="98139"/>
                </a:cubicBezTo>
                <a:cubicBezTo>
                  <a:pt x="557943" y="98139"/>
                  <a:pt x="557943" y="98139"/>
                  <a:pt x="558253" y="98139"/>
                </a:cubicBezTo>
                <a:cubicBezTo>
                  <a:pt x="559184" y="97207"/>
                  <a:pt x="561047" y="96276"/>
                  <a:pt x="561668" y="95344"/>
                </a:cubicBezTo>
                <a:close/>
                <a:moveTo>
                  <a:pt x="481264" y="95344"/>
                </a:moveTo>
                <a:lnTo>
                  <a:pt x="473813" y="104972"/>
                </a:lnTo>
                <a:lnTo>
                  <a:pt x="470247" y="108813"/>
                </a:lnTo>
                <a:lnTo>
                  <a:pt x="476918" y="100624"/>
                </a:lnTo>
                <a:cubicBezTo>
                  <a:pt x="477538" y="98760"/>
                  <a:pt x="479401" y="97207"/>
                  <a:pt x="481264" y="95344"/>
                </a:cubicBezTo>
                <a:close/>
                <a:moveTo>
                  <a:pt x="561047" y="94723"/>
                </a:moveTo>
                <a:cubicBezTo>
                  <a:pt x="558874" y="95965"/>
                  <a:pt x="556391" y="97207"/>
                  <a:pt x="553907" y="98760"/>
                </a:cubicBezTo>
                <a:cubicBezTo>
                  <a:pt x="552044" y="100624"/>
                  <a:pt x="550492" y="101555"/>
                  <a:pt x="548629" y="103108"/>
                </a:cubicBezTo>
                <a:cubicBezTo>
                  <a:pt x="549561" y="102487"/>
                  <a:pt x="550492" y="102487"/>
                  <a:pt x="551423" y="101555"/>
                </a:cubicBezTo>
                <a:cubicBezTo>
                  <a:pt x="554838" y="99071"/>
                  <a:pt x="557943" y="96897"/>
                  <a:pt x="561047" y="94723"/>
                </a:cubicBezTo>
                <a:close/>
                <a:moveTo>
                  <a:pt x="826808" y="94309"/>
                </a:moveTo>
                <a:lnTo>
                  <a:pt x="822438" y="96276"/>
                </a:lnTo>
                <a:cubicBezTo>
                  <a:pt x="822438" y="96276"/>
                  <a:pt x="822128" y="96276"/>
                  <a:pt x="821818" y="96586"/>
                </a:cubicBezTo>
                <a:cubicBezTo>
                  <a:pt x="821197" y="96586"/>
                  <a:pt x="820576" y="96897"/>
                  <a:pt x="819955" y="97207"/>
                </a:cubicBezTo>
                <a:lnTo>
                  <a:pt x="822591" y="95769"/>
                </a:lnTo>
                <a:close/>
                <a:moveTo>
                  <a:pt x="827405" y="94102"/>
                </a:moveTo>
                <a:lnTo>
                  <a:pt x="826808" y="94309"/>
                </a:lnTo>
                <a:lnTo>
                  <a:pt x="827095" y="94179"/>
                </a:lnTo>
                <a:close/>
                <a:moveTo>
                  <a:pt x="869936" y="93481"/>
                </a:moveTo>
                <a:cubicBezTo>
                  <a:pt x="848826" y="99692"/>
                  <a:pt x="828647" y="105903"/>
                  <a:pt x="807537" y="113046"/>
                </a:cubicBezTo>
                <a:cubicBezTo>
                  <a:pt x="803191" y="114599"/>
                  <a:pt x="799776" y="115531"/>
                  <a:pt x="795430" y="117394"/>
                </a:cubicBezTo>
                <a:cubicBezTo>
                  <a:pt x="806916" y="113667"/>
                  <a:pt x="818092" y="111183"/>
                  <a:pt x="828647" y="108388"/>
                </a:cubicBezTo>
                <a:cubicBezTo>
                  <a:pt x="842617" y="103108"/>
                  <a:pt x="855966" y="98139"/>
                  <a:pt x="869936" y="93481"/>
                </a:cubicBezTo>
                <a:close/>
                <a:moveTo>
                  <a:pt x="477538" y="93481"/>
                </a:moveTo>
                <a:cubicBezTo>
                  <a:pt x="476918" y="95033"/>
                  <a:pt x="475676" y="95965"/>
                  <a:pt x="474745" y="97207"/>
                </a:cubicBezTo>
                <a:lnTo>
                  <a:pt x="474745" y="96897"/>
                </a:lnTo>
                <a:cubicBezTo>
                  <a:pt x="475676" y="95655"/>
                  <a:pt x="476607" y="94412"/>
                  <a:pt x="477538" y="93481"/>
                </a:cubicBezTo>
                <a:close/>
                <a:moveTo>
                  <a:pt x="828941" y="93385"/>
                </a:moveTo>
                <a:lnTo>
                  <a:pt x="827405" y="94102"/>
                </a:lnTo>
                <a:cubicBezTo>
                  <a:pt x="828026" y="93791"/>
                  <a:pt x="828337" y="93791"/>
                  <a:pt x="828647" y="93481"/>
                </a:cubicBezTo>
                <a:close/>
                <a:moveTo>
                  <a:pt x="552665" y="90686"/>
                </a:moveTo>
                <a:cubicBezTo>
                  <a:pt x="552665" y="90686"/>
                  <a:pt x="552665" y="90686"/>
                  <a:pt x="552976" y="90686"/>
                </a:cubicBezTo>
                <a:cubicBezTo>
                  <a:pt x="552355" y="90996"/>
                  <a:pt x="551734" y="91307"/>
                  <a:pt x="551423" y="91928"/>
                </a:cubicBezTo>
                <a:cubicBezTo>
                  <a:pt x="551734" y="91617"/>
                  <a:pt x="552044" y="90996"/>
                  <a:pt x="552665" y="90686"/>
                </a:cubicBezTo>
                <a:close/>
                <a:moveTo>
                  <a:pt x="625619" y="90064"/>
                </a:moveTo>
                <a:cubicBezTo>
                  <a:pt x="610718" y="99692"/>
                  <a:pt x="595817" y="110251"/>
                  <a:pt x="580915" y="121742"/>
                </a:cubicBezTo>
                <a:cubicBezTo>
                  <a:pt x="580915" y="122674"/>
                  <a:pt x="580294" y="122674"/>
                  <a:pt x="580294" y="123295"/>
                </a:cubicBezTo>
                <a:cubicBezTo>
                  <a:pt x="595196" y="111183"/>
                  <a:pt x="610718" y="100624"/>
                  <a:pt x="625619" y="90064"/>
                </a:cubicBezTo>
                <a:close/>
                <a:moveTo>
                  <a:pt x="546767" y="90064"/>
                </a:moveTo>
                <a:cubicBezTo>
                  <a:pt x="539937" y="93481"/>
                  <a:pt x="531866" y="98760"/>
                  <a:pt x="524105" y="104040"/>
                </a:cubicBezTo>
                <a:lnTo>
                  <a:pt x="508272" y="119879"/>
                </a:lnTo>
                <a:cubicBezTo>
                  <a:pt x="516344" y="113667"/>
                  <a:pt x="525036" y="107767"/>
                  <a:pt x="532797" y="102487"/>
                </a:cubicBezTo>
                <a:cubicBezTo>
                  <a:pt x="536522" y="99692"/>
                  <a:pt x="539006" y="97207"/>
                  <a:pt x="542421" y="94412"/>
                </a:cubicBezTo>
                <a:cubicBezTo>
                  <a:pt x="544283" y="92859"/>
                  <a:pt x="546146" y="91928"/>
                  <a:pt x="546767" y="90064"/>
                </a:cubicBezTo>
                <a:close/>
                <a:moveTo>
                  <a:pt x="1010876" y="89133"/>
                </a:moveTo>
                <a:lnTo>
                  <a:pt x="964647" y="99757"/>
                </a:lnTo>
                <a:lnTo>
                  <a:pt x="924590" y="108963"/>
                </a:lnTo>
                <a:lnTo>
                  <a:pt x="910293" y="112115"/>
                </a:lnTo>
                <a:cubicBezTo>
                  <a:pt x="930161" y="106835"/>
                  <a:pt x="951271" y="102487"/>
                  <a:pt x="973313" y="97207"/>
                </a:cubicBezTo>
                <a:cubicBezTo>
                  <a:pt x="985420" y="94412"/>
                  <a:pt x="997838" y="91928"/>
                  <a:pt x="1010876" y="89133"/>
                </a:cubicBezTo>
                <a:close/>
                <a:moveTo>
                  <a:pt x="478159" y="87269"/>
                </a:moveTo>
                <a:lnTo>
                  <a:pt x="478071" y="87446"/>
                </a:lnTo>
                <a:lnTo>
                  <a:pt x="473254" y="93264"/>
                </a:lnTo>
                <a:lnTo>
                  <a:pt x="475986" y="89133"/>
                </a:lnTo>
                <a:cubicBezTo>
                  <a:pt x="476918" y="88822"/>
                  <a:pt x="477538" y="87890"/>
                  <a:pt x="478159" y="87269"/>
                </a:cubicBezTo>
                <a:close/>
                <a:moveTo>
                  <a:pt x="853793" y="85095"/>
                </a:moveTo>
                <a:lnTo>
                  <a:pt x="849601" y="86650"/>
                </a:lnTo>
                <a:lnTo>
                  <a:pt x="828941" y="93385"/>
                </a:lnTo>
                <a:lnTo>
                  <a:pt x="828958" y="93377"/>
                </a:lnTo>
                <a:close/>
                <a:moveTo>
                  <a:pt x="490267" y="84785"/>
                </a:moveTo>
                <a:lnTo>
                  <a:pt x="481264" y="97207"/>
                </a:lnTo>
                <a:cubicBezTo>
                  <a:pt x="479712" y="98760"/>
                  <a:pt x="478159" y="100313"/>
                  <a:pt x="476607" y="101866"/>
                </a:cubicBezTo>
                <a:cubicBezTo>
                  <a:pt x="478159" y="99692"/>
                  <a:pt x="480022" y="97207"/>
                  <a:pt x="482195" y="94412"/>
                </a:cubicBezTo>
                <a:cubicBezTo>
                  <a:pt x="484679" y="91307"/>
                  <a:pt x="487473" y="88201"/>
                  <a:pt x="490267" y="84785"/>
                </a:cubicBezTo>
                <a:close/>
                <a:moveTo>
                  <a:pt x="480332" y="84785"/>
                </a:moveTo>
                <a:cubicBezTo>
                  <a:pt x="479712" y="86027"/>
                  <a:pt x="478780" y="86959"/>
                  <a:pt x="477849" y="87890"/>
                </a:cubicBezTo>
                <a:lnTo>
                  <a:pt x="478071" y="87446"/>
                </a:lnTo>
                <a:lnTo>
                  <a:pt x="479246" y="86027"/>
                </a:lnTo>
                <a:close/>
                <a:moveTo>
                  <a:pt x="895392" y="83853"/>
                </a:moveTo>
                <a:lnTo>
                  <a:pt x="869005" y="91928"/>
                </a:lnTo>
                <a:cubicBezTo>
                  <a:pt x="866211" y="92859"/>
                  <a:pt x="862796" y="94102"/>
                  <a:pt x="859691" y="95344"/>
                </a:cubicBezTo>
                <a:cubicBezTo>
                  <a:pt x="866831" y="93170"/>
                  <a:pt x="874592" y="90996"/>
                  <a:pt x="882043" y="89133"/>
                </a:cubicBezTo>
                <a:close/>
                <a:moveTo>
                  <a:pt x="498338" y="79505"/>
                </a:moveTo>
                <a:lnTo>
                  <a:pt x="497717" y="80437"/>
                </a:lnTo>
                <a:lnTo>
                  <a:pt x="497096" y="81058"/>
                </a:lnTo>
                <a:cubicBezTo>
                  <a:pt x="497717" y="80747"/>
                  <a:pt x="498028" y="80126"/>
                  <a:pt x="498338" y="79505"/>
                </a:cubicBezTo>
                <a:close/>
                <a:moveTo>
                  <a:pt x="870723" y="79464"/>
                </a:moveTo>
                <a:lnTo>
                  <a:pt x="864859" y="81498"/>
                </a:lnTo>
                <a:lnTo>
                  <a:pt x="867763" y="80437"/>
                </a:lnTo>
                <a:close/>
                <a:moveTo>
                  <a:pt x="850999" y="77952"/>
                </a:moveTo>
                <a:cubicBezTo>
                  <a:pt x="847584" y="79505"/>
                  <a:pt x="844169" y="80747"/>
                  <a:pt x="840754" y="82300"/>
                </a:cubicBezTo>
                <a:cubicBezTo>
                  <a:pt x="819644" y="90064"/>
                  <a:pt x="799466" y="97829"/>
                  <a:pt x="779598" y="105903"/>
                </a:cubicBezTo>
                <a:cubicBezTo>
                  <a:pt x="779598" y="105903"/>
                  <a:pt x="779908" y="105903"/>
                  <a:pt x="779908" y="105593"/>
                </a:cubicBezTo>
                <a:cubicBezTo>
                  <a:pt x="779598" y="105903"/>
                  <a:pt x="779287" y="106214"/>
                  <a:pt x="778666" y="106214"/>
                </a:cubicBezTo>
                <a:cubicBezTo>
                  <a:pt x="775872" y="107456"/>
                  <a:pt x="773078" y="108388"/>
                  <a:pt x="769974" y="109319"/>
                </a:cubicBezTo>
                <a:cubicBezTo>
                  <a:pt x="770905" y="108388"/>
                  <a:pt x="772768" y="108388"/>
                  <a:pt x="773389" y="107767"/>
                </a:cubicBezTo>
                <a:cubicBezTo>
                  <a:pt x="776804" y="106214"/>
                  <a:pt x="780529" y="104661"/>
                  <a:pt x="783944" y="103419"/>
                </a:cubicBezTo>
                <a:lnTo>
                  <a:pt x="785216" y="102665"/>
                </a:lnTo>
                <a:lnTo>
                  <a:pt x="835787" y="82921"/>
                </a:lnTo>
                <a:cubicBezTo>
                  <a:pt x="840754" y="81058"/>
                  <a:pt x="845721" y="79505"/>
                  <a:pt x="850999" y="77952"/>
                </a:cubicBezTo>
                <a:close/>
                <a:moveTo>
                  <a:pt x="475055" y="77952"/>
                </a:moveTo>
                <a:cubicBezTo>
                  <a:pt x="473192" y="79816"/>
                  <a:pt x="471640" y="81679"/>
                  <a:pt x="470088" y="83543"/>
                </a:cubicBezTo>
                <a:cubicBezTo>
                  <a:pt x="469157" y="84474"/>
                  <a:pt x="468225" y="85716"/>
                  <a:pt x="467294" y="86648"/>
                </a:cubicBezTo>
                <a:cubicBezTo>
                  <a:pt x="469777" y="84164"/>
                  <a:pt x="472261" y="81058"/>
                  <a:pt x="475055" y="77952"/>
                </a:cubicBezTo>
                <a:close/>
                <a:moveTo>
                  <a:pt x="855656" y="75778"/>
                </a:moveTo>
                <a:cubicBezTo>
                  <a:pt x="854103" y="76400"/>
                  <a:pt x="852551" y="77021"/>
                  <a:pt x="850999" y="77952"/>
                </a:cubicBezTo>
                <a:lnTo>
                  <a:pt x="853871" y="76420"/>
                </a:lnTo>
                <a:close/>
                <a:moveTo>
                  <a:pt x="882442" y="75388"/>
                </a:moveTo>
                <a:lnTo>
                  <a:pt x="879560" y="76399"/>
                </a:lnTo>
                <a:cubicBezTo>
                  <a:pt x="877386" y="77021"/>
                  <a:pt x="875213" y="77952"/>
                  <a:pt x="873040" y="78573"/>
                </a:cubicBezTo>
                <a:close/>
                <a:moveTo>
                  <a:pt x="948477" y="75157"/>
                </a:moveTo>
                <a:cubicBezTo>
                  <a:pt x="948477" y="75157"/>
                  <a:pt x="948788" y="75157"/>
                  <a:pt x="949098" y="75157"/>
                </a:cubicBezTo>
                <a:lnTo>
                  <a:pt x="945107" y="76222"/>
                </a:lnTo>
                <a:close/>
                <a:moveTo>
                  <a:pt x="857053" y="75002"/>
                </a:moveTo>
                <a:lnTo>
                  <a:pt x="855656" y="75778"/>
                </a:lnTo>
                <a:cubicBezTo>
                  <a:pt x="855656" y="75778"/>
                  <a:pt x="855656" y="75778"/>
                  <a:pt x="855656" y="75468"/>
                </a:cubicBezTo>
                <a:close/>
                <a:moveTo>
                  <a:pt x="751864" y="74571"/>
                </a:moveTo>
                <a:lnTo>
                  <a:pt x="746070" y="77331"/>
                </a:lnTo>
                <a:cubicBezTo>
                  <a:pt x="746691" y="77021"/>
                  <a:pt x="747622" y="76400"/>
                  <a:pt x="748553" y="76089"/>
                </a:cubicBezTo>
                <a:close/>
                <a:moveTo>
                  <a:pt x="951271" y="74226"/>
                </a:moveTo>
                <a:lnTo>
                  <a:pt x="951156" y="74275"/>
                </a:lnTo>
                <a:lnTo>
                  <a:pt x="950698" y="74417"/>
                </a:lnTo>
                <a:close/>
                <a:moveTo>
                  <a:pt x="959343" y="71741"/>
                </a:moveTo>
                <a:cubicBezTo>
                  <a:pt x="955928" y="72673"/>
                  <a:pt x="952513" y="73915"/>
                  <a:pt x="949098" y="75157"/>
                </a:cubicBezTo>
                <a:lnTo>
                  <a:pt x="951156" y="74275"/>
                </a:lnTo>
                <a:close/>
                <a:moveTo>
                  <a:pt x="895440" y="70825"/>
                </a:moveTo>
                <a:lnTo>
                  <a:pt x="892288" y="72052"/>
                </a:lnTo>
                <a:lnTo>
                  <a:pt x="882442" y="75388"/>
                </a:lnTo>
                <a:close/>
                <a:moveTo>
                  <a:pt x="897255" y="70188"/>
                </a:moveTo>
                <a:lnTo>
                  <a:pt x="895440" y="70825"/>
                </a:lnTo>
                <a:lnTo>
                  <a:pt x="896519" y="70405"/>
                </a:lnTo>
                <a:close/>
                <a:moveTo>
                  <a:pt x="756935" y="69878"/>
                </a:moveTo>
                <a:cubicBezTo>
                  <a:pt x="751658" y="71741"/>
                  <a:pt x="746380" y="74226"/>
                  <a:pt x="740172" y="76089"/>
                </a:cubicBezTo>
                <a:lnTo>
                  <a:pt x="734894" y="78573"/>
                </a:lnTo>
                <a:cubicBezTo>
                  <a:pt x="737688" y="78573"/>
                  <a:pt x="740172" y="77952"/>
                  <a:pt x="743586" y="76089"/>
                </a:cubicBezTo>
                <a:cubicBezTo>
                  <a:pt x="747933" y="74226"/>
                  <a:pt x="752589" y="71741"/>
                  <a:pt x="756935" y="69878"/>
                </a:cubicBezTo>
                <a:close/>
                <a:moveTo>
                  <a:pt x="586193" y="69878"/>
                </a:moveTo>
                <a:lnTo>
                  <a:pt x="579674" y="74847"/>
                </a:lnTo>
                <a:cubicBezTo>
                  <a:pt x="575017" y="77642"/>
                  <a:pt x="570050" y="80437"/>
                  <a:pt x="565393" y="83232"/>
                </a:cubicBezTo>
                <a:cubicBezTo>
                  <a:pt x="566325" y="82300"/>
                  <a:pt x="567566" y="81369"/>
                  <a:pt x="568808" y="80437"/>
                </a:cubicBezTo>
                <a:cubicBezTo>
                  <a:pt x="574707" y="76710"/>
                  <a:pt x="580605" y="73294"/>
                  <a:pt x="586193" y="69878"/>
                </a:cubicBezTo>
                <a:close/>
                <a:moveTo>
                  <a:pt x="572223" y="69878"/>
                </a:moveTo>
                <a:lnTo>
                  <a:pt x="570220" y="71265"/>
                </a:lnTo>
                <a:lnTo>
                  <a:pt x="568185" y="72571"/>
                </a:lnTo>
                <a:close/>
                <a:moveTo>
                  <a:pt x="611028" y="68325"/>
                </a:moveTo>
                <a:cubicBezTo>
                  <a:pt x="607924" y="70499"/>
                  <a:pt x="604819" y="72673"/>
                  <a:pt x="601715" y="75157"/>
                </a:cubicBezTo>
                <a:cubicBezTo>
                  <a:pt x="599231" y="76400"/>
                  <a:pt x="596748" y="77952"/>
                  <a:pt x="594575" y="79195"/>
                </a:cubicBezTo>
                <a:cubicBezTo>
                  <a:pt x="599852" y="75468"/>
                  <a:pt x="604819" y="72052"/>
                  <a:pt x="609786" y="68946"/>
                </a:cubicBezTo>
                <a:cubicBezTo>
                  <a:pt x="610097" y="68946"/>
                  <a:pt x="610718" y="68635"/>
                  <a:pt x="611028" y="68325"/>
                </a:cubicBezTo>
                <a:close/>
                <a:moveTo>
                  <a:pt x="882974" y="67393"/>
                </a:moveTo>
                <a:cubicBezTo>
                  <a:pt x="868694" y="72362"/>
                  <a:pt x="855035" y="77331"/>
                  <a:pt x="841686" y="81990"/>
                </a:cubicBezTo>
                <a:cubicBezTo>
                  <a:pt x="844790" y="80747"/>
                  <a:pt x="847895" y="79195"/>
                  <a:pt x="850999" y="77952"/>
                </a:cubicBezTo>
                <a:cubicBezTo>
                  <a:pt x="861554" y="74226"/>
                  <a:pt x="872109" y="70809"/>
                  <a:pt x="882974" y="67393"/>
                </a:cubicBezTo>
                <a:close/>
                <a:moveTo>
                  <a:pt x="855966" y="67083"/>
                </a:moveTo>
                <a:cubicBezTo>
                  <a:pt x="848205" y="69878"/>
                  <a:pt x="840754" y="72983"/>
                  <a:pt x="832993" y="76089"/>
                </a:cubicBezTo>
                <a:cubicBezTo>
                  <a:pt x="829579" y="77021"/>
                  <a:pt x="826785" y="78573"/>
                  <a:pt x="823370" y="79505"/>
                </a:cubicBezTo>
                <a:cubicBezTo>
                  <a:pt x="828647" y="77331"/>
                  <a:pt x="833925" y="75157"/>
                  <a:pt x="839202" y="73294"/>
                </a:cubicBezTo>
                <a:cubicBezTo>
                  <a:pt x="845101" y="71120"/>
                  <a:pt x="850689" y="68946"/>
                  <a:pt x="855966" y="67083"/>
                </a:cubicBezTo>
                <a:close/>
                <a:moveTo>
                  <a:pt x="757867" y="66772"/>
                </a:moveTo>
                <a:cubicBezTo>
                  <a:pt x="756625" y="67393"/>
                  <a:pt x="755694" y="67393"/>
                  <a:pt x="754141" y="68325"/>
                </a:cubicBezTo>
                <a:cubicBezTo>
                  <a:pt x="738309" y="74226"/>
                  <a:pt x="721856" y="82300"/>
                  <a:pt x="704160" y="90064"/>
                </a:cubicBezTo>
                <a:cubicBezTo>
                  <a:pt x="711301" y="87580"/>
                  <a:pt x="717509" y="84785"/>
                  <a:pt x="724339" y="82300"/>
                </a:cubicBezTo>
                <a:close/>
                <a:moveTo>
                  <a:pt x="538074" y="66461"/>
                </a:moveTo>
                <a:lnTo>
                  <a:pt x="511432" y="90204"/>
                </a:lnTo>
                <a:lnTo>
                  <a:pt x="495234" y="104040"/>
                </a:lnTo>
                <a:cubicBezTo>
                  <a:pt x="509203" y="90064"/>
                  <a:pt x="524105" y="77952"/>
                  <a:pt x="538074" y="66461"/>
                </a:cubicBezTo>
                <a:close/>
                <a:moveTo>
                  <a:pt x="512618" y="65530"/>
                </a:moveTo>
                <a:lnTo>
                  <a:pt x="497096" y="81369"/>
                </a:lnTo>
                <a:lnTo>
                  <a:pt x="497717" y="80437"/>
                </a:lnTo>
                <a:close/>
                <a:moveTo>
                  <a:pt x="594885" y="65219"/>
                </a:moveTo>
                <a:cubicBezTo>
                  <a:pt x="593023" y="66461"/>
                  <a:pt x="591160" y="68014"/>
                  <a:pt x="588987" y="68946"/>
                </a:cubicBezTo>
                <a:cubicBezTo>
                  <a:pt x="590849" y="68325"/>
                  <a:pt x="592402" y="66461"/>
                  <a:pt x="594264" y="65530"/>
                </a:cubicBezTo>
                <a:cubicBezTo>
                  <a:pt x="594575" y="65530"/>
                  <a:pt x="594575" y="65219"/>
                  <a:pt x="594885" y="65219"/>
                </a:cubicBezTo>
                <a:close/>
                <a:moveTo>
                  <a:pt x="580915" y="65219"/>
                </a:moveTo>
                <a:cubicBezTo>
                  <a:pt x="580605" y="65219"/>
                  <a:pt x="580294" y="65530"/>
                  <a:pt x="580294" y="65530"/>
                </a:cubicBezTo>
                <a:cubicBezTo>
                  <a:pt x="579363" y="66151"/>
                  <a:pt x="578742" y="66772"/>
                  <a:pt x="578121" y="67393"/>
                </a:cubicBezTo>
                <a:cubicBezTo>
                  <a:pt x="579053" y="66461"/>
                  <a:pt x="579984" y="65840"/>
                  <a:pt x="580915" y="65219"/>
                </a:cubicBezTo>
                <a:close/>
                <a:moveTo>
                  <a:pt x="496475" y="65219"/>
                </a:moveTo>
                <a:lnTo>
                  <a:pt x="479246" y="86027"/>
                </a:lnTo>
                <a:lnTo>
                  <a:pt x="478159" y="87269"/>
                </a:lnTo>
                <a:cubicBezTo>
                  <a:pt x="484679" y="78573"/>
                  <a:pt x="490887" y="70809"/>
                  <a:pt x="496475" y="65219"/>
                </a:cubicBezTo>
                <a:close/>
                <a:moveTo>
                  <a:pt x="804122" y="64598"/>
                </a:moveTo>
                <a:cubicBezTo>
                  <a:pt x="773389" y="77021"/>
                  <a:pt x="742034" y="89133"/>
                  <a:pt x="711301" y="102487"/>
                </a:cubicBezTo>
                <a:cubicBezTo>
                  <a:pt x="719062" y="99692"/>
                  <a:pt x="726202" y="98139"/>
                  <a:pt x="731479" y="96276"/>
                </a:cubicBezTo>
                <a:cubicBezTo>
                  <a:pt x="732411" y="96276"/>
                  <a:pt x="733342" y="95344"/>
                  <a:pt x="734894" y="95344"/>
                </a:cubicBezTo>
                <a:cubicBezTo>
                  <a:pt x="736757" y="94412"/>
                  <a:pt x="737688" y="93481"/>
                  <a:pt x="739240" y="93481"/>
                </a:cubicBezTo>
                <a:cubicBezTo>
                  <a:pt x="761282" y="83232"/>
                  <a:pt x="782392" y="74226"/>
                  <a:pt x="804122" y="64598"/>
                </a:cubicBezTo>
                <a:close/>
                <a:moveTo>
                  <a:pt x="619720" y="63666"/>
                </a:moveTo>
                <a:cubicBezTo>
                  <a:pt x="616926" y="65219"/>
                  <a:pt x="614133" y="66772"/>
                  <a:pt x="611028" y="68325"/>
                </a:cubicBezTo>
                <a:cubicBezTo>
                  <a:pt x="611649" y="68014"/>
                  <a:pt x="611959" y="67704"/>
                  <a:pt x="612580" y="67393"/>
                </a:cubicBezTo>
                <a:cubicBezTo>
                  <a:pt x="611649" y="68014"/>
                  <a:pt x="610718" y="68325"/>
                  <a:pt x="609786" y="68946"/>
                </a:cubicBezTo>
                <a:cubicBezTo>
                  <a:pt x="598610" y="74847"/>
                  <a:pt x="585882" y="81679"/>
                  <a:pt x="573154" y="88201"/>
                </a:cubicBezTo>
                <a:cubicBezTo>
                  <a:pt x="571292" y="89133"/>
                  <a:pt x="569739" y="90064"/>
                  <a:pt x="568808" y="90996"/>
                </a:cubicBezTo>
                <a:cubicBezTo>
                  <a:pt x="566325" y="92859"/>
                  <a:pt x="564462" y="94412"/>
                  <a:pt x="561668" y="97207"/>
                </a:cubicBezTo>
                <a:cubicBezTo>
                  <a:pt x="566946" y="94412"/>
                  <a:pt x="572223" y="92859"/>
                  <a:pt x="577500" y="90064"/>
                </a:cubicBezTo>
                <a:cubicBezTo>
                  <a:pt x="583088" y="86338"/>
                  <a:pt x="588676" y="82611"/>
                  <a:pt x="594575" y="79195"/>
                </a:cubicBezTo>
                <a:cubicBezTo>
                  <a:pt x="591470" y="81369"/>
                  <a:pt x="588676" y="83543"/>
                  <a:pt x="585572" y="85716"/>
                </a:cubicBezTo>
                <a:cubicBezTo>
                  <a:pt x="586193" y="85716"/>
                  <a:pt x="588055" y="84785"/>
                  <a:pt x="589918" y="83853"/>
                </a:cubicBezTo>
                <a:cubicBezTo>
                  <a:pt x="593954" y="80747"/>
                  <a:pt x="597679" y="77952"/>
                  <a:pt x="601715" y="75157"/>
                </a:cubicBezTo>
                <a:cubicBezTo>
                  <a:pt x="605440" y="72673"/>
                  <a:pt x="609476" y="70499"/>
                  <a:pt x="613512" y="68325"/>
                </a:cubicBezTo>
                <a:cubicBezTo>
                  <a:pt x="615374" y="66461"/>
                  <a:pt x="616926" y="65530"/>
                  <a:pt x="619720" y="63666"/>
                </a:cubicBezTo>
                <a:close/>
                <a:moveTo>
                  <a:pt x="550492" y="63666"/>
                </a:moveTo>
                <a:lnTo>
                  <a:pt x="526778" y="82962"/>
                </a:lnTo>
                <a:lnTo>
                  <a:pt x="528451" y="81369"/>
                </a:lnTo>
                <a:cubicBezTo>
                  <a:pt x="535591" y="76089"/>
                  <a:pt x="542421" y="69878"/>
                  <a:pt x="550492" y="63666"/>
                </a:cubicBezTo>
                <a:close/>
                <a:moveTo>
                  <a:pt x="915571" y="63045"/>
                </a:moveTo>
                <a:cubicBezTo>
                  <a:pt x="907810" y="65219"/>
                  <a:pt x="900359" y="67704"/>
                  <a:pt x="892908" y="70188"/>
                </a:cubicBezTo>
                <a:cubicBezTo>
                  <a:pt x="888873" y="71120"/>
                  <a:pt x="884837" y="72362"/>
                  <a:pt x="881112" y="73604"/>
                </a:cubicBezTo>
                <a:close/>
                <a:moveTo>
                  <a:pt x="616926" y="63045"/>
                </a:moveTo>
                <a:lnTo>
                  <a:pt x="611339" y="66772"/>
                </a:lnTo>
                <a:cubicBezTo>
                  <a:pt x="611028" y="66772"/>
                  <a:pt x="610407" y="67083"/>
                  <a:pt x="610097" y="67393"/>
                </a:cubicBezTo>
                <a:cubicBezTo>
                  <a:pt x="612580" y="65530"/>
                  <a:pt x="614443" y="64598"/>
                  <a:pt x="616926" y="63045"/>
                </a:cubicBezTo>
                <a:close/>
                <a:moveTo>
                  <a:pt x="617547" y="62735"/>
                </a:moveTo>
                <a:cubicBezTo>
                  <a:pt x="617237" y="62735"/>
                  <a:pt x="617237" y="62735"/>
                  <a:pt x="616926" y="63045"/>
                </a:cubicBezTo>
                <a:cubicBezTo>
                  <a:pt x="616616" y="63045"/>
                  <a:pt x="616306" y="63356"/>
                  <a:pt x="615995" y="63356"/>
                </a:cubicBezTo>
                <a:cubicBezTo>
                  <a:pt x="616616" y="63045"/>
                  <a:pt x="616926" y="63045"/>
                  <a:pt x="617547" y="62735"/>
                </a:cubicBezTo>
                <a:close/>
                <a:moveTo>
                  <a:pt x="633690" y="62114"/>
                </a:moveTo>
                <a:cubicBezTo>
                  <a:pt x="626550" y="65530"/>
                  <a:pt x="620341" y="69878"/>
                  <a:pt x="613512" y="73604"/>
                </a:cubicBezTo>
                <a:cubicBezTo>
                  <a:pt x="613201" y="73915"/>
                  <a:pt x="612891" y="74226"/>
                  <a:pt x="612270" y="74536"/>
                </a:cubicBezTo>
                <a:cubicBezTo>
                  <a:pt x="615374" y="73294"/>
                  <a:pt x="618479" y="72362"/>
                  <a:pt x="621273" y="70809"/>
                </a:cubicBezTo>
                <a:cubicBezTo>
                  <a:pt x="625619" y="68325"/>
                  <a:pt x="630275" y="64598"/>
                  <a:pt x="633690" y="62114"/>
                </a:cubicBezTo>
                <a:close/>
                <a:moveTo>
                  <a:pt x="785806" y="61182"/>
                </a:moveTo>
                <a:cubicBezTo>
                  <a:pt x="783012" y="62424"/>
                  <a:pt x="780218" y="63666"/>
                  <a:pt x="777424" y="64909"/>
                </a:cubicBezTo>
                <a:cubicBezTo>
                  <a:pt x="772147" y="66772"/>
                  <a:pt x="766869" y="68946"/>
                  <a:pt x="761282" y="70809"/>
                </a:cubicBezTo>
                <a:cubicBezTo>
                  <a:pt x="761592" y="70499"/>
                  <a:pt x="762213" y="70499"/>
                  <a:pt x="762523" y="70188"/>
                </a:cubicBezTo>
                <a:cubicBezTo>
                  <a:pt x="769974" y="67393"/>
                  <a:pt x="777735" y="64598"/>
                  <a:pt x="785806" y="61182"/>
                </a:cubicBezTo>
                <a:close/>
                <a:moveTo>
                  <a:pt x="624998" y="61182"/>
                </a:moveTo>
                <a:cubicBezTo>
                  <a:pt x="624067" y="61182"/>
                  <a:pt x="623135" y="62114"/>
                  <a:pt x="621273" y="63045"/>
                </a:cubicBezTo>
                <a:cubicBezTo>
                  <a:pt x="613512" y="68325"/>
                  <a:pt x="604819" y="75157"/>
                  <a:pt x="595196" y="82300"/>
                </a:cubicBezTo>
                <a:cubicBezTo>
                  <a:pt x="595817" y="82300"/>
                  <a:pt x="596748" y="81369"/>
                  <a:pt x="597679" y="81369"/>
                </a:cubicBezTo>
                <a:cubicBezTo>
                  <a:pt x="600473" y="79505"/>
                  <a:pt x="603888" y="77021"/>
                  <a:pt x="606372" y="75157"/>
                </a:cubicBezTo>
                <a:cubicBezTo>
                  <a:pt x="603888" y="77021"/>
                  <a:pt x="601094" y="79505"/>
                  <a:pt x="598610" y="81369"/>
                </a:cubicBezTo>
                <a:cubicBezTo>
                  <a:pt x="599542" y="81369"/>
                  <a:pt x="599542" y="80437"/>
                  <a:pt x="600473" y="80437"/>
                </a:cubicBezTo>
                <a:cubicBezTo>
                  <a:pt x="601094" y="79505"/>
                  <a:pt x="602957" y="79505"/>
                  <a:pt x="603888" y="78573"/>
                </a:cubicBezTo>
                <a:lnTo>
                  <a:pt x="605751" y="77021"/>
                </a:lnTo>
                <a:cubicBezTo>
                  <a:pt x="611649" y="70809"/>
                  <a:pt x="618789" y="66461"/>
                  <a:pt x="624998" y="61182"/>
                </a:cubicBezTo>
                <a:close/>
                <a:moveTo>
                  <a:pt x="589888" y="58644"/>
                </a:moveTo>
                <a:lnTo>
                  <a:pt x="588812" y="59419"/>
                </a:lnTo>
                <a:lnTo>
                  <a:pt x="566759" y="73662"/>
                </a:lnTo>
                <a:lnTo>
                  <a:pt x="570220" y="71265"/>
                </a:lnTo>
                <a:close/>
                <a:moveTo>
                  <a:pt x="592402" y="57766"/>
                </a:moveTo>
                <a:cubicBezTo>
                  <a:pt x="589608" y="59629"/>
                  <a:pt x="586193" y="61803"/>
                  <a:pt x="582778" y="63977"/>
                </a:cubicBezTo>
                <a:cubicBezTo>
                  <a:pt x="580605" y="65530"/>
                  <a:pt x="578432" y="67083"/>
                  <a:pt x="576569" y="68635"/>
                </a:cubicBezTo>
                <a:cubicBezTo>
                  <a:pt x="572844" y="71430"/>
                  <a:pt x="569119" y="74536"/>
                  <a:pt x="565393" y="77952"/>
                </a:cubicBezTo>
                <a:cubicBezTo>
                  <a:pt x="568498" y="74847"/>
                  <a:pt x="571913" y="72052"/>
                  <a:pt x="575327" y="69567"/>
                </a:cubicBezTo>
                <a:cubicBezTo>
                  <a:pt x="573154" y="71120"/>
                  <a:pt x="570981" y="72673"/>
                  <a:pt x="568808" y="74226"/>
                </a:cubicBezTo>
                <a:cubicBezTo>
                  <a:pt x="571913" y="71741"/>
                  <a:pt x="574707" y="69567"/>
                  <a:pt x="577190" y="67704"/>
                </a:cubicBezTo>
                <a:cubicBezTo>
                  <a:pt x="577811" y="67083"/>
                  <a:pt x="578742" y="66151"/>
                  <a:pt x="579363" y="65530"/>
                </a:cubicBezTo>
                <a:lnTo>
                  <a:pt x="581536" y="64287"/>
                </a:lnTo>
                <a:lnTo>
                  <a:pt x="584641" y="62424"/>
                </a:lnTo>
                <a:lnTo>
                  <a:pt x="588812" y="59419"/>
                </a:lnTo>
                <a:lnTo>
                  <a:pt x="590381" y="58406"/>
                </a:lnTo>
                <a:lnTo>
                  <a:pt x="586814" y="61182"/>
                </a:lnTo>
                <a:close/>
                <a:moveTo>
                  <a:pt x="592402" y="56834"/>
                </a:moveTo>
                <a:lnTo>
                  <a:pt x="590953" y="57961"/>
                </a:lnTo>
                <a:lnTo>
                  <a:pt x="589888" y="58644"/>
                </a:lnTo>
                <a:close/>
                <a:moveTo>
                  <a:pt x="638036" y="54039"/>
                </a:moveTo>
                <a:lnTo>
                  <a:pt x="636705" y="54971"/>
                </a:lnTo>
                <a:lnTo>
                  <a:pt x="635243" y="55902"/>
                </a:lnTo>
                <a:lnTo>
                  <a:pt x="634932" y="56213"/>
                </a:lnTo>
                <a:cubicBezTo>
                  <a:pt x="634001" y="56523"/>
                  <a:pt x="632759" y="57144"/>
                  <a:pt x="631828" y="57455"/>
                </a:cubicBezTo>
                <a:cubicBezTo>
                  <a:pt x="632138" y="57144"/>
                  <a:pt x="632449" y="57144"/>
                  <a:pt x="632759" y="56834"/>
                </a:cubicBezTo>
                <a:close/>
                <a:moveTo>
                  <a:pt x="760661" y="53107"/>
                </a:moveTo>
                <a:cubicBezTo>
                  <a:pt x="760040" y="53418"/>
                  <a:pt x="759419" y="53728"/>
                  <a:pt x="758798" y="54039"/>
                </a:cubicBezTo>
                <a:cubicBezTo>
                  <a:pt x="757867" y="54349"/>
                  <a:pt x="756935" y="54660"/>
                  <a:pt x="756004" y="54971"/>
                </a:cubicBezTo>
                <a:cubicBezTo>
                  <a:pt x="757556" y="54349"/>
                  <a:pt x="759108" y="53728"/>
                  <a:pt x="760661" y="53107"/>
                </a:cubicBezTo>
                <a:close/>
                <a:moveTo>
                  <a:pt x="896013" y="52797"/>
                </a:moveTo>
                <a:cubicBezTo>
                  <a:pt x="884527" y="56834"/>
                  <a:pt x="870867" y="61803"/>
                  <a:pt x="855966" y="67083"/>
                </a:cubicBezTo>
                <a:cubicBezTo>
                  <a:pt x="863417" y="64287"/>
                  <a:pt x="870867" y="61492"/>
                  <a:pt x="878318" y="58697"/>
                </a:cubicBezTo>
                <a:cubicBezTo>
                  <a:pt x="884527" y="56523"/>
                  <a:pt x="890425" y="54660"/>
                  <a:pt x="896013" y="52797"/>
                </a:cubicBezTo>
                <a:close/>
                <a:moveTo>
                  <a:pt x="683982" y="52486"/>
                </a:moveTo>
                <a:cubicBezTo>
                  <a:pt x="680256" y="54349"/>
                  <a:pt x="676842" y="56523"/>
                  <a:pt x="673116" y="58697"/>
                </a:cubicBezTo>
                <a:cubicBezTo>
                  <a:pt x="673737" y="58076"/>
                  <a:pt x="673737" y="57766"/>
                  <a:pt x="674048" y="57766"/>
                </a:cubicBezTo>
                <a:cubicBezTo>
                  <a:pt x="677462" y="55902"/>
                  <a:pt x="680877" y="54039"/>
                  <a:pt x="683982" y="52486"/>
                </a:cubicBezTo>
                <a:close/>
                <a:moveTo>
                  <a:pt x="667218" y="51244"/>
                </a:moveTo>
                <a:cubicBezTo>
                  <a:pt x="665666" y="52175"/>
                  <a:pt x="664114" y="53107"/>
                  <a:pt x="662561" y="54039"/>
                </a:cubicBezTo>
                <a:lnTo>
                  <a:pt x="666848" y="51435"/>
                </a:lnTo>
                <a:close/>
                <a:moveTo>
                  <a:pt x="836719" y="50623"/>
                </a:moveTo>
                <a:cubicBezTo>
                  <a:pt x="827716" y="53418"/>
                  <a:pt x="819024" y="55902"/>
                  <a:pt x="811263" y="58697"/>
                </a:cubicBezTo>
                <a:cubicBezTo>
                  <a:pt x="810331" y="58697"/>
                  <a:pt x="809400" y="59318"/>
                  <a:pt x="807537" y="59318"/>
                </a:cubicBezTo>
                <a:cubicBezTo>
                  <a:pt x="805054" y="61492"/>
                  <a:pt x="799466" y="64287"/>
                  <a:pt x="791705" y="67704"/>
                </a:cubicBezTo>
                <a:cubicBezTo>
                  <a:pt x="794809" y="66461"/>
                  <a:pt x="798224" y="65219"/>
                  <a:pt x="801639" y="63666"/>
                </a:cubicBezTo>
                <a:cubicBezTo>
                  <a:pt x="812815" y="59318"/>
                  <a:pt x="825232" y="54971"/>
                  <a:pt x="836719" y="50623"/>
                </a:cubicBezTo>
                <a:close/>
                <a:moveTo>
                  <a:pt x="655421" y="49691"/>
                </a:moveTo>
                <a:lnTo>
                  <a:pt x="655732" y="49691"/>
                </a:lnTo>
                <a:cubicBezTo>
                  <a:pt x="652938" y="51244"/>
                  <a:pt x="650144" y="52797"/>
                  <a:pt x="647660" y="54039"/>
                </a:cubicBezTo>
                <a:cubicBezTo>
                  <a:pt x="648281" y="53728"/>
                  <a:pt x="648902" y="53418"/>
                  <a:pt x="649523" y="52797"/>
                </a:cubicBezTo>
                <a:cubicBezTo>
                  <a:pt x="651385" y="51865"/>
                  <a:pt x="653559" y="50933"/>
                  <a:pt x="655421" y="49691"/>
                </a:cubicBezTo>
                <a:close/>
                <a:moveTo>
                  <a:pt x="577500" y="48759"/>
                </a:moveTo>
                <a:cubicBezTo>
                  <a:pt x="565238" y="57144"/>
                  <a:pt x="555149" y="63977"/>
                  <a:pt x="545525" y="71469"/>
                </a:cubicBezTo>
                <a:lnTo>
                  <a:pt x="517900" y="96717"/>
                </a:lnTo>
                <a:lnTo>
                  <a:pt x="534660" y="79505"/>
                </a:lnTo>
                <a:cubicBezTo>
                  <a:pt x="551423" y="66461"/>
                  <a:pt x="549561" y="67393"/>
                  <a:pt x="577500" y="48759"/>
                </a:cubicBezTo>
                <a:close/>
                <a:moveTo>
                  <a:pt x="829579" y="47206"/>
                </a:moveTo>
                <a:cubicBezTo>
                  <a:pt x="818092" y="51554"/>
                  <a:pt x="805985" y="54971"/>
                  <a:pt x="794499" y="59318"/>
                </a:cubicBezTo>
                <a:cubicBezTo>
                  <a:pt x="795120" y="59318"/>
                  <a:pt x="795430" y="59008"/>
                  <a:pt x="795740" y="58697"/>
                </a:cubicBezTo>
                <a:cubicBezTo>
                  <a:pt x="797603" y="58076"/>
                  <a:pt x="799466" y="57144"/>
                  <a:pt x="801639" y="56834"/>
                </a:cubicBezTo>
                <a:close/>
                <a:moveTo>
                  <a:pt x="609165" y="46275"/>
                </a:moveTo>
                <a:lnTo>
                  <a:pt x="590381" y="58406"/>
                </a:lnTo>
                <a:lnTo>
                  <a:pt x="590953" y="57961"/>
                </a:lnTo>
                <a:close/>
                <a:moveTo>
                  <a:pt x="697331" y="45964"/>
                </a:moveTo>
                <a:cubicBezTo>
                  <a:pt x="687086" y="51554"/>
                  <a:pt x="677773" y="57144"/>
                  <a:pt x="668770" y="62114"/>
                </a:cubicBezTo>
                <a:cubicBezTo>
                  <a:pt x="679015" y="55902"/>
                  <a:pt x="687707" y="50623"/>
                  <a:pt x="695468" y="46275"/>
                </a:cubicBezTo>
                <a:close/>
                <a:moveTo>
                  <a:pt x="663182" y="45964"/>
                </a:moveTo>
                <a:lnTo>
                  <a:pt x="662872" y="46275"/>
                </a:lnTo>
                <a:cubicBezTo>
                  <a:pt x="660699" y="47517"/>
                  <a:pt x="658526" y="48759"/>
                  <a:pt x="656352" y="49691"/>
                </a:cubicBezTo>
                <a:lnTo>
                  <a:pt x="655732" y="49691"/>
                </a:lnTo>
                <a:cubicBezTo>
                  <a:pt x="658215" y="48449"/>
                  <a:pt x="660699" y="47206"/>
                  <a:pt x="663182" y="45964"/>
                </a:cubicBezTo>
                <a:close/>
                <a:moveTo>
                  <a:pt x="700435" y="45654"/>
                </a:moveTo>
                <a:cubicBezTo>
                  <a:pt x="686155" y="53418"/>
                  <a:pt x="673116" y="61182"/>
                  <a:pt x="659767" y="68946"/>
                </a:cubicBezTo>
                <a:cubicBezTo>
                  <a:pt x="657284" y="69878"/>
                  <a:pt x="655421" y="71741"/>
                  <a:pt x="652938" y="72673"/>
                </a:cubicBezTo>
                <a:cubicBezTo>
                  <a:pt x="652938" y="72673"/>
                  <a:pt x="652938" y="72673"/>
                  <a:pt x="652938" y="72362"/>
                </a:cubicBezTo>
                <a:cubicBezTo>
                  <a:pt x="654179" y="71741"/>
                  <a:pt x="655732" y="70809"/>
                  <a:pt x="657284" y="69878"/>
                </a:cubicBezTo>
                <a:cubicBezTo>
                  <a:pt x="670012" y="61803"/>
                  <a:pt x="683671" y="54349"/>
                  <a:pt x="698883" y="45964"/>
                </a:cubicBezTo>
                <a:close/>
                <a:moveTo>
                  <a:pt x="854103" y="44411"/>
                </a:moveTo>
                <a:cubicBezTo>
                  <a:pt x="853482" y="44411"/>
                  <a:pt x="853482" y="44722"/>
                  <a:pt x="853172" y="45032"/>
                </a:cubicBezTo>
                <a:cubicBezTo>
                  <a:pt x="853482" y="45032"/>
                  <a:pt x="853482" y="44722"/>
                  <a:pt x="853793" y="44722"/>
                </a:cubicBezTo>
                <a:cubicBezTo>
                  <a:pt x="854103" y="44722"/>
                  <a:pt x="854103" y="44411"/>
                  <a:pt x="854103" y="44411"/>
                </a:cubicBezTo>
                <a:close/>
                <a:moveTo>
                  <a:pt x="710369" y="44411"/>
                </a:moveTo>
                <a:cubicBezTo>
                  <a:pt x="706023" y="46275"/>
                  <a:pt x="701677" y="48759"/>
                  <a:pt x="697331" y="50623"/>
                </a:cubicBezTo>
                <a:lnTo>
                  <a:pt x="702608" y="48138"/>
                </a:lnTo>
                <a:cubicBezTo>
                  <a:pt x="699814" y="48759"/>
                  <a:pt x="696399" y="50623"/>
                  <a:pt x="693916" y="52486"/>
                </a:cubicBezTo>
                <a:cubicBezTo>
                  <a:pt x="692364" y="53107"/>
                  <a:pt x="691743" y="53107"/>
                  <a:pt x="690811" y="53728"/>
                </a:cubicBezTo>
                <a:lnTo>
                  <a:pt x="688638" y="54971"/>
                </a:lnTo>
                <a:lnTo>
                  <a:pt x="667839" y="65530"/>
                </a:lnTo>
                <a:cubicBezTo>
                  <a:pt x="678394" y="58697"/>
                  <a:pt x="689880" y="51865"/>
                  <a:pt x="701677" y="45654"/>
                </a:cubicBezTo>
                <a:close/>
                <a:moveTo>
                  <a:pt x="653248" y="44411"/>
                </a:moveTo>
                <a:lnTo>
                  <a:pt x="648591" y="47206"/>
                </a:lnTo>
                <a:cubicBezTo>
                  <a:pt x="647660" y="47827"/>
                  <a:pt x="646729" y="48449"/>
                  <a:pt x="645487" y="49380"/>
                </a:cubicBezTo>
                <a:cubicBezTo>
                  <a:pt x="643314" y="50623"/>
                  <a:pt x="641141" y="51865"/>
                  <a:pt x="638968" y="53418"/>
                </a:cubicBezTo>
                <a:lnTo>
                  <a:pt x="633690" y="55902"/>
                </a:lnTo>
                <a:cubicBezTo>
                  <a:pt x="639899" y="50623"/>
                  <a:pt x="645798" y="47206"/>
                  <a:pt x="651075" y="45343"/>
                </a:cubicBezTo>
                <a:close/>
                <a:moveTo>
                  <a:pt x="655421" y="43480"/>
                </a:moveTo>
                <a:lnTo>
                  <a:pt x="655732" y="43480"/>
                </a:lnTo>
                <a:lnTo>
                  <a:pt x="655042" y="43738"/>
                </a:lnTo>
                <a:close/>
                <a:moveTo>
                  <a:pt x="657202" y="42886"/>
                </a:moveTo>
                <a:lnTo>
                  <a:pt x="657175" y="42902"/>
                </a:lnTo>
                <a:lnTo>
                  <a:pt x="655732" y="43480"/>
                </a:lnTo>
                <a:lnTo>
                  <a:pt x="656098" y="43254"/>
                </a:lnTo>
                <a:close/>
                <a:moveTo>
                  <a:pt x="924263" y="41927"/>
                </a:moveTo>
                <a:cubicBezTo>
                  <a:pt x="909051" y="47206"/>
                  <a:pt x="893529" y="52797"/>
                  <a:pt x="878318" y="58697"/>
                </a:cubicBezTo>
                <a:cubicBezTo>
                  <a:pt x="875213" y="59629"/>
                  <a:pt x="872109" y="60561"/>
                  <a:pt x="869005" y="61803"/>
                </a:cubicBezTo>
                <a:cubicBezTo>
                  <a:pt x="887631" y="54660"/>
                  <a:pt x="905947" y="48138"/>
                  <a:pt x="924263" y="41927"/>
                </a:cubicBezTo>
                <a:close/>
                <a:moveTo>
                  <a:pt x="824611" y="41306"/>
                </a:moveTo>
                <a:lnTo>
                  <a:pt x="805720" y="49424"/>
                </a:lnTo>
                <a:lnTo>
                  <a:pt x="805054" y="49691"/>
                </a:lnTo>
                <a:cubicBezTo>
                  <a:pt x="811263" y="46585"/>
                  <a:pt x="818403" y="44101"/>
                  <a:pt x="824611" y="41306"/>
                </a:cubicBezTo>
                <a:close/>
                <a:moveTo>
                  <a:pt x="824922" y="40995"/>
                </a:moveTo>
                <a:lnTo>
                  <a:pt x="825232" y="40995"/>
                </a:lnTo>
                <a:cubicBezTo>
                  <a:pt x="824922" y="40995"/>
                  <a:pt x="824922" y="40995"/>
                  <a:pt x="824611" y="41306"/>
                </a:cubicBezTo>
                <a:cubicBezTo>
                  <a:pt x="824922" y="41306"/>
                  <a:pt x="824922" y="40995"/>
                  <a:pt x="824922" y="40995"/>
                </a:cubicBezTo>
                <a:close/>
                <a:moveTo>
                  <a:pt x="548629" y="40995"/>
                </a:moveTo>
                <a:lnTo>
                  <a:pt x="516705" y="69277"/>
                </a:lnTo>
                <a:lnTo>
                  <a:pt x="520340" y="65607"/>
                </a:lnTo>
                <a:cubicBezTo>
                  <a:pt x="530313" y="56290"/>
                  <a:pt x="539937" y="47983"/>
                  <a:pt x="548629" y="40995"/>
                </a:cubicBezTo>
                <a:close/>
                <a:moveTo>
                  <a:pt x="831441" y="39132"/>
                </a:moveTo>
                <a:cubicBezTo>
                  <a:pt x="830199" y="39442"/>
                  <a:pt x="828647" y="39442"/>
                  <a:pt x="826785" y="40063"/>
                </a:cubicBezTo>
                <a:cubicBezTo>
                  <a:pt x="826164" y="40374"/>
                  <a:pt x="825543" y="40684"/>
                  <a:pt x="824922" y="40995"/>
                </a:cubicBezTo>
                <a:cubicBezTo>
                  <a:pt x="815298" y="44722"/>
                  <a:pt x="804122" y="48138"/>
                  <a:pt x="791084" y="53418"/>
                </a:cubicBezTo>
                <a:cubicBezTo>
                  <a:pt x="780529" y="58697"/>
                  <a:pt x="767490" y="63666"/>
                  <a:pt x="754141" y="70809"/>
                </a:cubicBezTo>
                <a:cubicBezTo>
                  <a:pt x="761282" y="68325"/>
                  <a:pt x="769043" y="65530"/>
                  <a:pt x="776183" y="62114"/>
                </a:cubicBezTo>
                <a:cubicBezTo>
                  <a:pt x="777735" y="61182"/>
                  <a:pt x="779598" y="60250"/>
                  <a:pt x="780529" y="60250"/>
                </a:cubicBezTo>
                <a:lnTo>
                  <a:pt x="805720" y="49424"/>
                </a:lnTo>
                <a:close/>
                <a:moveTo>
                  <a:pt x="688638" y="38821"/>
                </a:moveTo>
                <a:lnTo>
                  <a:pt x="688431" y="39028"/>
                </a:lnTo>
                <a:lnTo>
                  <a:pt x="688266" y="39132"/>
                </a:lnTo>
                <a:lnTo>
                  <a:pt x="686776" y="40063"/>
                </a:lnTo>
                <a:lnTo>
                  <a:pt x="687397" y="39442"/>
                </a:lnTo>
                <a:cubicBezTo>
                  <a:pt x="687707" y="39132"/>
                  <a:pt x="687707" y="39132"/>
                  <a:pt x="688017" y="39132"/>
                </a:cubicBezTo>
                <a:lnTo>
                  <a:pt x="687707" y="39132"/>
                </a:lnTo>
                <a:close/>
                <a:moveTo>
                  <a:pt x="968967" y="38511"/>
                </a:moveTo>
                <a:lnTo>
                  <a:pt x="882236" y="66382"/>
                </a:lnTo>
                <a:lnTo>
                  <a:pt x="912777" y="55902"/>
                </a:lnTo>
                <a:cubicBezTo>
                  <a:pt x="931093" y="49691"/>
                  <a:pt x="950340" y="44411"/>
                  <a:pt x="968967" y="38511"/>
                </a:cubicBezTo>
                <a:close/>
                <a:moveTo>
                  <a:pt x="869936" y="38511"/>
                </a:moveTo>
                <a:cubicBezTo>
                  <a:pt x="864658" y="40063"/>
                  <a:pt x="859381" y="42237"/>
                  <a:pt x="854103" y="44101"/>
                </a:cubicBezTo>
                <a:lnTo>
                  <a:pt x="853014" y="44282"/>
                </a:lnTo>
                <a:lnTo>
                  <a:pt x="868694" y="38821"/>
                </a:lnTo>
                <a:cubicBezTo>
                  <a:pt x="869005" y="38511"/>
                  <a:pt x="869625" y="38511"/>
                  <a:pt x="869936" y="38511"/>
                </a:cubicBezTo>
                <a:close/>
                <a:moveTo>
                  <a:pt x="805985" y="38511"/>
                </a:moveTo>
                <a:cubicBezTo>
                  <a:pt x="798534" y="41927"/>
                  <a:pt x="791394" y="45032"/>
                  <a:pt x="783944" y="48138"/>
                </a:cubicBezTo>
                <a:cubicBezTo>
                  <a:pt x="782081" y="48759"/>
                  <a:pt x="779908" y="49070"/>
                  <a:pt x="778045" y="49691"/>
                </a:cubicBezTo>
                <a:cubicBezTo>
                  <a:pt x="787359" y="45654"/>
                  <a:pt x="796672" y="42237"/>
                  <a:pt x="805985" y="38511"/>
                </a:cubicBezTo>
                <a:close/>
                <a:moveTo>
                  <a:pt x="689259" y="38511"/>
                </a:moveTo>
                <a:cubicBezTo>
                  <a:pt x="688949" y="38821"/>
                  <a:pt x="688638" y="38821"/>
                  <a:pt x="688328" y="39132"/>
                </a:cubicBezTo>
                <a:lnTo>
                  <a:pt x="688431" y="39028"/>
                </a:lnTo>
                <a:close/>
                <a:moveTo>
                  <a:pt x="715336" y="36647"/>
                </a:moveTo>
                <a:cubicBezTo>
                  <a:pt x="714095" y="37268"/>
                  <a:pt x="713163" y="37889"/>
                  <a:pt x="712232" y="38511"/>
                </a:cubicBezTo>
                <a:cubicBezTo>
                  <a:pt x="707575" y="40995"/>
                  <a:pt x="703229" y="43480"/>
                  <a:pt x="698883" y="45964"/>
                </a:cubicBezTo>
                <a:lnTo>
                  <a:pt x="697331" y="45964"/>
                </a:lnTo>
                <a:cubicBezTo>
                  <a:pt x="701677" y="43790"/>
                  <a:pt x="706023" y="41616"/>
                  <a:pt x="710369" y="39132"/>
                </a:cubicBezTo>
                <a:cubicBezTo>
                  <a:pt x="711921" y="38200"/>
                  <a:pt x="713784" y="37579"/>
                  <a:pt x="715336" y="36647"/>
                </a:cubicBezTo>
                <a:close/>
                <a:moveTo>
                  <a:pt x="683361" y="36647"/>
                </a:moveTo>
                <a:cubicBezTo>
                  <a:pt x="682430" y="37579"/>
                  <a:pt x="681498" y="37579"/>
                  <a:pt x="680567" y="38511"/>
                </a:cubicBezTo>
                <a:cubicBezTo>
                  <a:pt x="678394" y="39442"/>
                  <a:pt x="676531" y="40374"/>
                  <a:pt x="674358" y="41306"/>
                </a:cubicBezTo>
                <a:cubicBezTo>
                  <a:pt x="667528" y="45032"/>
                  <a:pt x="660388" y="49380"/>
                  <a:pt x="653559" y="53418"/>
                </a:cubicBezTo>
                <a:cubicBezTo>
                  <a:pt x="656663" y="50933"/>
                  <a:pt x="659767" y="48759"/>
                  <a:pt x="662872" y="46275"/>
                </a:cubicBezTo>
                <a:cubicBezTo>
                  <a:pt x="663493" y="45964"/>
                  <a:pt x="664424" y="45343"/>
                  <a:pt x="665045" y="45032"/>
                </a:cubicBezTo>
                <a:cubicBezTo>
                  <a:pt x="664424" y="45343"/>
                  <a:pt x="663803" y="45654"/>
                  <a:pt x="663182" y="45964"/>
                </a:cubicBezTo>
                <a:lnTo>
                  <a:pt x="664504" y="44862"/>
                </a:lnTo>
                <a:lnTo>
                  <a:pt x="665355" y="44411"/>
                </a:lnTo>
                <a:cubicBezTo>
                  <a:pt x="666907" y="43790"/>
                  <a:pt x="668460" y="43169"/>
                  <a:pt x="670633" y="42237"/>
                </a:cubicBezTo>
                <a:cubicBezTo>
                  <a:pt x="671254" y="41927"/>
                  <a:pt x="672185" y="41306"/>
                  <a:pt x="673116" y="40995"/>
                </a:cubicBezTo>
                <a:cubicBezTo>
                  <a:pt x="672806" y="41306"/>
                  <a:pt x="672495" y="41306"/>
                  <a:pt x="672185" y="41616"/>
                </a:cubicBezTo>
                <a:cubicBezTo>
                  <a:pt x="675289" y="40063"/>
                  <a:pt x="678704" y="38511"/>
                  <a:pt x="683361" y="36647"/>
                </a:cubicBezTo>
                <a:close/>
                <a:moveTo>
                  <a:pt x="719993" y="35715"/>
                </a:moveTo>
                <a:cubicBezTo>
                  <a:pt x="713784" y="39132"/>
                  <a:pt x="707886" y="42237"/>
                  <a:pt x="701677" y="45654"/>
                </a:cubicBezTo>
                <a:lnTo>
                  <a:pt x="700435" y="45654"/>
                </a:lnTo>
                <a:cubicBezTo>
                  <a:pt x="706954" y="42237"/>
                  <a:pt x="713163" y="39132"/>
                  <a:pt x="719993" y="35715"/>
                </a:cubicBezTo>
                <a:close/>
                <a:moveTo>
                  <a:pt x="667839" y="35715"/>
                </a:moveTo>
                <a:cubicBezTo>
                  <a:pt x="667218" y="36337"/>
                  <a:pt x="666907" y="36647"/>
                  <a:pt x="666287" y="36958"/>
                </a:cubicBezTo>
                <a:lnTo>
                  <a:pt x="662251" y="39442"/>
                </a:lnTo>
                <a:lnTo>
                  <a:pt x="660699" y="40063"/>
                </a:lnTo>
                <a:cubicBezTo>
                  <a:pt x="663493" y="38511"/>
                  <a:pt x="665976" y="37579"/>
                  <a:pt x="667839" y="35715"/>
                </a:cubicBezTo>
                <a:close/>
                <a:moveTo>
                  <a:pt x="836719" y="34163"/>
                </a:moveTo>
                <a:lnTo>
                  <a:pt x="818713" y="41306"/>
                </a:lnTo>
                <a:cubicBezTo>
                  <a:pt x="818092" y="41616"/>
                  <a:pt x="817161" y="41616"/>
                  <a:pt x="816540" y="41927"/>
                </a:cubicBezTo>
                <a:close/>
                <a:moveTo>
                  <a:pt x="895392" y="32299"/>
                </a:moveTo>
                <a:lnTo>
                  <a:pt x="890862" y="33810"/>
                </a:lnTo>
                <a:lnTo>
                  <a:pt x="888562" y="34473"/>
                </a:lnTo>
                <a:cubicBezTo>
                  <a:pt x="887321" y="34784"/>
                  <a:pt x="886079" y="35094"/>
                  <a:pt x="884837" y="35405"/>
                </a:cubicBezTo>
                <a:close/>
                <a:moveTo>
                  <a:pt x="880180" y="30436"/>
                </a:moveTo>
                <a:cubicBezTo>
                  <a:pt x="879249" y="30746"/>
                  <a:pt x="878318" y="31057"/>
                  <a:pt x="877076" y="31678"/>
                </a:cubicBezTo>
                <a:cubicBezTo>
                  <a:pt x="877386" y="31368"/>
                  <a:pt x="877697" y="31368"/>
                  <a:pt x="877697" y="31368"/>
                </a:cubicBezTo>
                <a:cubicBezTo>
                  <a:pt x="878628" y="31057"/>
                  <a:pt x="879560" y="30746"/>
                  <a:pt x="880180" y="30436"/>
                </a:cubicBezTo>
                <a:close/>
                <a:moveTo>
                  <a:pt x="682430" y="27951"/>
                </a:moveTo>
                <a:lnTo>
                  <a:pt x="661320" y="40374"/>
                </a:lnTo>
                <a:lnTo>
                  <a:pt x="659767" y="40995"/>
                </a:lnTo>
                <a:lnTo>
                  <a:pt x="656098" y="43254"/>
                </a:lnTo>
                <a:lnTo>
                  <a:pt x="655421" y="43480"/>
                </a:lnTo>
                <a:lnTo>
                  <a:pt x="654889" y="43796"/>
                </a:lnTo>
                <a:lnTo>
                  <a:pt x="653248" y="44411"/>
                </a:lnTo>
                <a:lnTo>
                  <a:pt x="662251" y="39442"/>
                </a:lnTo>
                <a:lnTo>
                  <a:pt x="664424" y="38511"/>
                </a:lnTo>
                <a:cubicBezTo>
                  <a:pt x="665045" y="37889"/>
                  <a:pt x="665666" y="37579"/>
                  <a:pt x="666287" y="36958"/>
                </a:cubicBezTo>
                <a:close/>
                <a:moveTo>
                  <a:pt x="663493" y="25156"/>
                </a:moveTo>
                <a:cubicBezTo>
                  <a:pt x="646108" y="35715"/>
                  <a:pt x="634622" y="42548"/>
                  <a:pt x="625929" y="47517"/>
                </a:cubicBezTo>
                <a:cubicBezTo>
                  <a:pt x="638657" y="39753"/>
                  <a:pt x="651075" y="32610"/>
                  <a:pt x="663493" y="25156"/>
                </a:cubicBezTo>
                <a:close/>
                <a:moveTo>
                  <a:pt x="973313" y="23603"/>
                </a:moveTo>
                <a:lnTo>
                  <a:pt x="863262" y="63160"/>
                </a:lnTo>
                <a:lnTo>
                  <a:pt x="925815" y="39132"/>
                </a:lnTo>
                <a:close/>
                <a:moveTo>
                  <a:pt x="939164" y="19877"/>
                </a:moveTo>
                <a:cubicBezTo>
                  <a:pt x="922400" y="24535"/>
                  <a:pt x="906257" y="29194"/>
                  <a:pt x="890735" y="33852"/>
                </a:cubicBezTo>
                <a:lnTo>
                  <a:pt x="890862" y="33810"/>
                </a:lnTo>
                <a:close/>
                <a:moveTo>
                  <a:pt x="855966" y="17392"/>
                </a:moveTo>
                <a:lnTo>
                  <a:pt x="804667" y="37444"/>
                </a:lnTo>
                <a:lnTo>
                  <a:pt x="808469" y="35715"/>
                </a:lnTo>
                <a:cubicBezTo>
                  <a:pt x="823370" y="29504"/>
                  <a:pt x="839202" y="23603"/>
                  <a:pt x="855966" y="17392"/>
                </a:cubicBezTo>
                <a:close/>
                <a:moveTo>
                  <a:pt x="921159" y="16771"/>
                </a:moveTo>
                <a:cubicBezTo>
                  <a:pt x="908741" y="20808"/>
                  <a:pt x="895082" y="25467"/>
                  <a:pt x="880180" y="30436"/>
                </a:cubicBezTo>
                <a:cubicBezTo>
                  <a:pt x="887321" y="27951"/>
                  <a:pt x="894461" y="25467"/>
                  <a:pt x="901290" y="22982"/>
                </a:cubicBezTo>
                <a:lnTo>
                  <a:pt x="899738" y="23603"/>
                </a:lnTo>
                <a:cubicBezTo>
                  <a:pt x="900359" y="23293"/>
                  <a:pt x="900980" y="22982"/>
                  <a:pt x="901601" y="22982"/>
                </a:cubicBezTo>
                <a:cubicBezTo>
                  <a:pt x="901601" y="22982"/>
                  <a:pt x="901601" y="22982"/>
                  <a:pt x="901290" y="22982"/>
                </a:cubicBezTo>
                <a:lnTo>
                  <a:pt x="904978" y="21829"/>
                </a:lnTo>
                <a:close/>
                <a:moveTo>
                  <a:pt x="678083" y="13044"/>
                </a:moveTo>
                <a:cubicBezTo>
                  <a:pt x="641141" y="31678"/>
                  <a:pt x="603578" y="54349"/>
                  <a:pt x="568808" y="80437"/>
                </a:cubicBezTo>
                <a:cubicBezTo>
                  <a:pt x="563531" y="83853"/>
                  <a:pt x="558253" y="87269"/>
                  <a:pt x="552976" y="90686"/>
                </a:cubicBezTo>
                <a:cubicBezTo>
                  <a:pt x="588366" y="62114"/>
                  <a:pt x="628102" y="37268"/>
                  <a:pt x="678083" y="13044"/>
                </a:cubicBezTo>
                <a:close/>
                <a:moveTo>
                  <a:pt x="998148" y="0"/>
                </a:moveTo>
                <a:cubicBezTo>
                  <a:pt x="960274" y="10249"/>
                  <a:pt x="921469" y="21740"/>
                  <a:pt x="882043" y="34163"/>
                </a:cubicBezTo>
                <a:cubicBezTo>
                  <a:pt x="877697" y="35715"/>
                  <a:pt x="873351" y="37268"/>
                  <a:pt x="868694" y="38821"/>
                </a:cubicBezTo>
                <a:cubicBezTo>
                  <a:pt x="863106" y="40684"/>
                  <a:pt x="857518" y="42548"/>
                  <a:pt x="852241" y="44411"/>
                </a:cubicBezTo>
                <a:lnTo>
                  <a:pt x="853014" y="44282"/>
                </a:lnTo>
                <a:lnTo>
                  <a:pt x="826785" y="53418"/>
                </a:lnTo>
                <a:cubicBezTo>
                  <a:pt x="832993" y="51554"/>
                  <a:pt x="839202" y="49691"/>
                  <a:pt x="845411" y="47206"/>
                </a:cubicBezTo>
                <a:cubicBezTo>
                  <a:pt x="848205" y="46275"/>
                  <a:pt x="850999" y="45032"/>
                  <a:pt x="854103" y="44101"/>
                </a:cubicBezTo>
                <a:cubicBezTo>
                  <a:pt x="860312" y="42237"/>
                  <a:pt x="866831" y="40063"/>
                  <a:pt x="874282" y="38511"/>
                </a:cubicBezTo>
                <a:lnTo>
                  <a:pt x="884837" y="35405"/>
                </a:lnTo>
                <a:cubicBezTo>
                  <a:pt x="881733" y="36647"/>
                  <a:pt x="878318" y="37579"/>
                  <a:pt x="875213" y="38511"/>
                </a:cubicBezTo>
                <a:cubicBezTo>
                  <a:pt x="859381" y="43790"/>
                  <a:pt x="841686" y="49691"/>
                  <a:pt x="823370" y="56834"/>
                </a:cubicBezTo>
                <a:cubicBezTo>
                  <a:pt x="798845" y="67393"/>
                  <a:pt x="770905" y="79505"/>
                  <a:pt x="742966" y="92859"/>
                </a:cubicBezTo>
                <a:cubicBezTo>
                  <a:pt x="759419" y="88201"/>
                  <a:pt x="787359" y="80437"/>
                  <a:pt x="806916" y="76089"/>
                </a:cubicBezTo>
                <a:cubicBezTo>
                  <a:pt x="834856" y="64909"/>
                  <a:pt x="863417" y="54349"/>
                  <a:pt x="892288" y="43790"/>
                </a:cubicBezTo>
                <a:cubicBezTo>
                  <a:pt x="867452" y="53107"/>
                  <a:pt x="842307" y="62735"/>
                  <a:pt x="817161" y="72673"/>
                </a:cubicBezTo>
                <a:cubicBezTo>
                  <a:pt x="835787" y="65530"/>
                  <a:pt x="854103" y="59318"/>
                  <a:pt x="873351" y="53418"/>
                </a:cubicBezTo>
                <a:cubicBezTo>
                  <a:pt x="854103" y="60250"/>
                  <a:pt x="834856" y="67393"/>
                  <a:pt x="814677" y="75157"/>
                </a:cubicBezTo>
                <a:cubicBezTo>
                  <a:pt x="817161" y="74226"/>
                  <a:pt x="819024" y="74226"/>
                  <a:pt x="820886" y="74226"/>
                </a:cubicBezTo>
                <a:cubicBezTo>
                  <a:pt x="855035" y="62114"/>
                  <a:pt x="889183" y="49691"/>
                  <a:pt x="925194" y="38511"/>
                </a:cubicBezTo>
                <a:cubicBezTo>
                  <a:pt x="890735" y="49691"/>
                  <a:pt x="856587" y="61182"/>
                  <a:pt x="824301" y="73604"/>
                </a:cubicBezTo>
                <a:lnTo>
                  <a:pt x="826785" y="73604"/>
                </a:lnTo>
                <a:lnTo>
                  <a:pt x="824301" y="74226"/>
                </a:lnTo>
                <a:cubicBezTo>
                  <a:pt x="813125" y="78263"/>
                  <a:pt x="784875" y="88822"/>
                  <a:pt x="754452" y="100934"/>
                </a:cubicBezTo>
                <a:lnTo>
                  <a:pt x="755073" y="100624"/>
                </a:lnTo>
                <a:lnTo>
                  <a:pt x="754141" y="100934"/>
                </a:lnTo>
                <a:cubicBezTo>
                  <a:pt x="751037" y="102487"/>
                  <a:pt x="747933" y="103729"/>
                  <a:pt x="744518" y="104972"/>
                </a:cubicBezTo>
                <a:cubicBezTo>
                  <a:pt x="743586" y="104972"/>
                  <a:pt x="742966" y="105903"/>
                  <a:pt x="742966" y="105903"/>
                </a:cubicBezTo>
                <a:cubicBezTo>
                  <a:pt x="741413" y="106835"/>
                  <a:pt x="739861" y="107767"/>
                  <a:pt x="738309" y="108698"/>
                </a:cubicBezTo>
                <a:cubicBezTo>
                  <a:pt x="738619" y="108698"/>
                  <a:pt x="738930" y="108388"/>
                  <a:pt x="739240" y="108388"/>
                </a:cubicBezTo>
                <a:cubicBezTo>
                  <a:pt x="739240" y="108698"/>
                  <a:pt x="739240" y="108698"/>
                  <a:pt x="738930" y="108698"/>
                </a:cubicBezTo>
                <a:lnTo>
                  <a:pt x="737688" y="109319"/>
                </a:lnTo>
                <a:cubicBezTo>
                  <a:pt x="736757" y="109941"/>
                  <a:pt x="735825" y="110562"/>
                  <a:pt x="734894" y="111183"/>
                </a:cubicBezTo>
                <a:cubicBezTo>
                  <a:pt x="733031" y="112425"/>
                  <a:pt x="731479" y="113667"/>
                  <a:pt x="729617" y="114599"/>
                </a:cubicBezTo>
                <a:cubicBezTo>
                  <a:pt x="733342" y="113046"/>
                  <a:pt x="734894" y="112115"/>
                  <a:pt x="733963" y="112115"/>
                </a:cubicBezTo>
                <a:lnTo>
                  <a:pt x="736757" y="110251"/>
                </a:lnTo>
                <a:cubicBezTo>
                  <a:pt x="738309" y="109319"/>
                  <a:pt x="739240" y="109319"/>
                  <a:pt x="741103" y="108388"/>
                </a:cubicBezTo>
                <a:lnTo>
                  <a:pt x="743897" y="106835"/>
                </a:lnTo>
                <a:cubicBezTo>
                  <a:pt x="762523" y="100003"/>
                  <a:pt x="780218" y="93481"/>
                  <a:pt x="797914" y="86648"/>
                </a:cubicBezTo>
                <a:lnTo>
                  <a:pt x="863262" y="63160"/>
                </a:lnTo>
                <a:lnTo>
                  <a:pt x="852241" y="67393"/>
                </a:lnTo>
                <a:cubicBezTo>
                  <a:pt x="858139" y="65219"/>
                  <a:pt x="863727" y="63356"/>
                  <a:pt x="869005" y="61803"/>
                </a:cubicBezTo>
                <a:cubicBezTo>
                  <a:pt x="859070" y="65530"/>
                  <a:pt x="849136" y="69257"/>
                  <a:pt x="839202" y="73294"/>
                </a:cubicBezTo>
                <a:cubicBezTo>
                  <a:pt x="834235" y="74847"/>
                  <a:pt x="829268" y="76710"/>
                  <a:pt x="824301" y="78573"/>
                </a:cubicBezTo>
                <a:cubicBezTo>
                  <a:pt x="800708" y="88201"/>
                  <a:pt x="776183" y="98139"/>
                  <a:pt x="751658" y="108388"/>
                </a:cubicBezTo>
                <a:cubicBezTo>
                  <a:pt x="750727" y="109319"/>
                  <a:pt x="749795" y="109319"/>
                  <a:pt x="748864" y="110251"/>
                </a:cubicBezTo>
                <a:cubicBezTo>
                  <a:pt x="764696" y="104040"/>
                  <a:pt x="781460" y="98760"/>
                  <a:pt x="797293" y="93481"/>
                </a:cubicBezTo>
                <a:cubicBezTo>
                  <a:pt x="802260" y="90996"/>
                  <a:pt x="806916" y="88201"/>
                  <a:pt x="812194" y="85716"/>
                </a:cubicBezTo>
                <a:cubicBezTo>
                  <a:pt x="805985" y="89133"/>
                  <a:pt x="801639" y="91928"/>
                  <a:pt x="797914" y="93481"/>
                </a:cubicBezTo>
                <a:lnTo>
                  <a:pt x="882236" y="66382"/>
                </a:lnTo>
                <a:lnTo>
                  <a:pt x="859381" y="74226"/>
                </a:lnTo>
                <a:lnTo>
                  <a:pt x="857053" y="75002"/>
                </a:lnTo>
                <a:lnTo>
                  <a:pt x="858450" y="74226"/>
                </a:lnTo>
                <a:cubicBezTo>
                  <a:pt x="857518" y="74847"/>
                  <a:pt x="856587" y="75157"/>
                  <a:pt x="855656" y="75468"/>
                </a:cubicBezTo>
                <a:lnTo>
                  <a:pt x="853871" y="76420"/>
                </a:lnTo>
                <a:lnTo>
                  <a:pt x="835787" y="82921"/>
                </a:lnTo>
                <a:cubicBezTo>
                  <a:pt x="822128" y="87580"/>
                  <a:pt x="808469" y="92238"/>
                  <a:pt x="794499" y="97207"/>
                </a:cubicBezTo>
                <a:cubicBezTo>
                  <a:pt x="793878" y="97518"/>
                  <a:pt x="792947" y="98139"/>
                  <a:pt x="792326" y="98450"/>
                </a:cubicBezTo>
                <a:cubicBezTo>
                  <a:pt x="776183" y="103419"/>
                  <a:pt x="760040" y="109630"/>
                  <a:pt x="743586" y="115531"/>
                </a:cubicBezTo>
                <a:cubicBezTo>
                  <a:pt x="737688" y="118947"/>
                  <a:pt x="732411" y="121742"/>
                  <a:pt x="727133" y="125158"/>
                </a:cubicBezTo>
                <a:lnTo>
                  <a:pt x="726202" y="126090"/>
                </a:lnTo>
                <a:cubicBezTo>
                  <a:pt x="733342" y="124227"/>
                  <a:pt x="740172" y="121742"/>
                  <a:pt x="747312" y="119879"/>
                </a:cubicBezTo>
                <a:cubicBezTo>
                  <a:pt x="756935" y="115531"/>
                  <a:pt x="767490" y="111183"/>
                  <a:pt x="777735" y="106835"/>
                </a:cubicBezTo>
                <a:cubicBezTo>
                  <a:pt x="778045" y="106524"/>
                  <a:pt x="778356" y="106524"/>
                  <a:pt x="778666" y="106214"/>
                </a:cubicBezTo>
                <a:cubicBezTo>
                  <a:pt x="790773" y="102176"/>
                  <a:pt x="802570" y="98139"/>
                  <a:pt x="814677" y="94412"/>
                </a:cubicBezTo>
                <a:cubicBezTo>
                  <a:pt x="823059" y="90375"/>
                  <a:pt x="831752" y="86338"/>
                  <a:pt x="840754" y="82300"/>
                </a:cubicBezTo>
                <a:cubicBezTo>
                  <a:pt x="841065" y="82300"/>
                  <a:pt x="841375" y="82300"/>
                  <a:pt x="841686" y="81990"/>
                </a:cubicBezTo>
                <a:cubicBezTo>
                  <a:pt x="833614" y="85716"/>
                  <a:pt x="825543" y="89443"/>
                  <a:pt x="817161" y="93481"/>
                </a:cubicBezTo>
                <a:cubicBezTo>
                  <a:pt x="825232" y="90996"/>
                  <a:pt x="833925" y="88201"/>
                  <a:pt x="841686" y="85716"/>
                </a:cubicBezTo>
                <a:lnTo>
                  <a:pt x="845101" y="84164"/>
                </a:lnTo>
                <a:cubicBezTo>
                  <a:pt x="844480" y="84474"/>
                  <a:pt x="843548" y="85095"/>
                  <a:pt x="842617" y="85716"/>
                </a:cubicBezTo>
                <a:cubicBezTo>
                  <a:pt x="850689" y="83232"/>
                  <a:pt x="858450" y="80437"/>
                  <a:pt x="866211" y="78573"/>
                </a:cubicBezTo>
                <a:cubicBezTo>
                  <a:pt x="874903" y="75778"/>
                  <a:pt x="883906" y="72983"/>
                  <a:pt x="892908" y="70188"/>
                </a:cubicBezTo>
                <a:cubicBezTo>
                  <a:pt x="898186" y="68635"/>
                  <a:pt x="903774" y="67083"/>
                  <a:pt x="909362" y="65530"/>
                </a:cubicBezTo>
                <a:lnTo>
                  <a:pt x="963689" y="48138"/>
                </a:lnTo>
                <a:cubicBezTo>
                  <a:pt x="948167" y="53107"/>
                  <a:pt x="931714" y="59008"/>
                  <a:pt x="916192" y="63666"/>
                </a:cubicBezTo>
                <a:cubicBezTo>
                  <a:pt x="925194" y="61182"/>
                  <a:pt x="933887" y="58697"/>
                  <a:pt x="943510" y="56834"/>
                </a:cubicBezTo>
                <a:cubicBezTo>
                  <a:pt x="932024" y="60250"/>
                  <a:pt x="920538" y="63045"/>
                  <a:pt x="910293" y="66461"/>
                </a:cubicBezTo>
                <a:lnTo>
                  <a:pt x="870723" y="79464"/>
                </a:lnTo>
                <a:lnTo>
                  <a:pt x="879560" y="76399"/>
                </a:lnTo>
                <a:cubicBezTo>
                  <a:pt x="883595" y="74847"/>
                  <a:pt x="887941" y="73294"/>
                  <a:pt x="892288" y="72052"/>
                </a:cubicBezTo>
                <a:cubicBezTo>
                  <a:pt x="896634" y="70499"/>
                  <a:pt x="901290" y="68946"/>
                  <a:pt x="905637" y="67393"/>
                </a:cubicBezTo>
                <a:cubicBezTo>
                  <a:pt x="902843" y="68325"/>
                  <a:pt x="900049" y="69257"/>
                  <a:pt x="897255" y="70188"/>
                </a:cubicBezTo>
                <a:cubicBezTo>
                  <a:pt x="897565" y="70188"/>
                  <a:pt x="897565" y="69878"/>
                  <a:pt x="897876" y="69878"/>
                </a:cubicBezTo>
                <a:lnTo>
                  <a:pt x="896519" y="70405"/>
                </a:lnTo>
                <a:lnTo>
                  <a:pt x="859381" y="81369"/>
                </a:lnTo>
                <a:cubicBezTo>
                  <a:pt x="850689" y="85716"/>
                  <a:pt x="841686" y="89133"/>
                  <a:pt x="832062" y="91928"/>
                </a:cubicBezTo>
                <a:lnTo>
                  <a:pt x="828958" y="93377"/>
                </a:lnTo>
                <a:lnTo>
                  <a:pt x="828647" y="93481"/>
                </a:lnTo>
                <a:lnTo>
                  <a:pt x="827095" y="94179"/>
                </a:lnTo>
                <a:lnTo>
                  <a:pt x="826164" y="94412"/>
                </a:lnTo>
                <a:lnTo>
                  <a:pt x="823370" y="95344"/>
                </a:lnTo>
                <a:lnTo>
                  <a:pt x="822591" y="95769"/>
                </a:lnTo>
                <a:lnTo>
                  <a:pt x="803191" y="102487"/>
                </a:lnTo>
                <a:cubicBezTo>
                  <a:pt x="802260" y="102487"/>
                  <a:pt x="801639" y="103108"/>
                  <a:pt x="800708" y="103108"/>
                </a:cubicBezTo>
                <a:lnTo>
                  <a:pt x="802260" y="103108"/>
                </a:lnTo>
                <a:cubicBezTo>
                  <a:pt x="803191" y="103108"/>
                  <a:pt x="803191" y="103108"/>
                  <a:pt x="804122" y="102487"/>
                </a:cubicBezTo>
                <a:cubicBezTo>
                  <a:pt x="810952" y="100624"/>
                  <a:pt x="816850" y="98139"/>
                  <a:pt x="821818" y="96586"/>
                </a:cubicBezTo>
                <a:cubicBezTo>
                  <a:pt x="823370" y="96276"/>
                  <a:pt x="824922" y="95965"/>
                  <a:pt x="826164" y="95344"/>
                </a:cubicBezTo>
                <a:lnTo>
                  <a:pt x="849601" y="86650"/>
                </a:lnTo>
                <a:lnTo>
                  <a:pt x="856276" y="84474"/>
                </a:lnTo>
                <a:lnTo>
                  <a:pt x="864859" y="81498"/>
                </a:lnTo>
                <a:lnTo>
                  <a:pt x="832062" y="93481"/>
                </a:lnTo>
                <a:cubicBezTo>
                  <a:pt x="841686" y="90996"/>
                  <a:pt x="850689" y="89133"/>
                  <a:pt x="857518" y="88201"/>
                </a:cubicBezTo>
                <a:cubicBezTo>
                  <a:pt x="862796" y="86648"/>
                  <a:pt x="869005" y="83853"/>
                  <a:pt x="875213" y="82300"/>
                </a:cubicBezTo>
                <a:lnTo>
                  <a:pt x="892908" y="75778"/>
                </a:lnTo>
                <a:cubicBezTo>
                  <a:pt x="882664" y="79505"/>
                  <a:pt x="872109" y="83543"/>
                  <a:pt x="861864" y="87580"/>
                </a:cubicBezTo>
                <a:lnTo>
                  <a:pt x="864658" y="87580"/>
                </a:lnTo>
                <a:cubicBezTo>
                  <a:pt x="861864" y="88201"/>
                  <a:pt x="858450" y="89133"/>
                  <a:pt x="855035" y="90996"/>
                </a:cubicBezTo>
                <a:cubicBezTo>
                  <a:pt x="848826" y="93481"/>
                  <a:pt x="842617" y="95655"/>
                  <a:pt x="836098" y="98139"/>
                </a:cubicBezTo>
                <a:cubicBezTo>
                  <a:pt x="824922" y="100934"/>
                  <a:pt x="810642" y="105282"/>
                  <a:pt x="796361" y="109319"/>
                </a:cubicBezTo>
                <a:cubicBezTo>
                  <a:pt x="789221" y="113046"/>
                  <a:pt x="783944" y="114599"/>
                  <a:pt x="781460" y="116462"/>
                </a:cubicBezTo>
                <a:cubicBezTo>
                  <a:pt x="780529" y="116462"/>
                  <a:pt x="780529" y="117394"/>
                  <a:pt x="779598" y="117394"/>
                </a:cubicBezTo>
                <a:lnTo>
                  <a:pt x="778977" y="117394"/>
                </a:lnTo>
                <a:lnTo>
                  <a:pt x="779287" y="116773"/>
                </a:lnTo>
                <a:cubicBezTo>
                  <a:pt x="779287" y="116773"/>
                  <a:pt x="779287" y="116773"/>
                  <a:pt x="779598" y="116462"/>
                </a:cubicBezTo>
                <a:cubicBezTo>
                  <a:pt x="778666" y="116462"/>
                  <a:pt x="777114" y="117394"/>
                  <a:pt x="776183" y="118015"/>
                </a:cubicBezTo>
                <a:lnTo>
                  <a:pt x="772768" y="121742"/>
                </a:lnTo>
                <a:cubicBezTo>
                  <a:pt x="774320" y="120810"/>
                  <a:pt x="775251" y="120810"/>
                  <a:pt x="776804" y="120189"/>
                </a:cubicBezTo>
                <a:lnTo>
                  <a:pt x="776183" y="120810"/>
                </a:lnTo>
                <a:cubicBezTo>
                  <a:pt x="782392" y="118947"/>
                  <a:pt x="789221" y="116462"/>
                  <a:pt x="795430" y="114599"/>
                </a:cubicBezTo>
                <a:cubicBezTo>
                  <a:pt x="806916" y="109941"/>
                  <a:pt x="819334" y="104661"/>
                  <a:pt x="832373" y="100002"/>
                </a:cubicBezTo>
                <a:cubicBezTo>
                  <a:pt x="828337" y="101555"/>
                  <a:pt x="824301" y="103108"/>
                  <a:pt x="819955" y="104972"/>
                </a:cubicBezTo>
                <a:lnTo>
                  <a:pt x="835787" y="99692"/>
                </a:lnTo>
                <a:cubicBezTo>
                  <a:pt x="871178" y="86338"/>
                  <a:pt x="908431" y="73604"/>
                  <a:pt x="947236" y="60871"/>
                </a:cubicBezTo>
                <a:cubicBezTo>
                  <a:pt x="916192" y="71120"/>
                  <a:pt x="885147" y="82611"/>
                  <a:pt x="853172" y="94412"/>
                </a:cubicBezTo>
                <a:cubicBezTo>
                  <a:pt x="867142" y="90064"/>
                  <a:pt x="882043" y="84785"/>
                  <a:pt x="896944" y="80437"/>
                </a:cubicBezTo>
                <a:cubicBezTo>
                  <a:pt x="923953" y="72362"/>
                  <a:pt x="948477" y="64287"/>
                  <a:pt x="974244" y="55281"/>
                </a:cubicBezTo>
                <a:cubicBezTo>
                  <a:pt x="952513" y="63045"/>
                  <a:pt x="931403" y="70809"/>
                  <a:pt x="910914" y="77952"/>
                </a:cubicBezTo>
                <a:cubicBezTo>
                  <a:pt x="912777" y="77952"/>
                  <a:pt x="914639" y="77021"/>
                  <a:pt x="916192" y="77021"/>
                </a:cubicBezTo>
                <a:cubicBezTo>
                  <a:pt x="922400" y="75157"/>
                  <a:pt x="927678" y="72673"/>
                  <a:pt x="933887" y="70809"/>
                </a:cubicBezTo>
                <a:cubicBezTo>
                  <a:pt x="928609" y="72673"/>
                  <a:pt x="923332" y="74226"/>
                  <a:pt x="918054" y="77021"/>
                </a:cubicBezTo>
                <a:cubicBezTo>
                  <a:pt x="927367" y="74536"/>
                  <a:pt x="936991" y="72362"/>
                  <a:pt x="946925" y="69878"/>
                </a:cubicBezTo>
                <a:cubicBezTo>
                  <a:pt x="933266" y="73604"/>
                  <a:pt x="918675" y="77642"/>
                  <a:pt x="904084" y="82300"/>
                </a:cubicBezTo>
                <a:cubicBezTo>
                  <a:pt x="899738" y="83853"/>
                  <a:pt x="896013" y="84785"/>
                  <a:pt x="891667" y="86648"/>
                </a:cubicBezTo>
                <a:cubicBezTo>
                  <a:pt x="916192" y="79505"/>
                  <a:pt x="940716" y="73604"/>
                  <a:pt x="966173" y="67393"/>
                </a:cubicBezTo>
                <a:cubicBezTo>
                  <a:pt x="938233" y="74226"/>
                  <a:pt x="909362" y="82300"/>
                  <a:pt x="880491" y="90996"/>
                </a:cubicBezTo>
                <a:cubicBezTo>
                  <a:pt x="867142" y="96276"/>
                  <a:pt x="853172" y="100624"/>
                  <a:pt x="840134" y="106835"/>
                </a:cubicBezTo>
                <a:cubicBezTo>
                  <a:pt x="842617" y="105903"/>
                  <a:pt x="844480" y="105903"/>
                  <a:pt x="846963" y="104972"/>
                </a:cubicBezTo>
                <a:cubicBezTo>
                  <a:pt x="885768" y="91928"/>
                  <a:pt x="925815" y="79505"/>
                  <a:pt x="968967" y="67393"/>
                </a:cubicBezTo>
                <a:cubicBezTo>
                  <a:pt x="930161" y="78573"/>
                  <a:pt x="891667" y="90064"/>
                  <a:pt x="854103" y="103108"/>
                </a:cubicBezTo>
                <a:cubicBezTo>
                  <a:pt x="862796" y="101555"/>
                  <a:pt x="869005" y="99692"/>
                  <a:pt x="873351" y="98760"/>
                </a:cubicBezTo>
                <a:cubicBezTo>
                  <a:pt x="882974" y="95344"/>
                  <a:pt x="893529" y="92859"/>
                  <a:pt x="903153" y="89133"/>
                </a:cubicBezTo>
                <a:lnTo>
                  <a:pt x="950698" y="74417"/>
                </a:lnTo>
                <a:lnTo>
                  <a:pt x="948477" y="75157"/>
                </a:lnTo>
                <a:lnTo>
                  <a:pt x="944442" y="76399"/>
                </a:lnTo>
                <a:lnTo>
                  <a:pt x="945107" y="76222"/>
                </a:lnTo>
                <a:lnTo>
                  <a:pt x="936681" y="78884"/>
                </a:lnTo>
                <a:cubicBezTo>
                  <a:pt x="926126" y="81990"/>
                  <a:pt x="915571" y="85716"/>
                  <a:pt x="905016" y="89133"/>
                </a:cubicBezTo>
                <a:cubicBezTo>
                  <a:pt x="873351" y="99692"/>
                  <a:pt x="840134" y="111183"/>
                  <a:pt x="805985" y="124227"/>
                </a:cubicBezTo>
                <a:cubicBezTo>
                  <a:pt x="858450" y="108388"/>
                  <a:pt x="910914" y="93481"/>
                  <a:pt x="965241" y="79505"/>
                </a:cubicBezTo>
                <a:cubicBezTo>
                  <a:pt x="903153" y="97207"/>
                  <a:pt x="845411" y="113667"/>
                  <a:pt x="787359" y="132301"/>
                </a:cubicBezTo>
                <a:cubicBezTo>
                  <a:pt x="778666" y="135718"/>
                  <a:pt x="769974" y="139134"/>
                  <a:pt x="761282" y="143482"/>
                </a:cubicBezTo>
                <a:cubicBezTo>
                  <a:pt x="762834" y="143482"/>
                  <a:pt x="763765" y="143482"/>
                  <a:pt x="765628" y="142550"/>
                </a:cubicBezTo>
                <a:cubicBezTo>
                  <a:pt x="792636" y="132922"/>
                  <a:pt x="819955" y="123295"/>
                  <a:pt x="855966" y="116462"/>
                </a:cubicBezTo>
                <a:cubicBezTo>
                  <a:pt x="876145" y="112115"/>
                  <a:pt x="895392" y="107767"/>
                  <a:pt x="915571" y="103108"/>
                </a:cubicBezTo>
                <a:cubicBezTo>
                  <a:pt x="861864" y="116462"/>
                  <a:pt x="816540" y="126090"/>
                  <a:pt x="769974" y="141929"/>
                </a:cubicBezTo>
                <a:cubicBezTo>
                  <a:pt x="777114" y="140997"/>
                  <a:pt x="783012" y="140065"/>
                  <a:pt x="790153" y="138202"/>
                </a:cubicBezTo>
                <a:cubicBezTo>
                  <a:pt x="802260" y="135718"/>
                  <a:pt x="813746" y="132922"/>
                  <a:pt x="825232" y="130438"/>
                </a:cubicBezTo>
                <a:cubicBezTo>
                  <a:pt x="826785" y="130438"/>
                  <a:pt x="827716" y="129506"/>
                  <a:pt x="829579" y="129506"/>
                </a:cubicBezTo>
                <a:cubicBezTo>
                  <a:pt x="848826" y="124227"/>
                  <a:pt x="869005" y="118947"/>
                  <a:pt x="888252" y="113667"/>
                </a:cubicBezTo>
                <a:cubicBezTo>
                  <a:pt x="873351" y="118015"/>
                  <a:pt x="858450" y="121742"/>
                  <a:pt x="842617" y="126090"/>
                </a:cubicBezTo>
                <a:cubicBezTo>
                  <a:pt x="853172" y="123295"/>
                  <a:pt x="863727" y="121742"/>
                  <a:pt x="875213" y="119879"/>
                </a:cubicBezTo>
                <a:cubicBezTo>
                  <a:pt x="880801" y="118636"/>
                  <a:pt x="886079" y="117705"/>
                  <a:pt x="891667" y="116462"/>
                </a:cubicBezTo>
                <a:cubicBezTo>
                  <a:pt x="891667" y="116773"/>
                  <a:pt x="891356" y="116773"/>
                  <a:pt x="890735" y="117394"/>
                </a:cubicBezTo>
                <a:cubicBezTo>
                  <a:pt x="895392" y="116462"/>
                  <a:pt x="899738" y="116462"/>
                  <a:pt x="905016" y="115531"/>
                </a:cubicBezTo>
                <a:cubicBezTo>
                  <a:pt x="907499" y="114599"/>
                  <a:pt x="910293" y="114599"/>
                  <a:pt x="912777" y="113667"/>
                </a:cubicBezTo>
                <a:cubicBezTo>
                  <a:pt x="940096" y="108388"/>
                  <a:pt x="966173" y="104040"/>
                  <a:pt x="992560" y="100624"/>
                </a:cubicBezTo>
                <a:cubicBezTo>
                  <a:pt x="967104" y="104040"/>
                  <a:pt x="940716" y="109319"/>
                  <a:pt x="912777" y="114599"/>
                </a:cubicBezTo>
                <a:cubicBezTo>
                  <a:pt x="918986" y="113667"/>
                  <a:pt x="925815" y="113667"/>
                  <a:pt x="932024" y="113046"/>
                </a:cubicBezTo>
                <a:cubicBezTo>
                  <a:pt x="927367" y="113978"/>
                  <a:pt x="923021" y="115220"/>
                  <a:pt x="918365" y="116462"/>
                </a:cubicBezTo>
                <a:cubicBezTo>
                  <a:pt x="914639" y="116462"/>
                  <a:pt x="911225" y="116773"/>
                  <a:pt x="907499" y="117394"/>
                </a:cubicBezTo>
                <a:cubicBezTo>
                  <a:pt x="905637" y="117394"/>
                  <a:pt x="903153" y="117394"/>
                  <a:pt x="901290" y="118015"/>
                </a:cubicBezTo>
                <a:cubicBezTo>
                  <a:pt x="900980" y="118015"/>
                  <a:pt x="900670" y="118326"/>
                  <a:pt x="900049" y="118326"/>
                </a:cubicBezTo>
                <a:cubicBezTo>
                  <a:pt x="900359" y="118326"/>
                  <a:pt x="900359" y="118326"/>
                  <a:pt x="900670" y="118015"/>
                </a:cubicBezTo>
                <a:cubicBezTo>
                  <a:pt x="899428" y="118326"/>
                  <a:pt x="898186" y="118636"/>
                  <a:pt x="896944" y="118947"/>
                </a:cubicBezTo>
                <a:cubicBezTo>
                  <a:pt x="897876" y="118947"/>
                  <a:pt x="898496" y="118947"/>
                  <a:pt x="899117" y="118636"/>
                </a:cubicBezTo>
                <a:cubicBezTo>
                  <a:pt x="898496" y="118947"/>
                  <a:pt x="897876" y="119568"/>
                  <a:pt x="896944" y="119879"/>
                </a:cubicBezTo>
                <a:cubicBezTo>
                  <a:pt x="907189" y="118326"/>
                  <a:pt x="910914" y="117705"/>
                  <a:pt x="915881" y="117084"/>
                </a:cubicBezTo>
                <a:cubicBezTo>
                  <a:pt x="914639" y="117394"/>
                  <a:pt x="913398" y="117705"/>
                  <a:pt x="912466" y="118015"/>
                </a:cubicBezTo>
                <a:cubicBezTo>
                  <a:pt x="904705" y="119258"/>
                  <a:pt x="898807" y="119879"/>
                  <a:pt x="893529" y="120810"/>
                </a:cubicBezTo>
                <a:cubicBezTo>
                  <a:pt x="887321" y="122674"/>
                  <a:pt x="882043" y="124227"/>
                  <a:pt x="876145" y="126090"/>
                </a:cubicBezTo>
                <a:cubicBezTo>
                  <a:pt x="881112" y="124227"/>
                  <a:pt x="887321" y="122674"/>
                  <a:pt x="892598" y="120810"/>
                </a:cubicBezTo>
                <a:cubicBezTo>
                  <a:pt x="887321" y="121742"/>
                  <a:pt x="883906" y="121742"/>
                  <a:pt x="881112" y="122674"/>
                </a:cubicBezTo>
                <a:cubicBezTo>
                  <a:pt x="880491" y="122674"/>
                  <a:pt x="878628" y="122674"/>
                  <a:pt x="877697" y="123295"/>
                </a:cubicBezTo>
                <a:cubicBezTo>
                  <a:pt x="877697" y="123295"/>
                  <a:pt x="876766" y="123295"/>
                  <a:pt x="876766" y="124227"/>
                </a:cubicBezTo>
                <a:cubicBezTo>
                  <a:pt x="872730" y="124848"/>
                  <a:pt x="868073" y="125779"/>
                  <a:pt x="863727" y="127022"/>
                </a:cubicBezTo>
                <a:cubicBezTo>
                  <a:pt x="866521" y="127022"/>
                  <a:pt x="869005" y="127022"/>
                  <a:pt x="871488" y="127022"/>
                </a:cubicBezTo>
                <a:lnTo>
                  <a:pt x="872419" y="127022"/>
                </a:lnTo>
                <a:lnTo>
                  <a:pt x="876145" y="127022"/>
                </a:lnTo>
                <a:cubicBezTo>
                  <a:pt x="876766" y="127022"/>
                  <a:pt x="882043" y="127022"/>
                  <a:pt x="888252" y="126090"/>
                </a:cubicBezTo>
                <a:cubicBezTo>
                  <a:pt x="891667" y="125158"/>
                  <a:pt x="895082" y="123916"/>
                  <a:pt x="898496" y="122984"/>
                </a:cubicBezTo>
                <a:cubicBezTo>
                  <a:pt x="927678" y="118015"/>
                  <a:pt x="956238" y="111804"/>
                  <a:pt x="981074" y="105903"/>
                </a:cubicBezTo>
                <a:cubicBezTo>
                  <a:pt x="982626" y="105593"/>
                  <a:pt x="983868" y="105282"/>
                  <a:pt x="985109" y="104972"/>
                </a:cubicBezTo>
                <a:cubicBezTo>
                  <a:pt x="988524" y="104040"/>
                  <a:pt x="992870" y="103108"/>
                  <a:pt x="995975" y="102487"/>
                </a:cubicBezTo>
                <a:cubicBezTo>
                  <a:pt x="990697" y="104040"/>
                  <a:pt x="984489" y="104972"/>
                  <a:pt x="978590" y="106835"/>
                </a:cubicBezTo>
                <a:lnTo>
                  <a:pt x="920538" y="121742"/>
                </a:lnTo>
                <a:cubicBezTo>
                  <a:pt x="919606" y="122053"/>
                  <a:pt x="918675" y="122363"/>
                  <a:pt x="917744" y="122363"/>
                </a:cubicBezTo>
                <a:lnTo>
                  <a:pt x="917123" y="122674"/>
                </a:lnTo>
                <a:cubicBezTo>
                  <a:pt x="917433" y="122674"/>
                  <a:pt x="917744" y="122674"/>
                  <a:pt x="917433" y="122674"/>
                </a:cubicBezTo>
                <a:cubicBezTo>
                  <a:pt x="913398" y="123295"/>
                  <a:pt x="909051" y="124227"/>
                  <a:pt x="905016" y="125158"/>
                </a:cubicBezTo>
                <a:cubicBezTo>
                  <a:pt x="907810" y="124848"/>
                  <a:pt x="910604" y="124537"/>
                  <a:pt x="913398" y="123916"/>
                </a:cubicBezTo>
                <a:cubicBezTo>
                  <a:pt x="909983" y="124537"/>
                  <a:pt x="906568" y="125158"/>
                  <a:pt x="903153" y="126090"/>
                </a:cubicBezTo>
                <a:lnTo>
                  <a:pt x="907499" y="126090"/>
                </a:lnTo>
                <a:lnTo>
                  <a:pt x="911845" y="126090"/>
                </a:lnTo>
                <a:cubicBezTo>
                  <a:pt x="917123" y="125158"/>
                  <a:pt x="922400" y="123295"/>
                  <a:pt x="927678" y="122674"/>
                </a:cubicBezTo>
                <a:cubicBezTo>
                  <a:pt x="923021" y="122674"/>
                  <a:pt x="918675" y="122984"/>
                  <a:pt x="914329" y="123605"/>
                </a:cubicBezTo>
                <a:cubicBezTo>
                  <a:pt x="918675" y="122984"/>
                  <a:pt x="923021" y="122053"/>
                  <a:pt x="927678" y="121742"/>
                </a:cubicBezTo>
                <a:cubicBezTo>
                  <a:pt x="931093" y="120810"/>
                  <a:pt x="934818" y="120189"/>
                  <a:pt x="937922" y="118947"/>
                </a:cubicBezTo>
                <a:cubicBezTo>
                  <a:pt x="943510" y="117705"/>
                  <a:pt x="948788" y="116462"/>
                  <a:pt x="954065" y="115220"/>
                </a:cubicBezTo>
                <a:cubicBezTo>
                  <a:pt x="949719" y="116462"/>
                  <a:pt x="944752" y="117705"/>
                  <a:pt x="940096" y="118947"/>
                </a:cubicBezTo>
                <a:cubicBezTo>
                  <a:pt x="951271" y="116462"/>
                  <a:pt x="961826" y="114599"/>
                  <a:pt x="973313" y="113046"/>
                </a:cubicBezTo>
                <a:cubicBezTo>
                  <a:pt x="959964" y="115531"/>
                  <a:pt x="945994" y="118015"/>
                  <a:pt x="932024" y="121742"/>
                </a:cubicBezTo>
                <a:lnTo>
                  <a:pt x="941648" y="120810"/>
                </a:lnTo>
                <a:lnTo>
                  <a:pt x="947857" y="120810"/>
                </a:lnTo>
                <a:lnTo>
                  <a:pt x="961826" y="119879"/>
                </a:lnTo>
                <a:cubicBezTo>
                  <a:pt x="963689" y="119879"/>
                  <a:pt x="965862" y="119568"/>
                  <a:pt x="967725" y="119258"/>
                </a:cubicBezTo>
                <a:cubicBezTo>
                  <a:pt x="959343" y="121121"/>
                  <a:pt x="950961" y="123605"/>
                  <a:pt x="942579" y="125158"/>
                </a:cubicBezTo>
                <a:lnTo>
                  <a:pt x="949409" y="125158"/>
                </a:lnTo>
                <a:cubicBezTo>
                  <a:pt x="940716" y="126090"/>
                  <a:pt x="930472" y="127332"/>
                  <a:pt x="922400" y="127643"/>
                </a:cubicBezTo>
                <a:lnTo>
                  <a:pt x="921469" y="127643"/>
                </a:lnTo>
                <a:lnTo>
                  <a:pt x="915571" y="128575"/>
                </a:lnTo>
                <a:cubicBezTo>
                  <a:pt x="914639" y="127643"/>
                  <a:pt x="913708" y="128575"/>
                  <a:pt x="913708" y="128575"/>
                </a:cubicBezTo>
                <a:cubicBezTo>
                  <a:pt x="910914" y="129506"/>
                  <a:pt x="907499" y="130438"/>
                  <a:pt x="904084" y="131370"/>
                </a:cubicBezTo>
                <a:lnTo>
                  <a:pt x="925194" y="130438"/>
                </a:lnTo>
                <a:lnTo>
                  <a:pt x="926747" y="130438"/>
                </a:lnTo>
                <a:cubicBezTo>
                  <a:pt x="925194" y="130438"/>
                  <a:pt x="923332" y="131370"/>
                  <a:pt x="921469" y="131370"/>
                </a:cubicBezTo>
                <a:lnTo>
                  <a:pt x="928609" y="131370"/>
                </a:lnTo>
                <a:lnTo>
                  <a:pt x="930161" y="130438"/>
                </a:lnTo>
                <a:lnTo>
                  <a:pt x="932024" y="130438"/>
                </a:lnTo>
                <a:cubicBezTo>
                  <a:pt x="933887" y="130438"/>
                  <a:pt x="935439" y="129506"/>
                  <a:pt x="937302" y="129506"/>
                </a:cubicBezTo>
                <a:cubicBezTo>
                  <a:pt x="936370" y="129506"/>
                  <a:pt x="934818" y="130438"/>
                  <a:pt x="933887" y="130438"/>
                </a:cubicBezTo>
                <a:lnTo>
                  <a:pt x="936370" y="130438"/>
                </a:lnTo>
                <a:cubicBezTo>
                  <a:pt x="935749" y="130748"/>
                  <a:pt x="935128" y="131059"/>
                  <a:pt x="934508" y="131370"/>
                </a:cubicBezTo>
                <a:cubicBezTo>
                  <a:pt x="935749" y="131059"/>
                  <a:pt x="937302" y="131059"/>
                  <a:pt x="938233" y="130438"/>
                </a:cubicBezTo>
                <a:lnTo>
                  <a:pt x="939164" y="130438"/>
                </a:lnTo>
                <a:cubicBezTo>
                  <a:pt x="938233" y="130438"/>
                  <a:pt x="937302" y="130438"/>
                  <a:pt x="937302" y="129506"/>
                </a:cubicBezTo>
                <a:lnTo>
                  <a:pt x="938233" y="128575"/>
                </a:lnTo>
                <a:lnTo>
                  <a:pt x="938233" y="129506"/>
                </a:lnTo>
                <a:cubicBezTo>
                  <a:pt x="944752" y="128264"/>
                  <a:pt x="951582" y="126401"/>
                  <a:pt x="958412" y="124848"/>
                </a:cubicBezTo>
                <a:cubicBezTo>
                  <a:pt x="967414" y="123295"/>
                  <a:pt x="975486" y="121742"/>
                  <a:pt x="984489" y="120810"/>
                </a:cubicBezTo>
                <a:cubicBezTo>
                  <a:pt x="992560" y="118015"/>
                  <a:pt x="997838" y="117394"/>
                  <a:pt x="999390" y="116462"/>
                </a:cubicBezTo>
                <a:lnTo>
                  <a:pt x="995975" y="118947"/>
                </a:lnTo>
                <a:cubicBezTo>
                  <a:pt x="998769" y="118947"/>
                  <a:pt x="1000321" y="118015"/>
                  <a:pt x="1003115" y="118015"/>
                </a:cubicBezTo>
                <a:cubicBezTo>
                  <a:pt x="1003736" y="118015"/>
                  <a:pt x="1004357" y="117705"/>
                  <a:pt x="1005288" y="117394"/>
                </a:cubicBezTo>
                <a:cubicBezTo>
                  <a:pt x="1003736" y="118015"/>
                  <a:pt x="1002184" y="118326"/>
                  <a:pt x="1001252" y="118947"/>
                </a:cubicBezTo>
                <a:cubicBezTo>
                  <a:pt x="1009945" y="117394"/>
                  <a:pt x="1018948" y="116462"/>
                  <a:pt x="1025777" y="114599"/>
                </a:cubicBezTo>
                <a:cubicBezTo>
                  <a:pt x="1036332" y="112736"/>
                  <a:pt x="1045956" y="110872"/>
                  <a:pt x="1053717" y="109630"/>
                </a:cubicBezTo>
                <a:cubicBezTo>
                  <a:pt x="1050613" y="110251"/>
                  <a:pt x="1047198" y="110872"/>
                  <a:pt x="1043783" y="111493"/>
                </a:cubicBezTo>
                <a:cubicBezTo>
                  <a:pt x="1041610" y="111804"/>
                  <a:pt x="1039126" y="112425"/>
                  <a:pt x="1036332" y="113046"/>
                </a:cubicBezTo>
                <a:cubicBezTo>
                  <a:pt x="1024535" y="115220"/>
                  <a:pt x="1011187" y="118326"/>
                  <a:pt x="996906" y="122053"/>
                </a:cubicBezTo>
                <a:cubicBezTo>
                  <a:pt x="995975" y="122363"/>
                  <a:pt x="994733" y="122674"/>
                  <a:pt x="993491" y="122674"/>
                </a:cubicBezTo>
                <a:cubicBezTo>
                  <a:pt x="994423" y="121742"/>
                  <a:pt x="995044" y="121742"/>
                  <a:pt x="996906" y="120810"/>
                </a:cubicBezTo>
                <a:cubicBezTo>
                  <a:pt x="993802" y="120810"/>
                  <a:pt x="991008" y="122053"/>
                  <a:pt x="988524" y="122984"/>
                </a:cubicBezTo>
                <a:cubicBezTo>
                  <a:pt x="987283" y="123295"/>
                  <a:pt x="986041" y="123295"/>
                  <a:pt x="984489" y="123295"/>
                </a:cubicBezTo>
                <a:lnTo>
                  <a:pt x="979102" y="125229"/>
                </a:lnTo>
                <a:lnTo>
                  <a:pt x="959343" y="128575"/>
                </a:lnTo>
                <a:lnTo>
                  <a:pt x="965241" y="128575"/>
                </a:lnTo>
                <a:cubicBezTo>
                  <a:pt x="961826" y="128575"/>
                  <a:pt x="958412" y="128575"/>
                  <a:pt x="954997" y="129506"/>
                </a:cubicBezTo>
                <a:lnTo>
                  <a:pt x="959964" y="129506"/>
                </a:lnTo>
                <a:lnTo>
                  <a:pt x="961826" y="129506"/>
                </a:lnTo>
                <a:cubicBezTo>
                  <a:pt x="962758" y="129506"/>
                  <a:pt x="963689" y="128575"/>
                  <a:pt x="965241" y="128575"/>
                </a:cubicBezTo>
                <a:lnTo>
                  <a:pt x="967104" y="128575"/>
                </a:lnTo>
                <a:lnTo>
                  <a:pt x="978574" y="125419"/>
                </a:lnTo>
                <a:lnTo>
                  <a:pt x="972381" y="127643"/>
                </a:lnTo>
                <a:cubicBezTo>
                  <a:pt x="978590" y="127022"/>
                  <a:pt x="984489" y="125158"/>
                  <a:pt x="989766" y="124227"/>
                </a:cubicBezTo>
                <a:cubicBezTo>
                  <a:pt x="990697" y="123295"/>
                  <a:pt x="991629" y="123295"/>
                  <a:pt x="992560" y="122674"/>
                </a:cubicBezTo>
                <a:cubicBezTo>
                  <a:pt x="992870" y="122674"/>
                  <a:pt x="993181" y="122674"/>
                  <a:pt x="993491" y="122674"/>
                </a:cubicBezTo>
                <a:lnTo>
                  <a:pt x="990697" y="124227"/>
                </a:lnTo>
                <a:lnTo>
                  <a:pt x="992560" y="124227"/>
                </a:lnTo>
                <a:cubicBezTo>
                  <a:pt x="993181" y="124227"/>
                  <a:pt x="993802" y="123916"/>
                  <a:pt x="994423" y="123605"/>
                </a:cubicBezTo>
                <a:cubicBezTo>
                  <a:pt x="994733" y="123916"/>
                  <a:pt x="994733" y="123916"/>
                  <a:pt x="995044" y="124227"/>
                </a:cubicBezTo>
                <a:lnTo>
                  <a:pt x="1009634" y="123605"/>
                </a:lnTo>
                <a:cubicBezTo>
                  <a:pt x="1005909" y="123916"/>
                  <a:pt x="1002184" y="124537"/>
                  <a:pt x="997838" y="125158"/>
                </a:cubicBezTo>
                <a:lnTo>
                  <a:pt x="998769" y="125158"/>
                </a:lnTo>
                <a:cubicBezTo>
                  <a:pt x="1004667" y="124227"/>
                  <a:pt x="1009945" y="124227"/>
                  <a:pt x="1016154" y="123295"/>
                </a:cubicBezTo>
                <a:cubicBezTo>
                  <a:pt x="1010876" y="124227"/>
                  <a:pt x="1004667" y="124227"/>
                  <a:pt x="999390" y="125158"/>
                </a:cubicBezTo>
                <a:cubicBezTo>
                  <a:pt x="1001252" y="126090"/>
                  <a:pt x="1002805" y="126090"/>
                  <a:pt x="1008703" y="128264"/>
                </a:cubicBezTo>
                <a:cubicBezTo>
                  <a:pt x="1010255" y="128264"/>
                  <a:pt x="1011807" y="128575"/>
                  <a:pt x="1013670" y="128575"/>
                </a:cubicBezTo>
                <a:cubicBezTo>
                  <a:pt x="1012428" y="128575"/>
                  <a:pt x="1011187" y="128575"/>
                  <a:pt x="1009945" y="128575"/>
                </a:cubicBezTo>
                <a:cubicBezTo>
                  <a:pt x="1005288" y="128575"/>
                  <a:pt x="1000321" y="128575"/>
                  <a:pt x="995664" y="127953"/>
                </a:cubicBezTo>
                <a:cubicBezTo>
                  <a:pt x="995354" y="127953"/>
                  <a:pt x="995354" y="127643"/>
                  <a:pt x="995044" y="127643"/>
                </a:cubicBezTo>
                <a:cubicBezTo>
                  <a:pt x="999390" y="127643"/>
                  <a:pt x="1004046" y="127643"/>
                  <a:pt x="1008393" y="128264"/>
                </a:cubicBezTo>
                <a:cubicBezTo>
                  <a:pt x="1003736" y="126711"/>
                  <a:pt x="1000011" y="126090"/>
                  <a:pt x="996906" y="125158"/>
                </a:cubicBezTo>
                <a:cubicBezTo>
                  <a:pt x="994423" y="125158"/>
                  <a:pt x="990697" y="126090"/>
                  <a:pt x="988214" y="126090"/>
                </a:cubicBezTo>
                <a:cubicBezTo>
                  <a:pt x="982936" y="127022"/>
                  <a:pt x="977659" y="127643"/>
                  <a:pt x="973313" y="127643"/>
                </a:cubicBezTo>
                <a:lnTo>
                  <a:pt x="995044" y="127643"/>
                </a:lnTo>
                <a:cubicBezTo>
                  <a:pt x="986351" y="127643"/>
                  <a:pt x="976728" y="127643"/>
                  <a:pt x="968035" y="128575"/>
                </a:cubicBezTo>
                <a:cubicBezTo>
                  <a:pt x="965241" y="129506"/>
                  <a:pt x="961826" y="130438"/>
                  <a:pt x="959343" y="131370"/>
                </a:cubicBezTo>
                <a:cubicBezTo>
                  <a:pt x="968656" y="130748"/>
                  <a:pt x="977659" y="130127"/>
                  <a:pt x="985109" y="130127"/>
                </a:cubicBezTo>
                <a:cubicBezTo>
                  <a:pt x="984799" y="130127"/>
                  <a:pt x="984178" y="130127"/>
                  <a:pt x="983868" y="130438"/>
                </a:cubicBezTo>
                <a:lnTo>
                  <a:pt x="988834" y="129817"/>
                </a:lnTo>
                <a:lnTo>
                  <a:pt x="988835" y="129817"/>
                </a:lnTo>
                <a:lnTo>
                  <a:pt x="1002882" y="129894"/>
                </a:lnTo>
                <a:cubicBezTo>
                  <a:pt x="1006375" y="129972"/>
                  <a:pt x="1008548" y="130127"/>
                  <a:pt x="1009013" y="130438"/>
                </a:cubicBezTo>
                <a:cubicBezTo>
                  <a:pt x="1008393" y="130438"/>
                  <a:pt x="1004046" y="131370"/>
                  <a:pt x="995975" y="132301"/>
                </a:cubicBezTo>
                <a:cubicBezTo>
                  <a:pt x="1010876" y="131370"/>
                  <a:pt x="1024846" y="130438"/>
                  <a:pt x="1037264" y="130438"/>
                </a:cubicBezTo>
                <a:cubicBezTo>
                  <a:pt x="1054027" y="127022"/>
                  <a:pt x="1070481" y="123916"/>
                  <a:pt x="1086934" y="120500"/>
                </a:cubicBezTo>
                <a:cubicBezTo>
                  <a:pt x="1071102" y="123916"/>
                  <a:pt x="1055890" y="127022"/>
                  <a:pt x="1041610" y="130438"/>
                </a:cubicBezTo>
                <a:cubicBezTo>
                  <a:pt x="1031986" y="132301"/>
                  <a:pt x="1022983" y="134475"/>
                  <a:pt x="1013980" y="136649"/>
                </a:cubicBezTo>
                <a:cubicBezTo>
                  <a:pt x="1006219" y="137270"/>
                  <a:pt x="997838" y="137891"/>
                  <a:pt x="989145" y="138202"/>
                </a:cubicBezTo>
                <a:lnTo>
                  <a:pt x="1003115" y="139444"/>
                </a:lnTo>
                <a:cubicBezTo>
                  <a:pt x="1002184" y="139444"/>
                  <a:pt x="1001252" y="139755"/>
                  <a:pt x="1000321" y="140065"/>
                </a:cubicBezTo>
                <a:lnTo>
                  <a:pt x="994423" y="140065"/>
                </a:lnTo>
                <a:lnTo>
                  <a:pt x="981074" y="140065"/>
                </a:lnTo>
                <a:lnTo>
                  <a:pt x="970519" y="140065"/>
                </a:lnTo>
                <a:cubicBezTo>
                  <a:pt x="967104" y="140065"/>
                  <a:pt x="963689" y="140997"/>
                  <a:pt x="959964" y="140997"/>
                </a:cubicBezTo>
                <a:lnTo>
                  <a:pt x="958412" y="140997"/>
                </a:lnTo>
                <a:cubicBezTo>
                  <a:pt x="958412" y="141929"/>
                  <a:pt x="957480" y="141929"/>
                  <a:pt x="955618" y="141929"/>
                </a:cubicBezTo>
                <a:cubicBezTo>
                  <a:pt x="946925" y="142550"/>
                  <a:pt x="938233" y="144413"/>
                  <a:pt x="928609" y="146277"/>
                </a:cubicBezTo>
                <a:cubicBezTo>
                  <a:pt x="926747" y="147208"/>
                  <a:pt x="925194" y="147208"/>
                  <a:pt x="923332" y="147830"/>
                </a:cubicBezTo>
                <a:cubicBezTo>
                  <a:pt x="929541" y="147208"/>
                  <a:pt x="936370" y="147830"/>
                  <a:pt x="945994" y="149693"/>
                </a:cubicBezTo>
                <a:cubicBezTo>
                  <a:pt x="952203" y="147830"/>
                  <a:pt x="957480" y="147208"/>
                  <a:pt x="959343" y="147208"/>
                </a:cubicBezTo>
                <a:cubicBezTo>
                  <a:pt x="955618" y="147830"/>
                  <a:pt x="953134" y="148761"/>
                  <a:pt x="949719" y="149693"/>
                </a:cubicBezTo>
                <a:cubicBezTo>
                  <a:pt x="953134" y="149693"/>
                  <a:pt x="956549" y="148761"/>
                  <a:pt x="959343" y="148761"/>
                </a:cubicBezTo>
                <a:lnTo>
                  <a:pt x="959343" y="147830"/>
                </a:lnTo>
                <a:cubicBezTo>
                  <a:pt x="968967" y="146277"/>
                  <a:pt x="966173" y="147208"/>
                  <a:pt x="969587" y="146277"/>
                </a:cubicBezTo>
                <a:cubicBezTo>
                  <a:pt x="967104" y="147208"/>
                  <a:pt x="963689" y="147830"/>
                  <a:pt x="960895" y="148761"/>
                </a:cubicBezTo>
                <a:cubicBezTo>
                  <a:pt x="968967" y="147830"/>
                  <a:pt x="976728" y="147208"/>
                  <a:pt x="984489" y="147208"/>
                </a:cubicBezTo>
                <a:cubicBezTo>
                  <a:pt x="990697" y="145345"/>
                  <a:pt x="997838" y="143482"/>
                  <a:pt x="1004046" y="141929"/>
                </a:cubicBezTo>
                <a:cubicBezTo>
                  <a:pt x="1004357" y="141618"/>
                  <a:pt x="1004667" y="141618"/>
                  <a:pt x="1004978" y="141618"/>
                </a:cubicBezTo>
                <a:cubicBezTo>
                  <a:pt x="1023294" y="141308"/>
                  <a:pt x="1040989" y="142239"/>
                  <a:pt x="1056511" y="144413"/>
                </a:cubicBezTo>
                <a:cubicBezTo>
                  <a:pt x="1067376" y="144413"/>
                  <a:pt x="1077000" y="145034"/>
                  <a:pt x="1084761" y="146277"/>
                </a:cubicBezTo>
                <a:cubicBezTo>
                  <a:pt x="1077931" y="145345"/>
                  <a:pt x="1069860" y="145345"/>
                  <a:pt x="1060857" y="145345"/>
                </a:cubicBezTo>
                <a:cubicBezTo>
                  <a:pt x="1066135" y="146277"/>
                  <a:pt x="1070481" y="147208"/>
                  <a:pt x="1074827" y="147830"/>
                </a:cubicBezTo>
                <a:cubicBezTo>
                  <a:pt x="1078242" y="148761"/>
                  <a:pt x="1081036" y="149693"/>
                  <a:pt x="1084451" y="150625"/>
                </a:cubicBezTo>
                <a:cubicBezTo>
                  <a:pt x="1091591" y="150625"/>
                  <a:pt x="1098420" y="151556"/>
                  <a:pt x="1104629" y="152488"/>
                </a:cubicBezTo>
                <a:cubicBezTo>
                  <a:pt x="1098420" y="151556"/>
                  <a:pt x="1092522" y="151556"/>
                  <a:pt x="1086313" y="151556"/>
                </a:cubicBezTo>
                <a:cubicBezTo>
                  <a:pt x="1092522" y="153109"/>
                  <a:pt x="1097800" y="155904"/>
                  <a:pt x="1102146" y="158389"/>
                </a:cubicBezTo>
                <a:cubicBezTo>
                  <a:pt x="1104629" y="160252"/>
                  <a:pt x="1107423" y="161184"/>
                  <a:pt x="1108975" y="162737"/>
                </a:cubicBezTo>
                <a:cubicBezTo>
                  <a:pt x="1106492" y="161184"/>
                  <a:pt x="1103698" y="159321"/>
                  <a:pt x="1101214" y="158389"/>
                </a:cubicBezTo>
                <a:cubicBezTo>
                  <a:pt x="1091591" y="154973"/>
                  <a:pt x="1081036" y="153109"/>
                  <a:pt x="1069549" y="151556"/>
                </a:cubicBezTo>
                <a:cubicBezTo>
                  <a:pt x="1064272" y="150625"/>
                  <a:pt x="1058374" y="149693"/>
                  <a:pt x="1053096" y="148761"/>
                </a:cubicBezTo>
                <a:cubicBezTo>
                  <a:pt x="1037264" y="148761"/>
                  <a:pt x="1018948" y="150625"/>
                  <a:pt x="999390" y="152488"/>
                </a:cubicBezTo>
                <a:cubicBezTo>
                  <a:pt x="1016464" y="151556"/>
                  <a:pt x="1033538" y="151556"/>
                  <a:pt x="1049371" y="152178"/>
                </a:cubicBezTo>
                <a:cubicBezTo>
                  <a:pt x="1045335" y="152488"/>
                  <a:pt x="1041610" y="152488"/>
                  <a:pt x="1037574" y="152799"/>
                </a:cubicBezTo>
                <a:cubicBezTo>
                  <a:pt x="1022052" y="152799"/>
                  <a:pt x="1005599" y="153420"/>
                  <a:pt x="989145" y="154973"/>
                </a:cubicBezTo>
                <a:cubicBezTo>
                  <a:pt x="996906" y="154973"/>
                  <a:pt x="1004667" y="154973"/>
                  <a:pt x="1013670" y="155904"/>
                </a:cubicBezTo>
                <a:cubicBezTo>
                  <a:pt x="1017085" y="155904"/>
                  <a:pt x="1019568" y="154973"/>
                  <a:pt x="1023294" y="154973"/>
                </a:cubicBezTo>
                <a:cubicBezTo>
                  <a:pt x="1028882" y="154351"/>
                  <a:pt x="1034159" y="154351"/>
                  <a:pt x="1039126" y="154041"/>
                </a:cubicBezTo>
                <a:cubicBezTo>
                  <a:pt x="1039747" y="154041"/>
                  <a:pt x="1040678" y="154041"/>
                  <a:pt x="1041299" y="154041"/>
                </a:cubicBezTo>
                <a:cubicBezTo>
                  <a:pt x="1034470" y="154973"/>
                  <a:pt x="1027329" y="154973"/>
                  <a:pt x="1021431" y="155904"/>
                </a:cubicBezTo>
                <a:lnTo>
                  <a:pt x="1022362" y="155904"/>
                </a:lnTo>
                <a:cubicBezTo>
                  <a:pt x="1031365" y="155904"/>
                  <a:pt x="1039747" y="155594"/>
                  <a:pt x="1048129" y="154973"/>
                </a:cubicBezTo>
                <a:cubicBezTo>
                  <a:pt x="1060236" y="156525"/>
                  <a:pt x="1072033" y="158699"/>
                  <a:pt x="1083519" y="161184"/>
                </a:cubicBezTo>
                <a:cubicBezTo>
                  <a:pt x="1087865" y="162116"/>
                  <a:pt x="1091591" y="162116"/>
                  <a:pt x="1095937" y="162737"/>
                </a:cubicBezTo>
                <a:cubicBezTo>
                  <a:pt x="1092522" y="162737"/>
                  <a:pt x="1088797" y="162116"/>
                  <a:pt x="1086313" y="162116"/>
                </a:cubicBezTo>
                <a:cubicBezTo>
                  <a:pt x="1089728" y="162737"/>
                  <a:pt x="1094074" y="163668"/>
                  <a:pt x="1097800" y="164600"/>
                </a:cubicBezTo>
                <a:cubicBezTo>
                  <a:pt x="1099352" y="164600"/>
                  <a:pt x="1102146" y="165532"/>
                  <a:pt x="1103698" y="165532"/>
                </a:cubicBezTo>
                <a:cubicBezTo>
                  <a:pt x="1118599" y="166464"/>
                  <a:pt x="1135363" y="168016"/>
                  <a:pt x="1152748" y="170811"/>
                </a:cubicBezTo>
                <a:cubicBezTo>
                  <a:pt x="1138157" y="168948"/>
                  <a:pt x="1124187" y="167395"/>
                  <a:pt x="1110217" y="166464"/>
                </a:cubicBezTo>
                <a:cubicBezTo>
                  <a:pt x="1111149" y="166464"/>
                  <a:pt x="1112701" y="167085"/>
                  <a:pt x="1113322" y="167085"/>
                </a:cubicBezTo>
                <a:cubicBezTo>
                  <a:pt x="1111769" y="167085"/>
                  <a:pt x="1110838" y="166464"/>
                  <a:pt x="1108975" y="166464"/>
                </a:cubicBezTo>
                <a:lnTo>
                  <a:pt x="1105561" y="166464"/>
                </a:lnTo>
                <a:cubicBezTo>
                  <a:pt x="1108975" y="167085"/>
                  <a:pt x="1111769" y="168016"/>
                  <a:pt x="1115184" y="168948"/>
                </a:cubicBezTo>
                <a:lnTo>
                  <a:pt x="1104629" y="166464"/>
                </a:lnTo>
                <a:lnTo>
                  <a:pt x="1101214" y="166464"/>
                </a:lnTo>
                <a:cubicBezTo>
                  <a:pt x="1110528" y="168637"/>
                  <a:pt x="1119220" y="172054"/>
                  <a:pt x="1127602" y="175470"/>
                </a:cubicBezTo>
                <a:cubicBezTo>
                  <a:pt x="1118289" y="171743"/>
                  <a:pt x="1108044" y="168637"/>
                  <a:pt x="1097800" y="165532"/>
                </a:cubicBezTo>
                <a:lnTo>
                  <a:pt x="1092522" y="165532"/>
                </a:lnTo>
                <a:cubicBezTo>
                  <a:pt x="1106181" y="168637"/>
                  <a:pt x="1119220" y="172675"/>
                  <a:pt x="1130085" y="177333"/>
                </a:cubicBezTo>
                <a:cubicBezTo>
                  <a:pt x="1117357" y="172054"/>
                  <a:pt x="1100594" y="168016"/>
                  <a:pt x="1082898" y="164600"/>
                </a:cubicBezTo>
                <a:lnTo>
                  <a:pt x="1081036" y="164600"/>
                </a:lnTo>
                <a:cubicBezTo>
                  <a:pt x="1081657" y="164600"/>
                  <a:pt x="1081967" y="164600"/>
                  <a:pt x="1082588" y="165221"/>
                </a:cubicBezTo>
                <a:lnTo>
                  <a:pt x="1080104" y="164600"/>
                </a:lnTo>
                <a:cubicBezTo>
                  <a:pt x="1081036" y="165532"/>
                  <a:pt x="1081967" y="165532"/>
                  <a:pt x="1082898" y="165532"/>
                </a:cubicBezTo>
                <a:cubicBezTo>
                  <a:pt x="1082588" y="165221"/>
                  <a:pt x="1082588" y="165221"/>
                  <a:pt x="1082588" y="165221"/>
                </a:cubicBezTo>
                <a:lnTo>
                  <a:pt x="1090659" y="167085"/>
                </a:lnTo>
                <a:lnTo>
                  <a:pt x="1083519" y="167085"/>
                </a:lnTo>
                <a:cubicBezTo>
                  <a:pt x="1078552" y="166464"/>
                  <a:pt x="1073275" y="165532"/>
                  <a:pt x="1067687" y="164600"/>
                </a:cubicBezTo>
                <a:cubicBezTo>
                  <a:pt x="1067066" y="164290"/>
                  <a:pt x="1066445" y="163979"/>
                  <a:pt x="1065514" y="163979"/>
                </a:cubicBezTo>
                <a:cubicBezTo>
                  <a:pt x="1065824" y="163979"/>
                  <a:pt x="1066135" y="163979"/>
                  <a:pt x="1066135" y="163979"/>
                </a:cubicBezTo>
                <a:cubicBezTo>
                  <a:pt x="1065824" y="163979"/>
                  <a:pt x="1065514" y="163668"/>
                  <a:pt x="1065203" y="163668"/>
                </a:cubicBezTo>
                <a:cubicBezTo>
                  <a:pt x="1065203" y="163668"/>
                  <a:pt x="1065514" y="163668"/>
                  <a:pt x="1065514" y="163979"/>
                </a:cubicBezTo>
                <a:cubicBezTo>
                  <a:pt x="1064272" y="163668"/>
                  <a:pt x="1063030" y="163668"/>
                  <a:pt x="1061788" y="163668"/>
                </a:cubicBezTo>
                <a:cubicBezTo>
                  <a:pt x="1063651" y="163979"/>
                  <a:pt x="1065824" y="164290"/>
                  <a:pt x="1067687" y="164600"/>
                </a:cubicBezTo>
                <a:cubicBezTo>
                  <a:pt x="1069549" y="165221"/>
                  <a:pt x="1071102" y="165842"/>
                  <a:pt x="1072343" y="166464"/>
                </a:cubicBezTo>
                <a:cubicBezTo>
                  <a:pt x="1074827" y="167085"/>
                  <a:pt x="1076690" y="168016"/>
                  <a:pt x="1078242" y="168948"/>
                </a:cubicBezTo>
                <a:cubicBezTo>
                  <a:pt x="1088797" y="170811"/>
                  <a:pt x="1099352" y="173296"/>
                  <a:pt x="1109907" y="176091"/>
                </a:cubicBezTo>
                <a:cubicBezTo>
                  <a:pt x="1099352" y="173296"/>
                  <a:pt x="1089728" y="171743"/>
                  <a:pt x="1079173" y="169880"/>
                </a:cubicBezTo>
                <a:lnTo>
                  <a:pt x="1080104" y="170811"/>
                </a:lnTo>
                <a:cubicBezTo>
                  <a:pt x="1086313" y="171743"/>
                  <a:pt x="1092522" y="173296"/>
                  <a:pt x="1098420" y="175159"/>
                </a:cubicBezTo>
                <a:cubicBezTo>
                  <a:pt x="1092522" y="173296"/>
                  <a:pt x="1086313" y="172364"/>
                  <a:pt x="1081036" y="171743"/>
                </a:cubicBezTo>
                <a:cubicBezTo>
                  <a:pt x="1084451" y="172364"/>
                  <a:pt x="1087245" y="173296"/>
                  <a:pt x="1089728" y="174228"/>
                </a:cubicBezTo>
                <a:cubicBezTo>
                  <a:pt x="1094074" y="175159"/>
                  <a:pt x="1096868" y="177023"/>
                  <a:pt x="1099352" y="178576"/>
                </a:cubicBezTo>
                <a:cubicBezTo>
                  <a:pt x="1099973" y="179197"/>
                  <a:pt x="1100283" y="179197"/>
                  <a:pt x="1100594" y="179507"/>
                </a:cubicBezTo>
                <a:cubicBezTo>
                  <a:pt x="1100904" y="179507"/>
                  <a:pt x="1100594" y="179507"/>
                  <a:pt x="1100283" y="179507"/>
                </a:cubicBezTo>
                <a:cubicBezTo>
                  <a:pt x="1094385" y="177023"/>
                  <a:pt x="1088486" y="175159"/>
                  <a:pt x="1083209" y="173607"/>
                </a:cubicBezTo>
                <a:cubicBezTo>
                  <a:pt x="1083519" y="173917"/>
                  <a:pt x="1083519" y="174228"/>
                  <a:pt x="1083519" y="174228"/>
                </a:cubicBezTo>
                <a:cubicBezTo>
                  <a:pt x="1082898" y="174228"/>
                  <a:pt x="1082898" y="173296"/>
                  <a:pt x="1082898" y="173296"/>
                </a:cubicBezTo>
                <a:cubicBezTo>
                  <a:pt x="1081967" y="173296"/>
                  <a:pt x="1081036" y="172364"/>
                  <a:pt x="1080104" y="172364"/>
                </a:cubicBezTo>
                <a:cubicBezTo>
                  <a:pt x="1077621" y="171743"/>
                  <a:pt x="1074827" y="171743"/>
                  <a:pt x="1072033" y="171743"/>
                </a:cubicBezTo>
                <a:cubicBezTo>
                  <a:pt x="1067997" y="169880"/>
                  <a:pt x="1063961" y="168637"/>
                  <a:pt x="1059926" y="168016"/>
                </a:cubicBezTo>
                <a:lnTo>
                  <a:pt x="1057442" y="168016"/>
                </a:lnTo>
                <a:lnTo>
                  <a:pt x="1062720" y="170811"/>
                </a:lnTo>
                <a:lnTo>
                  <a:pt x="1073841" y="172931"/>
                </a:lnTo>
                <a:lnTo>
                  <a:pt x="1074866" y="173164"/>
                </a:lnTo>
                <a:lnTo>
                  <a:pt x="1058994" y="170811"/>
                </a:lnTo>
                <a:lnTo>
                  <a:pt x="1058374" y="170811"/>
                </a:lnTo>
                <a:cubicBezTo>
                  <a:pt x="1058994" y="170811"/>
                  <a:pt x="1059926" y="171122"/>
                  <a:pt x="1060547" y="171122"/>
                </a:cubicBezTo>
                <a:cubicBezTo>
                  <a:pt x="1057442" y="170811"/>
                  <a:pt x="1054027" y="170190"/>
                  <a:pt x="1050302" y="169880"/>
                </a:cubicBezTo>
                <a:cubicBezTo>
                  <a:pt x="1036332" y="168948"/>
                  <a:pt x="1021431" y="169880"/>
                  <a:pt x="1004667" y="169880"/>
                </a:cubicBezTo>
                <a:cubicBezTo>
                  <a:pt x="1037264" y="171743"/>
                  <a:pt x="1067997" y="175159"/>
                  <a:pt x="1084451" y="181992"/>
                </a:cubicBezTo>
                <a:cubicBezTo>
                  <a:pt x="1091591" y="182924"/>
                  <a:pt x="1098420" y="184787"/>
                  <a:pt x="1105561" y="186650"/>
                </a:cubicBezTo>
                <a:lnTo>
                  <a:pt x="1137846" y="200626"/>
                </a:lnTo>
                <a:lnTo>
                  <a:pt x="1105561" y="187271"/>
                </a:lnTo>
                <a:cubicBezTo>
                  <a:pt x="1100283" y="185719"/>
                  <a:pt x="1095316" y="184787"/>
                  <a:pt x="1089107" y="183855"/>
                </a:cubicBezTo>
                <a:cubicBezTo>
                  <a:pt x="1089107" y="183855"/>
                  <a:pt x="1089107" y="183855"/>
                  <a:pt x="1088797" y="183855"/>
                </a:cubicBezTo>
                <a:cubicBezTo>
                  <a:pt x="1084451" y="182924"/>
                  <a:pt x="1080104" y="182924"/>
                  <a:pt x="1075758" y="182924"/>
                </a:cubicBezTo>
                <a:lnTo>
                  <a:pt x="1074827" y="182924"/>
                </a:lnTo>
                <a:cubicBezTo>
                  <a:pt x="1073585" y="182924"/>
                  <a:pt x="1072654" y="182924"/>
                  <a:pt x="1071412" y="182924"/>
                </a:cubicBezTo>
                <a:cubicBezTo>
                  <a:pt x="1040678" y="174849"/>
                  <a:pt x="987283" y="173917"/>
                  <a:pt x="945063" y="177023"/>
                </a:cubicBezTo>
                <a:cubicBezTo>
                  <a:pt x="946925" y="177023"/>
                  <a:pt x="948788" y="177644"/>
                  <a:pt x="950340" y="177644"/>
                </a:cubicBezTo>
                <a:cubicBezTo>
                  <a:pt x="984178" y="177023"/>
                  <a:pt x="1018948" y="180439"/>
                  <a:pt x="1051233" y="183855"/>
                </a:cubicBezTo>
                <a:cubicBezTo>
                  <a:pt x="1050923" y="183855"/>
                  <a:pt x="1050923" y="183855"/>
                  <a:pt x="1050613" y="183855"/>
                </a:cubicBezTo>
                <a:cubicBezTo>
                  <a:pt x="1045335" y="183234"/>
                  <a:pt x="1041299" y="183545"/>
                  <a:pt x="1027640" y="182924"/>
                </a:cubicBezTo>
                <a:cubicBezTo>
                  <a:pt x="1005599" y="181992"/>
                  <a:pt x="986351" y="180439"/>
                  <a:pt x="966173" y="180439"/>
                </a:cubicBezTo>
                <a:cubicBezTo>
                  <a:pt x="974244" y="181371"/>
                  <a:pt x="983868" y="182924"/>
                  <a:pt x="992560" y="183855"/>
                </a:cubicBezTo>
                <a:cubicBezTo>
                  <a:pt x="1004667" y="184787"/>
                  <a:pt x="1018016" y="185719"/>
                  <a:pt x="1030123" y="187271"/>
                </a:cubicBezTo>
                <a:cubicBezTo>
                  <a:pt x="1036022" y="186340"/>
                  <a:pt x="1041299" y="185719"/>
                  <a:pt x="1046577" y="185097"/>
                </a:cubicBezTo>
                <a:cubicBezTo>
                  <a:pt x="1059615" y="186961"/>
                  <a:pt x="1073275" y="189445"/>
                  <a:pt x="1087245" y="191619"/>
                </a:cubicBezTo>
                <a:cubicBezTo>
                  <a:pt x="1090659" y="192551"/>
                  <a:pt x="1094074" y="192551"/>
                  <a:pt x="1098420" y="193483"/>
                </a:cubicBezTo>
                <a:cubicBezTo>
                  <a:pt x="1095937" y="193483"/>
                  <a:pt x="1093143" y="192551"/>
                  <a:pt x="1089728" y="192551"/>
                </a:cubicBezTo>
                <a:cubicBezTo>
                  <a:pt x="1095937" y="193483"/>
                  <a:pt x="1102767" y="195346"/>
                  <a:pt x="1109907" y="196899"/>
                </a:cubicBezTo>
                <a:cubicBezTo>
                  <a:pt x="1102146" y="195346"/>
                  <a:pt x="1093143" y="193483"/>
                  <a:pt x="1084451" y="191619"/>
                </a:cubicBezTo>
                <a:lnTo>
                  <a:pt x="1058374" y="189135"/>
                </a:lnTo>
                <a:lnTo>
                  <a:pt x="1051233" y="189135"/>
                </a:lnTo>
                <a:lnTo>
                  <a:pt x="1053717" y="190067"/>
                </a:lnTo>
                <a:lnTo>
                  <a:pt x="1055890" y="190998"/>
                </a:lnTo>
                <a:cubicBezTo>
                  <a:pt x="1049681" y="190067"/>
                  <a:pt x="1043472" y="189445"/>
                  <a:pt x="1037264" y="189135"/>
                </a:cubicBezTo>
                <a:lnTo>
                  <a:pt x="1036332" y="189135"/>
                </a:lnTo>
                <a:cubicBezTo>
                  <a:pt x="1045645" y="190688"/>
                  <a:pt x="1053717" y="191309"/>
                  <a:pt x="1058994" y="192240"/>
                </a:cubicBezTo>
                <a:lnTo>
                  <a:pt x="1059926" y="192551"/>
                </a:lnTo>
                <a:cubicBezTo>
                  <a:pt x="1065203" y="193483"/>
                  <a:pt x="1070481" y="194414"/>
                  <a:pt x="1076690" y="196278"/>
                </a:cubicBezTo>
                <a:cubicBezTo>
                  <a:pt x="1081036" y="196899"/>
                  <a:pt x="1085382" y="197831"/>
                  <a:pt x="1088797" y="198762"/>
                </a:cubicBezTo>
                <a:cubicBezTo>
                  <a:pt x="1083519" y="197831"/>
                  <a:pt x="1076690" y="196899"/>
                  <a:pt x="1068618" y="196278"/>
                </a:cubicBezTo>
                <a:lnTo>
                  <a:pt x="1076690" y="198762"/>
                </a:lnTo>
                <a:lnTo>
                  <a:pt x="1067997" y="196278"/>
                </a:lnTo>
                <a:lnTo>
                  <a:pt x="1062720" y="196278"/>
                </a:lnTo>
                <a:cubicBezTo>
                  <a:pt x="1065514" y="197210"/>
                  <a:pt x="1067997" y="198141"/>
                  <a:pt x="1070481" y="199073"/>
                </a:cubicBezTo>
                <a:cubicBezTo>
                  <a:pt x="1072033" y="199383"/>
                  <a:pt x="1073585" y="199694"/>
                  <a:pt x="1074827" y="199694"/>
                </a:cubicBezTo>
                <a:cubicBezTo>
                  <a:pt x="1073585" y="199694"/>
                  <a:pt x="1072343" y="199694"/>
                  <a:pt x="1071102" y="199383"/>
                </a:cubicBezTo>
                <a:cubicBezTo>
                  <a:pt x="1077000" y="201868"/>
                  <a:pt x="1082588" y="204353"/>
                  <a:pt x="1087865" y="206526"/>
                </a:cubicBezTo>
                <a:cubicBezTo>
                  <a:pt x="1082588" y="204353"/>
                  <a:pt x="1075758" y="201247"/>
                  <a:pt x="1067997" y="198762"/>
                </a:cubicBezTo>
                <a:lnTo>
                  <a:pt x="1067687" y="198762"/>
                </a:lnTo>
                <a:cubicBezTo>
                  <a:pt x="1066135" y="198452"/>
                  <a:pt x="1064582" y="197831"/>
                  <a:pt x="1062720" y="197520"/>
                </a:cubicBezTo>
                <a:lnTo>
                  <a:pt x="1061788" y="196899"/>
                </a:lnTo>
                <a:cubicBezTo>
                  <a:pt x="1061478" y="196899"/>
                  <a:pt x="1061168" y="196899"/>
                  <a:pt x="1061168" y="196899"/>
                </a:cubicBezTo>
                <a:cubicBezTo>
                  <a:pt x="1059926" y="196588"/>
                  <a:pt x="1058684" y="196278"/>
                  <a:pt x="1057442" y="196278"/>
                </a:cubicBezTo>
                <a:cubicBezTo>
                  <a:pt x="1056200" y="195967"/>
                  <a:pt x="1055269" y="195967"/>
                  <a:pt x="1054027" y="195967"/>
                </a:cubicBezTo>
                <a:cubicBezTo>
                  <a:pt x="1053096" y="195657"/>
                  <a:pt x="1052165" y="195657"/>
                  <a:pt x="1051233" y="195346"/>
                </a:cubicBezTo>
                <a:cubicBezTo>
                  <a:pt x="1051854" y="195657"/>
                  <a:pt x="1052475" y="195657"/>
                  <a:pt x="1053406" y="195967"/>
                </a:cubicBezTo>
                <a:cubicBezTo>
                  <a:pt x="1049371" y="195657"/>
                  <a:pt x="1045335" y="195657"/>
                  <a:pt x="1041299" y="195346"/>
                </a:cubicBezTo>
                <a:cubicBezTo>
                  <a:pt x="1039126" y="195036"/>
                  <a:pt x="1036643" y="194725"/>
                  <a:pt x="1034470" y="194414"/>
                </a:cubicBezTo>
                <a:cubicBezTo>
                  <a:pt x="1029192" y="194414"/>
                  <a:pt x="1023915" y="193483"/>
                  <a:pt x="1018016" y="193483"/>
                </a:cubicBezTo>
                <a:cubicBezTo>
                  <a:pt x="1016154" y="194104"/>
                  <a:pt x="1014601" y="194725"/>
                  <a:pt x="1013049" y="195036"/>
                </a:cubicBezTo>
                <a:cubicBezTo>
                  <a:pt x="1009324" y="195036"/>
                  <a:pt x="1005909" y="195036"/>
                  <a:pt x="1002184" y="195346"/>
                </a:cubicBezTo>
                <a:cubicBezTo>
                  <a:pt x="999390" y="196278"/>
                  <a:pt x="996906" y="196899"/>
                  <a:pt x="995044" y="197831"/>
                </a:cubicBezTo>
                <a:cubicBezTo>
                  <a:pt x="997838" y="198762"/>
                  <a:pt x="1001252" y="198762"/>
                  <a:pt x="1004046" y="199694"/>
                </a:cubicBezTo>
                <a:cubicBezTo>
                  <a:pt x="1010876" y="197831"/>
                  <a:pt x="1018016" y="196278"/>
                  <a:pt x="1024225" y="195657"/>
                </a:cubicBezTo>
                <a:lnTo>
                  <a:pt x="1024535" y="195657"/>
                </a:lnTo>
                <a:cubicBezTo>
                  <a:pt x="1025777" y="195657"/>
                  <a:pt x="1026709" y="195657"/>
                  <a:pt x="1027950" y="195657"/>
                </a:cubicBezTo>
                <a:cubicBezTo>
                  <a:pt x="1029192" y="195657"/>
                  <a:pt x="1031055" y="195967"/>
                  <a:pt x="1032917" y="196278"/>
                </a:cubicBezTo>
                <a:cubicBezTo>
                  <a:pt x="1035401" y="196588"/>
                  <a:pt x="1037574" y="196588"/>
                  <a:pt x="1039747" y="196899"/>
                </a:cubicBezTo>
                <a:cubicBezTo>
                  <a:pt x="1050923" y="199694"/>
                  <a:pt x="1060857" y="204353"/>
                  <a:pt x="1070481" y="210253"/>
                </a:cubicBezTo>
                <a:cubicBezTo>
                  <a:pt x="1085382" y="211806"/>
                  <a:pt x="1102146" y="213669"/>
                  <a:pt x="1120462" y="216465"/>
                </a:cubicBezTo>
                <a:cubicBezTo>
                  <a:pt x="1102146" y="214601"/>
                  <a:pt x="1087245" y="212738"/>
                  <a:pt x="1072343" y="211185"/>
                </a:cubicBezTo>
                <a:lnTo>
                  <a:pt x="1077621" y="213669"/>
                </a:lnTo>
                <a:cubicBezTo>
                  <a:pt x="1087245" y="215533"/>
                  <a:pt x="1098420" y="217086"/>
                  <a:pt x="1109907" y="219881"/>
                </a:cubicBezTo>
                <a:cubicBezTo>
                  <a:pt x="1098420" y="218017"/>
                  <a:pt x="1087865" y="216465"/>
                  <a:pt x="1078242" y="214601"/>
                </a:cubicBezTo>
                <a:cubicBezTo>
                  <a:pt x="1079173" y="215533"/>
                  <a:pt x="1080104" y="215533"/>
                  <a:pt x="1081036" y="216465"/>
                </a:cubicBezTo>
                <a:cubicBezTo>
                  <a:pt x="1102146" y="221434"/>
                  <a:pt x="1118599" y="226092"/>
                  <a:pt x="1121393" y="229508"/>
                </a:cubicBezTo>
                <a:cubicBezTo>
                  <a:pt x="1115184" y="228577"/>
                  <a:pt x="1104629" y="225160"/>
                  <a:pt x="1092522" y="221434"/>
                </a:cubicBezTo>
                <a:cubicBezTo>
                  <a:pt x="1095006" y="222365"/>
                  <a:pt x="1096868" y="223297"/>
                  <a:pt x="1099352" y="225160"/>
                </a:cubicBezTo>
                <a:cubicBezTo>
                  <a:pt x="1100904" y="225471"/>
                  <a:pt x="1102767" y="226092"/>
                  <a:pt x="1104319" y="226403"/>
                </a:cubicBezTo>
                <a:cubicBezTo>
                  <a:pt x="1103698" y="226403"/>
                  <a:pt x="1103077" y="226403"/>
                  <a:pt x="1102456" y="226092"/>
                </a:cubicBezTo>
                <a:cubicBezTo>
                  <a:pt x="1104940" y="227334"/>
                  <a:pt x="1107423" y="228266"/>
                  <a:pt x="1109907" y="229198"/>
                </a:cubicBezTo>
                <a:cubicBezTo>
                  <a:pt x="1108975" y="228887"/>
                  <a:pt x="1108044" y="228887"/>
                  <a:pt x="1107423" y="228577"/>
                </a:cubicBezTo>
                <a:cubicBezTo>
                  <a:pt x="1110217" y="229819"/>
                  <a:pt x="1113011" y="231061"/>
                  <a:pt x="1116426" y="232614"/>
                </a:cubicBezTo>
                <a:cubicBezTo>
                  <a:pt x="1110217" y="230129"/>
                  <a:pt x="1104629" y="227956"/>
                  <a:pt x="1099352" y="226092"/>
                </a:cubicBezTo>
                <a:lnTo>
                  <a:pt x="1098420" y="226092"/>
                </a:lnTo>
                <a:cubicBezTo>
                  <a:pt x="1101214" y="226713"/>
                  <a:pt x="1103698" y="228577"/>
                  <a:pt x="1107423" y="230440"/>
                </a:cubicBezTo>
                <a:cubicBezTo>
                  <a:pt x="1103698" y="228577"/>
                  <a:pt x="1100283" y="226713"/>
                  <a:pt x="1096868" y="226092"/>
                </a:cubicBezTo>
                <a:cubicBezTo>
                  <a:pt x="1096247" y="226092"/>
                  <a:pt x="1095937" y="226092"/>
                  <a:pt x="1095626" y="225782"/>
                </a:cubicBezTo>
                <a:lnTo>
                  <a:pt x="1122945" y="240068"/>
                </a:lnTo>
                <a:cubicBezTo>
                  <a:pt x="1108975" y="232925"/>
                  <a:pt x="1096868" y="227645"/>
                  <a:pt x="1084451" y="222365"/>
                </a:cubicBezTo>
                <a:cubicBezTo>
                  <a:pt x="1081967" y="222365"/>
                  <a:pt x="1080104" y="221434"/>
                  <a:pt x="1078242" y="221434"/>
                </a:cubicBezTo>
                <a:cubicBezTo>
                  <a:pt x="1086313" y="225160"/>
                  <a:pt x="1095006" y="229508"/>
                  <a:pt x="1104629" y="234788"/>
                </a:cubicBezTo>
                <a:cubicBezTo>
                  <a:pt x="1094074" y="229508"/>
                  <a:pt x="1084451" y="225160"/>
                  <a:pt x="1075758" y="220813"/>
                </a:cubicBezTo>
                <a:cubicBezTo>
                  <a:pt x="1071412" y="219881"/>
                  <a:pt x="1067997" y="219881"/>
                  <a:pt x="1063341" y="218949"/>
                </a:cubicBezTo>
                <a:cubicBezTo>
                  <a:pt x="1065514" y="219570"/>
                  <a:pt x="1067687" y="220502"/>
                  <a:pt x="1069860" y="221123"/>
                </a:cubicBezTo>
                <a:cubicBezTo>
                  <a:pt x="1090349" y="228577"/>
                  <a:pt x="1109596" y="237272"/>
                  <a:pt x="1124808" y="244415"/>
                </a:cubicBezTo>
                <a:cubicBezTo>
                  <a:pt x="1110528" y="237894"/>
                  <a:pt x="1086624" y="227956"/>
                  <a:pt x="1061168" y="220191"/>
                </a:cubicBezTo>
                <a:cubicBezTo>
                  <a:pt x="1063651" y="220502"/>
                  <a:pt x="1066445" y="220813"/>
                  <a:pt x="1069549" y="221123"/>
                </a:cubicBezTo>
                <a:cubicBezTo>
                  <a:pt x="1065203" y="220502"/>
                  <a:pt x="1061168" y="219881"/>
                  <a:pt x="1057753" y="219260"/>
                </a:cubicBezTo>
                <a:cubicBezTo>
                  <a:pt x="1057442" y="219260"/>
                  <a:pt x="1057442" y="219260"/>
                  <a:pt x="1057132" y="218949"/>
                </a:cubicBezTo>
                <a:lnTo>
                  <a:pt x="1057753" y="219260"/>
                </a:lnTo>
                <a:lnTo>
                  <a:pt x="1056744" y="218949"/>
                </a:lnTo>
                <a:lnTo>
                  <a:pt x="1053717" y="218017"/>
                </a:lnTo>
                <a:lnTo>
                  <a:pt x="1049371" y="218017"/>
                </a:lnTo>
                <a:cubicBezTo>
                  <a:pt x="1057442" y="220813"/>
                  <a:pt x="1066135" y="225160"/>
                  <a:pt x="1076690" y="228577"/>
                </a:cubicBezTo>
                <a:cubicBezTo>
                  <a:pt x="1096868" y="232925"/>
                  <a:pt x="1118599" y="240999"/>
                  <a:pt x="1150264" y="256528"/>
                </a:cubicBezTo>
                <a:cubicBezTo>
                  <a:pt x="1154610" y="258391"/>
                  <a:pt x="1157094" y="259323"/>
                  <a:pt x="1159888" y="260254"/>
                </a:cubicBezTo>
                <a:cubicBezTo>
                  <a:pt x="1158956" y="260254"/>
                  <a:pt x="1156473" y="259323"/>
                  <a:pt x="1154610" y="258391"/>
                </a:cubicBezTo>
                <a:cubicBezTo>
                  <a:pt x="1161750" y="261807"/>
                  <a:pt x="1169511" y="266155"/>
                  <a:pt x="1178204" y="270503"/>
                </a:cubicBezTo>
                <a:cubicBezTo>
                  <a:pt x="1167649" y="265534"/>
                  <a:pt x="1158025" y="260254"/>
                  <a:pt x="1149333" y="256528"/>
                </a:cubicBezTo>
                <a:cubicBezTo>
                  <a:pt x="1147470" y="255906"/>
                  <a:pt x="1144987" y="254975"/>
                  <a:pt x="1143124" y="254043"/>
                </a:cubicBezTo>
                <a:cubicBezTo>
                  <a:pt x="1144055" y="254043"/>
                  <a:pt x="1144987" y="254975"/>
                  <a:pt x="1145918" y="254975"/>
                </a:cubicBezTo>
                <a:lnTo>
                  <a:pt x="1128117" y="248038"/>
                </a:lnTo>
                <a:lnTo>
                  <a:pt x="1101214" y="237272"/>
                </a:lnTo>
                <a:cubicBezTo>
                  <a:pt x="1098110" y="236651"/>
                  <a:pt x="1095626" y="235099"/>
                  <a:pt x="1092522" y="234167"/>
                </a:cubicBezTo>
                <a:lnTo>
                  <a:pt x="1109631" y="240834"/>
                </a:lnTo>
                <a:lnTo>
                  <a:pt x="1141572" y="255906"/>
                </a:lnTo>
                <a:cubicBezTo>
                  <a:pt x="1146849" y="257770"/>
                  <a:pt x="1152127" y="259633"/>
                  <a:pt x="1157404" y="261807"/>
                </a:cubicBezTo>
                <a:cubicBezTo>
                  <a:pt x="1155231" y="261186"/>
                  <a:pt x="1152748" y="260254"/>
                  <a:pt x="1149954" y="259323"/>
                </a:cubicBezTo>
                <a:cubicBezTo>
                  <a:pt x="1150264" y="259633"/>
                  <a:pt x="1150575" y="260254"/>
                  <a:pt x="1151195" y="260254"/>
                </a:cubicBezTo>
                <a:cubicBezTo>
                  <a:pt x="1160819" y="263671"/>
                  <a:pt x="1170443" y="267087"/>
                  <a:pt x="1180066" y="271435"/>
                </a:cubicBezTo>
                <a:cubicBezTo>
                  <a:pt x="1171995" y="268950"/>
                  <a:pt x="1164234" y="265534"/>
                  <a:pt x="1155542" y="262739"/>
                </a:cubicBezTo>
                <a:cubicBezTo>
                  <a:pt x="1157094" y="263671"/>
                  <a:pt x="1158025" y="264602"/>
                  <a:pt x="1159888" y="265534"/>
                </a:cubicBezTo>
                <a:cubicBezTo>
                  <a:pt x="1165165" y="267708"/>
                  <a:pt x="1170132" y="269882"/>
                  <a:pt x="1176031" y="272056"/>
                </a:cubicBezTo>
                <a:cubicBezTo>
                  <a:pt x="1172305" y="270814"/>
                  <a:pt x="1167959" y="269261"/>
                  <a:pt x="1163303" y="268018"/>
                </a:cubicBezTo>
                <a:cubicBezTo>
                  <a:pt x="1159888" y="267087"/>
                  <a:pt x="1157094" y="265534"/>
                  <a:pt x="1153679" y="264602"/>
                </a:cubicBezTo>
                <a:cubicBezTo>
                  <a:pt x="1158956" y="267087"/>
                  <a:pt x="1164234" y="269882"/>
                  <a:pt x="1170443" y="272366"/>
                </a:cubicBezTo>
                <a:cubicBezTo>
                  <a:pt x="1159888" y="268018"/>
                  <a:pt x="1147470" y="262739"/>
                  <a:pt x="1133500" y="257459"/>
                </a:cubicBezTo>
                <a:cubicBezTo>
                  <a:pt x="1130085" y="256528"/>
                  <a:pt x="1126671" y="254975"/>
                  <a:pt x="1122945" y="254043"/>
                </a:cubicBezTo>
                <a:lnTo>
                  <a:pt x="1133500" y="258391"/>
                </a:lnTo>
                <a:cubicBezTo>
                  <a:pt x="1128223" y="256528"/>
                  <a:pt x="1122945" y="254043"/>
                  <a:pt x="1117047" y="252180"/>
                </a:cubicBezTo>
                <a:cubicBezTo>
                  <a:pt x="1108975" y="249695"/>
                  <a:pt x="1101214" y="247832"/>
                  <a:pt x="1093143" y="245347"/>
                </a:cubicBezTo>
                <a:cubicBezTo>
                  <a:pt x="1104629" y="249695"/>
                  <a:pt x="1115184" y="254975"/>
                  <a:pt x="1123877" y="260254"/>
                </a:cubicBezTo>
                <a:lnTo>
                  <a:pt x="1125739" y="261807"/>
                </a:lnTo>
                <a:cubicBezTo>
                  <a:pt x="1135363" y="266155"/>
                  <a:pt x="1144987" y="270503"/>
                  <a:pt x="1155542" y="275783"/>
                </a:cubicBezTo>
                <a:cubicBezTo>
                  <a:pt x="1145918" y="271435"/>
                  <a:pt x="1136294" y="267087"/>
                  <a:pt x="1127291" y="263671"/>
                </a:cubicBezTo>
                <a:lnTo>
                  <a:pt x="1138778" y="272366"/>
                </a:lnTo>
                <a:cubicBezTo>
                  <a:pt x="1146849" y="275161"/>
                  <a:pt x="1151816" y="277646"/>
                  <a:pt x="1155542" y="279509"/>
                </a:cubicBezTo>
                <a:lnTo>
                  <a:pt x="1171995" y="290690"/>
                </a:lnTo>
                <a:lnTo>
                  <a:pt x="1155542" y="280441"/>
                </a:lnTo>
                <a:cubicBezTo>
                  <a:pt x="1152748" y="278578"/>
                  <a:pt x="1147470" y="276714"/>
                  <a:pt x="1141572" y="275161"/>
                </a:cubicBezTo>
                <a:lnTo>
                  <a:pt x="1158025" y="288205"/>
                </a:lnTo>
                <a:lnTo>
                  <a:pt x="1139709" y="275161"/>
                </a:lnTo>
                <a:cubicBezTo>
                  <a:pt x="1139399" y="275161"/>
                  <a:pt x="1139399" y="275161"/>
                  <a:pt x="1139088" y="275161"/>
                </a:cubicBezTo>
                <a:cubicBezTo>
                  <a:pt x="1144055" y="278267"/>
                  <a:pt x="1149022" y="282304"/>
                  <a:pt x="1153679" y="285410"/>
                </a:cubicBezTo>
                <a:cubicBezTo>
                  <a:pt x="1158025" y="288205"/>
                  <a:pt x="1162371" y="290690"/>
                  <a:pt x="1164234" y="292553"/>
                </a:cubicBezTo>
                <a:lnTo>
                  <a:pt x="1163303" y="292553"/>
                </a:lnTo>
                <a:cubicBezTo>
                  <a:pt x="1162371" y="292553"/>
                  <a:pt x="1161750" y="291621"/>
                  <a:pt x="1160819" y="291621"/>
                </a:cubicBezTo>
                <a:cubicBezTo>
                  <a:pt x="1154610" y="288205"/>
                  <a:pt x="1144055" y="280441"/>
                  <a:pt x="1133500" y="273298"/>
                </a:cubicBezTo>
                <a:cubicBezTo>
                  <a:pt x="1133500" y="273298"/>
                  <a:pt x="1133190" y="273298"/>
                  <a:pt x="1132879" y="272988"/>
                </a:cubicBezTo>
                <a:lnTo>
                  <a:pt x="1122324" y="265534"/>
                </a:lnTo>
                <a:cubicBezTo>
                  <a:pt x="1119530" y="263671"/>
                  <a:pt x="1116116" y="262739"/>
                  <a:pt x="1113322" y="261807"/>
                </a:cubicBezTo>
                <a:cubicBezTo>
                  <a:pt x="1118910" y="265223"/>
                  <a:pt x="1124497" y="268950"/>
                  <a:pt x="1130085" y="272366"/>
                </a:cubicBezTo>
                <a:cubicBezTo>
                  <a:pt x="1128533" y="271745"/>
                  <a:pt x="1126981" y="271435"/>
                  <a:pt x="1125429" y="271124"/>
                </a:cubicBezTo>
                <a:lnTo>
                  <a:pt x="1126671" y="271435"/>
                </a:lnTo>
                <a:lnTo>
                  <a:pt x="1124924" y="270852"/>
                </a:lnTo>
                <a:lnTo>
                  <a:pt x="1121393" y="268950"/>
                </a:lnTo>
                <a:cubicBezTo>
                  <a:pt x="1115184" y="265534"/>
                  <a:pt x="1108044" y="261807"/>
                  <a:pt x="1102146" y="258391"/>
                </a:cubicBezTo>
                <a:lnTo>
                  <a:pt x="1101214" y="258391"/>
                </a:lnTo>
                <a:cubicBezTo>
                  <a:pt x="1101214" y="260254"/>
                  <a:pt x="1102146" y="261807"/>
                  <a:pt x="1102767" y="263671"/>
                </a:cubicBezTo>
                <a:cubicBezTo>
                  <a:pt x="1103698" y="264602"/>
                  <a:pt x="1104629" y="264602"/>
                  <a:pt x="1105561" y="265534"/>
                </a:cubicBezTo>
                <a:cubicBezTo>
                  <a:pt x="1112701" y="267087"/>
                  <a:pt x="1118910" y="268640"/>
                  <a:pt x="1124808" y="270814"/>
                </a:cubicBezTo>
                <a:cubicBezTo>
                  <a:pt x="1121393" y="269882"/>
                  <a:pt x="1117978" y="268950"/>
                  <a:pt x="1114253" y="268018"/>
                </a:cubicBezTo>
                <a:cubicBezTo>
                  <a:pt x="1120462" y="272366"/>
                  <a:pt x="1126671" y="277646"/>
                  <a:pt x="1132569" y="282926"/>
                </a:cubicBezTo>
                <a:cubicBezTo>
                  <a:pt x="1151195" y="290690"/>
                  <a:pt x="1169511" y="299696"/>
                  <a:pt x="1189690" y="309324"/>
                </a:cubicBezTo>
                <a:cubicBezTo>
                  <a:pt x="1171374" y="300317"/>
                  <a:pt x="1152748" y="292553"/>
                  <a:pt x="1134432" y="284789"/>
                </a:cubicBezTo>
                <a:lnTo>
                  <a:pt x="1137846" y="288205"/>
                </a:lnTo>
                <a:cubicBezTo>
                  <a:pt x="1139709" y="290069"/>
                  <a:pt x="1141572" y="290690"/>
                  <a:pt x="1143124" y="292553"/>
                </a:cubicBezTo>
                <a:cubicBezTo>
                  <a:pt x="1153679" y="300317"/>
                  <a:pt x="1162371" y="307460"/>
                  <a:pt x="1166097" y="311808"/>
                </a:cubicBezTo>
                <a:cubicBezTo>
                  <a:pt x="1167028" y="312429"/>
                  <a:pt x="1167959" y="313050"/>
                  <a:pt x="1168891" y="313672"/>
                </a:cubicBezTo>
                <a:lnTo>
                  <a:pt x="1168580" y="313672"/>
                </a:lnTo>
                <a:cubicBezTo>
                  <a:pt x="1181619" y="324852"/>
                  <a:pt x="1194968" y="338206"/>
                  <a:pt x="1207075" y="354045"/>
                </a:cubicBezTo>
                <a:cubicBezTo>
                  <a:pt x="1194036" y="337275"/>
                  <a:pt x="1179135" y="323299"/>
                  <a:pt x="1164234" y="310876"/>
                </a:cubicBezTo>
                <a:cubicBezTo>
                  <a:pt x="1163303" y="310876"/>
                  <a:pt x="1162371" y="309945"/>
                  <a:pt x="1160819" y="309945"/>
                </a:cubicBezTo>
                <a:lnTo>
                  <a:pt x="1161750" y="310876"/>
                </a:lnTo>
                <a:lnTo>
                  <a:pt x="1166717" y="316156"/>
                </a:lnTo>
                <a:lnTo>
                  <a:pt x="1176341" y="325784"/>
                </a:lnTo>
                <a:cubicBezTo>
                  <a:pt x="1174789" y="324231"/>
                  <a:pt x="1171995" y="321436"/>
                  <a:pt x="1169511" y="319883"/>
                </a:cubicBezTo>
                <a:lnTo>
                  <a:pt x="1168580" y="318951"/>
                </a:lnTo>
                <a:lnTo>
                  <a:pt x="1166097" y="316156"/>
                </a:lnTo>
                <a:cubicBezTo>
                  <a:pt x="1170443" y="321436"/>
                  <a:pt x="1173858" y="326715"/>
                  <a:pt x="1179135" y="332927"/>
                </a:cubicBezTo>
                <a:lnTo>
                  <a:pt x="1195899" y="347834"/>
                </a:lnTo>
                <a:lnTo>
                  <a:pt x="1180066" y="334479"/>
                </a:lnTo>
                <a:cubicBezTo>
                  <a:pt x="1180998" y="335411"/>
                  <a:pt x="1181619" y="337275"/>
                  <a:pt x="1182550" y="338206"/>
                </a:cubicBezTo>
                <a:cubicBezTo>
                  <a:pt x="1185344" y="340691"/>
                  <a:pt x="1187827" y="343486"/>
                  <a:pt x="1189690" y="345970"/>
                </a:cubicBezTo>
                <a:lnTo>
                  <a:pt x="1182550" y="339138"/>
                </a:lnTo>
                <a:cubicBezTo>
                  <a:pt x="1184413" y="340691"/>
                  <a:pt x="1185344" y="342554"/>
                  <a:pt x="1186896" y="345039"/>
                </a:cubicBezTo>
                <a:cubicBezTo>
                  <a:pt x="1185344" y="342554"/>
                  <a:pt x="1183481" y="340691"/>
                  <a:pt x="1181619" y="338206"/>
                </a:cubicBezTo>
                <a:cubicBezTo>
                  <a:pt x="1178825" y="335101"/>
                  <a:pt x="1175720" y="332306"/>
                  <a:pt x="1172616" y="329510"/>
                </a:cubicBezTo>
                <a:cubicBezTo>
                  <a:pt x="1172305" y="328889"/>
                  <a:pt x="1171685" y="328268"/>
                  <a:pt x="1171374" y="327647"/>
                </a:cubicBezTo>
                <a:cubicBezTo>
                  <a:pt x="1166097" y="321436"/>
                  <a:pt x="1160819" y="316156"/>
                  <a:pt x="1157094" y="311808"/>
                </a:cubicBezTo>
                <a:lnTo>
                  <a:pt x="1156473" y="310876"/>
                </a:lnTo>
                <a:cubicBezTo>
                  <a:pt x="1151816" y="309324"/>
                  <a:pt x="1147470" y="306529"/>
                  <a:pt x="1143124" y="304044"/>
                </a:cubicBezTo>
                <a:lnTo>
                  <a:pt x="1158025" y="318951"/>
                </a:lnTo>
                <a:cubicBezTo>
                  <a:pt x="1159888" y="319883"/>
                  <a:pt x="1161750" y="320504"/>
                  <a:pt x="1162371" y="322367"/>
                </a:cubicBezTo>
                <a:lnTo>
                  <a:pt x="1170753" y="329510"/>
                </a:lnTo>
                <a:cubicBezTo>
                  <a:pt x="1170753" y="329821"/>
                  <a:pt x="1171064" y="330132"/>
                  <a:pt x="1171374" y="330132"/>
                </a:cubicBezTo>
                <a:lnTo>
                  <a:pt x="1186896" y="345970"/>
                </a:lnTo>
                <a:cubicBezTo>
                  <a:pt x="1182860" y="341933"/>
                  <a:pt x="1178825" y="337896"/>
                  <a:pt x="1173858" y="333858"/>
                </a:cubicBezTo>
                <a:cubicBezTo>
                  <a:pt x="1174478" y="334479"/>
                  <a:pt x="1175099" y="335101"/>
                  <a:pt x="1175720" y="335722"/>
                </a:cubicBezTo>
                <a:lnTo>
                  <a:pt x="1173237" y="333548"/>
                </a:lnTo>
                <a:cubicBezTo>
                  <a:pt x="1172926" y="332927"/>
                  <a:pt x="1172616" y="332616"/>
                  <a:pt x="1171995" y="331995"/>
                </a:cubicBezTo>
                <a:cubicBezTo>
                  <a:pt x="1169511" y="329510"/>
                  <a:pt x="1166097" y="326715"/>
                  <a:pt x="1163303" y="324852"/>
                </a:cubicBezTo>
                <a:cubicBezTo>
                  <a:pt x="1164855" y="326715"/>
                  <a:pt x="1166407" y="328268"/>
                  <a:pt x="1167959" y="330132"/>
                </a:cubicBezTo>
                <a:cubicBezTo>
                  <a:pt x="1164855" y="326715"/>
                  <a:pt x="1161440" y="323610"/>
                  <a:pt x="1158025" y="320504"/>
                </a:cubicBezTo>
                <a:cubicBezTo>
                  <a:pt x="1157715" y="320193"/>
                  <a:pt x="1157404" y="319883"/>
                  <a:pt x="1157094" y="319883"/>
                </a:cubicBezTo>
                <a:cubicBezTo>
                  <a:pt x="1156473" y="318951"/>
                  <a:pt x="1155542" y="318020"/>
                  <a:pt x="1153679" y="318020"/>
                </a:cubicBezTo>
                <a:cubicBezTo>
                  <a:pt x="1153368" y="317709"/>
                  <a:pt x="1152748" y="317398"/>
                  <a:pt x="1152437" y="317088"/>
                </a:cubicBezTo>
                <a:lnTo>
                  <a:pt x="1152748" y="317088"/>
                </a:lnTo>
                <a:cubicBezTo>
                  <a:pt x="1152748" y="317088"/>
                  <a:pt x="1151816" y="316156"/>
                  <a:pt x="1151195" y="316156"/>
                </a:cubicBezTo>
                <a:lnTo>
                  <a:pt x="1151506" y="316467"/>
                </a:lnTo>
                <a:cubicBezTo>
                  <a:pt x="1148091" y="314293"/>
                  <a:pt x="1144987" y="312119"/>
                  <a:pt x="1141572" y="309324"/>
                </a:cubicBezTo>
                <a:cubicBezTo>
                  <a:pt x="1133500" y="303112"/>
                  <a:pt x="1125739" y="297833"/>
                  <a:pt x="1117668" y="292553"/>
                </a:cubicBezTo>
                <a:cubicBezTo>
                  <a:pt x="1115184" y="291621"/>
                  <a:pt x="1111769" y="290690"/>
                  <a:pt x="1108975" y="290069"/>
                </a:cubicBezTo>
                <a:lnTo>
                  <a:pt x="1108975" y="290690"/>
                </a:lnTo>
                <a:cubicBezTo>
                  <a:pt x="1116116" y="294417"/>
                  <a:pt x="1122945" y="297833"/>
                  <a:pt x="1129154" y="302181"/>
                </a:cubicBezTo>
                <a:cubicBezTo>
                  <a:pt x="1133500" y="304976"/>
                  <a:pt x="1137846" y="307460"/>
                  <a:pt x="1141572" y="309324"/>
                </a:cubicBezTo>
                <a:cubicBezTo>
                  <a:pt x="1131948" y="304976"/>
                  <a:pt x="1135363" y="306529"/>
                  <a:pt x="1117047" y="297833"/>
                </a:cubicBezTo>
                <a:cubicBezTo>
                  <a:pt x="1118599" y="299696"/>
                  <a:pt x="1120462" y="300317"/>
                  <a:pt x="1122324" y="302181"/>
                </a:cubicBezTo>
                <a:cubicBezTo>
                  <a:pt x="1139709" y="313672"/>
                  <a:pt x="1155542" y="323299"/>
                  <a:pt x="1162371" y="328579"/>
                </a:cubicBezTo>
                <a:lnTo>
                  <a:pt x="1132569" y="310876"/>
                </a:lnTo>
                <a:lnTo>
                  <a:pt x="1134432" y="312740"/>
                </a:lnTo>
                <a:cubicBezTo>
                  <a:pt x="1149022" y="323610"/>
                  <a:pt x="1162061" y="333548"/>
                  <a:pt x="1170753" y="340691"/>
                </a:cubicBezTo>
                <a:cubicBezTo>
                  <a:pt x="1166407" y="336653"/>
                  <a:pt x="1164544" y="335722"/>
                  <a:pt x="1165165" y="332927"/>
                </a:cubicBezTo>
                <a:cubicBezTo>
                  <a:pt x="1168270" y="336032"/>
                  <a:pt x="1171685" y="339449"/>
                  <a:pt x="1174168" y="343486"/>
                </a:cubicBezTo>
                <a:cubicBezTo>
                  <a:pt x="1178204" y="346902"/>
                  <a:pt x="1180687" y="349387"/>
                  <a:pt x="1180998" y="350318"/>
                </a:cubicBezTo>
                <a:cubicBezTo>
                  <a:pt x="1177272" y="347834"/>
                  <a:pt x="1173858" y="345039"/>
                  <a:pt x="1169511" y="342554"/>
                </a:cubicBezTo>
                <a:cubicBezTo>
                  <a:pt x="1171374" y="344418"/>
                  <a:pt x="1172926" y="345039"/>
                  <a:pt x="1174789" y="346902"/>
                </a:cubicBezTo>
                <a:lnTo>
                  <a:pt x="1178204" y="350318"/>
                </a:lnTo>
                <a:lnTo>
                  <a:pt x="1206143" y="377648"/>
                </a:lnTo>
                <a:cubicBezTo>
                  <a:pt x="1193105" y="365225"/>
                  <a:pt x="1177272" y="352182"/>
                  <a:pt x="1161750" y="339138"/>
                </a:cubicBezTo>
                <a:cubicBezTo>
                  <a:pt x="1175720" y="352182"/>
                  <a:pt x="1188759" y="365225"/>
                  <a:pt x="1201176" y="377648"/>
                </a:cubicBezTo>
                <a:cubicBezTo>
                  <a:pt x="1222907" y="391624"/>
                  <a:pt x="1241223" y="410879"/>
                  <a:pt x="1255193" y="436345"/>
                </a:cubicBezTo>
                <a:cubicBezTo>
                  <a:pt x="1242155" y="412742"/>
                  <a:pt x="1222907" y="393487"/>
                  <a:pt x="1200245" y="379201"/>
                </a:cubicBezTo>
                <a:cubicBezTo>
                  <a:pt x="1200556" y="379822"/>
                  <a:pt x="1200866" y="380133"/>
                  <a:pt x="1201176" y="380443"/>
                </a:cubicBezTo>
                <a:cubicBezTo>
                  <a:pt x="1196830" y="377027"/>
                  <a:pt x="1192794" y="372990"/>
                  <a:pt x="1187827" y="368021"/>
                </a:cubicBezTo>
                <a:cubicBezTo>
                  <a:pt x="1186275" y="366468"/>
                  <a:pt x="1184413" y="365225"/>
                  <a:pt x="1182550" y="363673"/>
                </a:cubicBezTo>
                <a:cubicBezTo>
                  <a:pt x="1180687" y="362120"/>
                  <a:pt x="1178514" y="360256"/>
                  <a:pt x="1176652" y="358704"/>
                </a:cubicBezTo>
                <a:lnTo>
                  <a:pt x="1174637" y="357134"/>
                </a:lnTo>
                <a:lnTo>
                  <a:pt x="1132569" y="322367"/>
                </a:lnTo>
                <a:cubicBezTo>
                  <a:pt x="1131948" y="322367"/>
                  <a:pt x="1131017" y="321746"/>
                  <a:pt x="1130396" y="320815"/>
                </a:cubicBezTo>
                <a:cubicBezTo>
                  <a:pt x="1134742" y="325163"/>
                  <a:pt x="1137846" y="327647"/>
                  <a:pt x="1138778" y="328579"/>
                </a:cubicBezTo>
                <a:cubicBezTo>
                  <a:pt x="1133500" y="325784"/>
                  <a:pt x="1102767" y="305597"/>
                  <a:pt x="1100283" y="306529"/>
                </a:cubicBezTo>
                <a:cubicBezTo>
                  <a:pt x="1100283" y="307460"/>
                  <a:pt x="1101214" y="309324"/>
                  <a:pt x="1102767" y="311808"/>
                </a:cubicBezTo>
                <a:cubicBezTo>
                  <a:pt x="1117202" y="316933"/>
                  <a:pt x="1129542" y="323377"/>
                  <a:pt x="1141339" y="331180"/>
                </a:cubicBezTo>
                <a:lnTo>
                  <a:pt x="1174637" y="357134"/>
                </a:lnTo>
                <a:lnTo>
                  <a:pt x="1176105" y="358347"/>
                </a:lnTo>
                <a:lnTo>
                  <a:pt x="1123877" y="324231"/>
                </a:lnTo>
                <a:cubicBezTo>
                  <a:pt x="1129154" y="327647"/>
                  <a:pt x="1135363" y="331995"/>
                  <a:pt x="1140640" y="335411"/>
                </a:cubicBezTo>
                <a:cubicBezTo>
                  <a:pt x="1161750" y="345970"/>
                  <a:pt x="1179135" y="359946"/>
                  <a:pt x="1195899" y="377648"/>
                </a:cubicBezTo>
                <a:cubicBezTo>
                  <a:pt x="1197451" y="378269"/>
                  <a:pt x="1199003" y="380133"/>
                  <a:pt x="1201487" y="381064"/>
                </a:cubicBezTo>
                <a:cubicBezTo>
                  <a:pt x="1210800" y="391934"/>
                  <a:pt x="1220734" y="403736"/>
                  <a:pt x="1230047" y="416158"/>
                </a:cubicBezTo>
                <a:cubicBezTo>
                  <a:pt x="1231600" y="417090"/>
                  <a:pt x="1232531" y="418022"/>
                  <a:pt x="1233462" y="418643"/>
                </a:cubicBezTo>
                <a:cubicBezTo>
                  <a:pt x="1232531" y="418022"/>
                  <a:pt x="1231600" y="418022"/>
                  <a:pt x="1230668" y="417090"/>
                </a:cubicBezTo>
                <a:cubicBezTo>
                  <a:pt x="1230047" y="417090"/>
                  <a:pt x="1229116" y="416158"/>
                  <a:pt x="1229116" y="416158"/>
                </a:cubicBezTo>
                <a:cubicBezTo>
                  <a:pt x="1229116" y="416158"/>
                  <a:pt x="1229116" y="417090"/>
                  <a:pt x="1230047" y="417090"/>
                </a:cubicBezTo>
                <a:cubicBezTo>
                  <a:pt x="1231600" y="418643"/>
                  <a:pt x="1233462" y="421438"/>
                  <a:pt x="1235325" y="423301"/>
                </a:cubicBezTo>
                <a:cubicBezTo>
                  <a:pt x="1235325" y="422370"/>
                  <a:pt x="1235946" y="422370"/>
                  <a:pt x="1235946" y="421438"/>
                </a:cubicBezTo>
                <a:lnTo>
                  <a:pt x="1235946" y="422370"/>
                </a:lnTo>
                <a:lnTo>
                  <a:pt x="1235325" y="423922"/>
                </a:lnTo>
                <a:lnTo>
                  <a:pt x="1235946" y="424855"/>
                </a:lnTo>
                <a:lnTo>
                  <a:pt x="1235946" y="424854"/>
                </a:lnTo>
                <a:lnTo>
                  <a:pt x="1236567" y="425786"/>
                </a:lnTo>
                <a:lnTo>
                  <a:pt x="1242155" y="434482"/>
                </a:lnTo>
                <a:lnTo>
                  <a:pt x="1246501" y="442556"/>
                </a:lnTo>
                <a:cubicBezTo>
                  <a:pt x="1244638" y="439140"/>
                  <a:pt x="1242775" y="436656"/>
                  <a:pt x="1241223" y="434482"/>
                </a:cubicBezTo>
                <a:lnTo>
                  <a:pt x="1244017" y="439761"/>
                </a:lnTo>
                <a:cubicBezTo>
                  <a:pt x="1242775" y="437587"/>
                  <a:pt x="1241534" y="435724"/>
                  <a:pt x="1240602" y="433550"/>
                </a:cubicBezTo>
                <a:cubicBezTo>
                  <a:pt x="1235325" y="427649"/>
                  <a:pt x="1233462" y="427649"/>
                  <a:pt x="1234394" y="423922"/>
                </a:cubicBezTo>
                <a:cubicBezTo>
                  <a:pt x="1233462" y="422370"/>
                  <a:pt x="1231600" y="420506"/>
                  <a:pt x="1230668" y="418643"/>
                </a:cubicBezTo>
                <a:cubicBezTo>
                  <a:pt x="1230047" y="417090"/>
                  <a:pt x="1228185" y="416158"/>
                  <a:pt x="1227253" y="414295"/>
                </a:cubicBezTo>
                <a:cubicBezTo>
                  <a:pt x="1226322" y="413674"/>
                  <a:pt x="1225391" y="413053"/>
                  <a:pt x="1224149" y="412742"/>
                </a:cubicBezTo>
                <a:cubicBezTo>
                  <a:pt x="1215457" y="400940"/>
                  <a:pt x="1206143" y="390381"/>
                  <a:pt x="1196520" y="380133"/>
                </a:cubicBezTo>
                <a:cubicBezTo>
                  <a:pt x="1194036" y="378580"/>
                  <a:pt x="1192174" y="377648"/>
                  <a:pt x="1189690" y="376716"/>
                </a:cubicBezTo>
                <a:cubicBezTo>
                  <a:pt x="1194968" y="381064"/>
                  <a:pt x="1198382" y="384481"/>
                  <a:pt x="1200245" y="387276"/>
                </a:cubicBezTo>
                <a:lnTo>
                  <a:pt x="1188759" y="376716"/>
                </a:lnTo>
                <a:cubicBezTo>
                  <a:pt x="1185344" y="374853"/>
                  <a:pt x="1181619" y="373300"/>
                  <a:pt x="1178204" y="372368"/>
                </a:cubicBezTo>
                <a:cubicBezTo>
                  <a:pt x="1185344" y="376716"/>
                  <a:pt x="1191242" y="381996"/>
                  <a:pt x="1197451" y="388207"/>
                </a:cubicBezTo>
                <a:cubicBezTo>
                  <a:pt x="1200866" y="390692"/>
                  <a:pt x="1203970" y="393176"/>
                  <a:pt x="1207385" y="396282"/>
                </a:cubicBezTo>
                <a:cubicBezTo>
                  <a:pt x="1205833" y="394729"/>
                  <a:pt x="1204281" y="393487"/>
                  <a:pt x="1202729" y="392555"/>
                </a:cubicBezTo>
                <a:cubicBezTo>
                  <a:pt x="1205523" y="395971"/>
                  <a:pt x="1208937" y="398767"/>
                  <a:pt x="1211421" y="403114"/>
                </a:cubicBezTo>
                <a:cubicBezTo>
                  <a:pt x="1214215" y="405599"/>
                  <a:pt x="1217319" y="408394"/>
                  <a:pt x="1220424" y="411189"/>
                </a:cubicBezTo>
                <a:cubicBezTo>
                  <a:pt x="1220113" y="411189"/>
                  <a:pt x="1219803" y="410879"/>
                  <a:pt x="1219492" y="410879"/>
                </a:cubicBezTo>
                <a:cubicBezTo>
                  <a:pt x="1217940" y="410568"/>
                  <a:pt x="1217009" y="409636"/>
                  <a:pt x="1215767" y="409015"/>
                </a:cubicBezTo>
                <a:cubicBezTo>
                  <a:pt x="1215146" y="408394"/>
                  <a:pt x="1214525" y="408084"/>
                  <a:pt x="1213284" y="407462"/>
                </a:cubicBezTo>
                <a:cubicBezTo>
                  <a:pt x="1212973" y="407152"/>
                  <a:pt x="1212663" y="406841"/>
                  <a:pt x="1212352" y="406531"/>
                </a:cubicBezTo>
                <a:lnTo>
                  <a:pt x="1211421" y="405599"/>
                </a:lnTo>
                <a:cubicBezTo>
                  <a:pt x="1210800" y="403736"/>
                  <a:pt x="1208006" y="402183"/>
                  <a:pt x="1206143" y="401251"/>
                </a:cubicBezTo>
                <a:cubicBezTo>
                  <a:pt x="1208006" y="403114"/>
                  <a:pt x="1210800" y="404667"/>
                  <a:pt x="1212352" y="406531"/>
                </a:cubicBezTo>
                <a:cubicBezTo>
                  <a:pt x="1208937" y="403736"/>
                  <a:pt x="1204591" y="400319"/>
                  <a:pt x="1200245" y="396903"/>
                </a:cubicBezTo>
                <a:cubicBezTo>
                  <a:pt x="1201797" y="399077"/>
                  <a:pt x="1203970" y="401251"/>
                  <a:pt x="1205833" y="403736"/>
                </a:cubicBezTo>
                <a:cubicBezTo>
                  <a:pt x="1203039" y="400630"/>
                  <a:pt x="1200245" y="397835"/>
                  <a:pt x="1197451" y="394108"/>
                </a:cubicBezTo>
                <a:cubicBezTo>
                  <a:pt x="1196520" y="393487"/>
                  <a:pt x="1195899" y="392555"/>
                  <a:pt x="1194036" y="392555"/>
                </a:cubicBezTo>
                <a:cubicBezTo>
                  <a:pt x="1195899" y="395040"/>
                  <a:pt x="1198382" y="397835"/>
                  <a:pt x="1201176" y="400319"/>
                </a:cubicBezTo>
                <a:lnTo>
                  <a:pt x="1205523" y="404667"/>
                </a:lnTo>
                <a:lnTo>
                  <a:pt x="1206143" y="405599"/>
                </a:lnTo>
                <a:lnTo>
                  <a:pt x="1206519" y="405825"/>
                </a:lnTo>
                <a:lnTo>
                  <a:pt x="1222907" y="424854"/>
                </a:lnTo>
                <a:cubicBezTo>
                  <a:pt x="1217630" y="418643"/>
                  <a:pt x="1210800" y="410879"/>
                  <a:pt x="1202729" y="403736"/>
                </a:cubicBezTo>
                <a:cubicBezTo>
                  <a:pt x="1200556" y="402493"/>
                  <a:pt x="1198072" y="401251"/>
                  <a:pt x="1195588" y="400319"/>
                </a:cubicBezTo>
                <a:cubicBezTo>
                  <a:pt x="1192174" y="397524"/>
                  <a:pt x="1188759" y="394108"/>
                  <a:pt x="1185344" y="391624"/>
                </a:cubicBezTo>
                <a:cubicBezTo>
                  <a:pt x="1178204" y="386344"/>
                  <a:pt x="1170443" y="381064"/>
                  <a:pt x="1163303" y="375785"/>
                </a:cubicBezTo>
                <a:cubicBezTo>
                  <a:pt x="1161130" y="374232"/>
                  <a:pt x="1158025" y="373300"/>
                  <a:pt x="1155231" y="372058"/>
                </a:cubicBezTo>
                <a:cubicBezTo>
                  <a:pt x="1156473" y="372990"/>
                  <a:pt x="1157404" y="374232"/>
                  <a:pt x="1158025" y="374853"/>
                </a:cubicBezTo>
                <a:cubicBezTo>
                  <a:pt x="1158956" y="374853"/>
                  <a:pt x="1158956" y="374853"/>
                  <a:pt x="1159888" y="375785"/>
                </a:cubicBezTo>
                <a:lnTo>
                  <a:pt x="1159888" y="377648"/>
                </a:lnTo>
                <a:lnTo>
                  <a:pt x="1160819" y="378580"/>
                </a:lnTo>
                <a:cubicBezTo>
                  <a:pt x="1161750" y="378580"/>
                  <a:pt x="1161750" y="378580"/>
                  <a:pt x="1162371" y="379201"/>
                </a:cubicBezTo>
                <a:lnTo>
                  <a:pt x="1175720" y="389760"/>
                </a:lnTo>
                <a:cubicBezTo>
                  <a:pt x="1182550" y="393176"/>
                  <a:pt x="1189380" y="396593"/>
                  <a:pt x="1195588" y="400319"/>
                </a:cubicBezTo>
                <a:cubicBezTo>
                  <a:pt x="1191553" y="398456"/>
                  <a:pt x="1187207" y="396593"/>
                  <a:pt x="1183481" y="395040"/>
                </a:cubicBezTo>
                <a:cubicBezTo>
                  <a:pt x="1195899" y="406531"/>
                  <a:pt x="1207075" y="418643"/>
                  <a:pt x="1214215" y="426717"/>
                </a:cubicBezTo>
                <a:lnTo>
                  <a:pt x="1217630" y="430134"/>
                </a:lnTo>
                <a:lnTo>
                  <a:pt x="1215146" y="427649"/>
                </a:lnTo>
                <a:cubicBezTo>
                  <a:pt x="1216698" y="429202"/>
                  <a:pt x="1217630" y="430134"/>
                  <a:pt x="1218561" y="431997"/>
                </a:cubicBezTo>
                <a:cubicBezTo>
                  <a:pt x="1218561" y="432929"/>
                  <a:pt x="1219492" y="432929"/>
                  <a:pt x="1219492" y="432929"/>
                </a:cubicBezTo>
                <a:lnTo>
                  <a:pt x="1221045" y="435413"/>
                </a:lnTo>
                <a:lnTo>
                  <a:pt x="1244017" y="446904"/>
                </a:lnTo>
                <a:cubicBezTo>
                  <a:pt x="1235946" y="443177"/>
                  <a:pt x="1228185" y="439761"/>
                  <a:pt x="1221976" y="436345"/>
                </a:cubicBezTo>
                <a:lnTo>
                  <a:pt x="1237808" y="460880"/>
                </a:lnTo>
                <a:cubicBezTo>
                  <a:pt x="1230668" y="451252"/>
                  <a:pt x="1225701" y="442556"/>
                  <a:pt x="1219492" y="435413"/>
                </a:cubicBezTo>
                <a:lnTo>
                  <a:pt x="1215767" y="433550"/>
                </a:lnTo>
                <a:cubicBezTo>
                  <a:pt x="1215457" y="433239"/>
                  <a:pt x="1215146" y="432929"/>
                  <a:pt x="1215146" y="432929"/>
                </a:cubicBezTo>
                <a:cubicBezTo>
                  <a:pt x="1212352" y="429202"/>
                  <a:pt x="1210800" y="426407"/>
                  <a:pt x="1208006" y="423922"/>
                </a:cubicBezTo>
                <a:cubicBezTo>
                  <a:pt x="1205523" y="421127"/>
                  <a:pt x="1201797" y="418643"/>
                  <a:pt x="1199314" y="417090"/>
                </a:cubicBezTo>
                <a:cubicBezTo>
                  <a:pt x="1201797" y="420506"/>
                  <a:pt x="1205523" y="424854"/>
                  <a:pt x="1208937" y="429202"/>
                </a:cubicBezTo>
                <a:lnTo>
                  <a:pt x="1215146" y="432929"/>
                </a:lnTo>
                <a:lnTo>
                  <a:pt x="1213284" y="431997"/>
                </a:lnTo>
                <a:lnTo>
                  <a:pt x="1209869" y="430134"/>
                </a:lnTo>
                <a:lnTo>
                  <a:pt x="1210179" y="430444"/>
                </a:lnTo>
                <a:cubicBezTo>
                  <a:pt x="1209869" y="430444"/>
                  <a:pt x="1209248" y="430134"/>
                  <a:pt x="1208937" y="430134"/>
                </a:cubicBezTo>
                <a:cubicBezTo>
                  <a:pt x="1208627" y="429513"/>
                  <a:pt x="1208317" y="429202"/>
                  <a:pt x="1208006" y="428270"/>
                </a:cubicBezTo>
                <a:lnTo>
                  <a:pt x="1201797" y="424854"/>
                </a:lnTo>
                <a:cubicBezTo>
                  <a:pt x="1202729" y="425786"/>
                  <a:pt x="1203660" y="427649"/>
                  <a:pt x="1204591" y="428270"/>
                </a:cubicBezTo>
                <a:lnTo>
                  <a:pt x="1209558" y="431997"/>
                </a:lnTo>
                <a:cubicBezTo>
                  <a:pt x="1214525" y="437898"/>
                  <a:pt x="1219182" y="443177"/>
                  <a:pt x="1222907" y="448457"/>
                </a:cubicBezTo>
                <a:lnTo>
                  <a:pt x="1231600" y="464296"/>
                </a:lnTo>
                <a:cubicBezTo>
                  <a:pt x="1233462" y="466159"/>
                  <a:pt x="1234394" y="468644"/>
                  <a:pt x="1235946" y="471439"/>
                </a:cubicBezTo>
                <a:cubicBezTo>
                  <a:pt x="1257056" y="504669"/>
                  <a:pt x="1258918" y="523924"/>
                  <a:pt x="1266679" y="561503"/>
                </a:cubicBezTo>
                <a:cubicBezTo>
                  <a:pt x="1261402" y="539763"/>
                  <a:pt x="1256124" y="521440"/>
                  <a:pt x="1250226" y="505601"/>
                </a:cubicBezTo>
                <a:cubicBezTo>
                  <a:pt x="1250847" y="507465"/>
                  <a:pt x="1250847" y="509017"/>
                  <a:pt x="1251468" y="510881"/>
                </a:cubicBezTo>
                <a:lnTo>
                  <a:pt x="1229573" y="469876"/>
                </a:lnTo>
                <a:lnTo>
                  <a:pt x="1231600" y="472371"/>
                </a:lnTo>
                <a:lnTo>
                  <a:pt x="1226197" y="463552"/>
                </a:lnTo>
                <a:lnTo>
                  <a:pt x="1224770" y="460880"/>
                </a:lnTo>
                <a:cubicBezTo>
                  <a:pt x="1225080" y="461501"/>
                  <a:pt x="1225391" y="462122"/>
                  <a:pt x="1225701" y="462743"/>
                </a:cubicBezTo>
                <a:cubicBezTo>
                  <a:pt x="1223839" y="459948"/>
                  <a:pt x="1221665" y="457463"/>
                  <a:pt x="1219803" y="454979"/>
                </a:cubicBezTo>
                <a:cubicBezTo>
                  <a:pt x="1219492" y="454047"/>
                  <a:pt x="1218872" y="453116"/>
                  <a:pt x="1218561" y="452184"/>
                </a:cubicBezTo>
                <a:cubicBezTo>
                  <a:pt x="1216698" y="450320"/>
                  <a:pt x="1216078" y="448768"/>
                  <a:pt x="1214215" y="447836"/>
                </a:cubicBezTo>
                <a:cubicBezTo>
                  <a:pt x="1212352" y="445662"/>
                  <a:pt x="1210490" y="443488"/>
                  <a:pt x="1208937" y="441625"/>
                </a:cubicBezTo>
                <a:lnTo>
                  <a:pt x="1216698" y="454668"/>
                </a:lnTo>
                <a:cubicBezTo>
                  <a:pt x="1216698" y="454668"/>
                  <a:pt x="1216698" y="454668"/>
                  <a:pt x="1217009" y="454668"/>
                </a:cubicBezTo>
                <a:cubicBezTo>
                  <a:pt x="1217009" y="455289"/>
                  <a:pt x="1217319" y="455911"/>
                  <a:pt x="1217630" y="456532"/>
                </a:cubicBezTo>
                <a:cubicBezTo>
                  <a:pt x="1221976" y="464296"/>
                  <a:pt x="1224770" y="472992"/>
                  <a:pt x="1228185" y="482619"/>
                </a:cubicBezTo>
                <a:cubicBezTo>
                  <a:pt x="1230668" y="486346"/>
                  <a:pt x="1232531" y="489762"/>
                  <a:pt x="1233462" y="492247"/>
                </a:cubicBezTo>
                <a:lnTo>
                  <a:pt x="1229116" y="487278"/>
                </a:lnTo>
                <a:cubicBezTo>
                  <a:pt x="1230668" y="491626"/>
                  <a:pt x="1231600" y="496905"/>
                  <a:pt x="1233462" y="502185"/>
                </a:cubicBezTo>
                <a:cubicBezTo>
                  <a:pt x="1233462" y="501253"/>
                  <a:pt x="1234394" y="500321"/>
                  <a:pt x="1235325" y="498458"/>
                </a:cubicBezTo>
                <a:lnTo>
                  <a:pt x="1235325" y="499390"/>
                </a:lnTo>
                <a:cubicBezTo>
                  <a:pt x="1234394" y="501253"/>
                  <a:pt x="1234394" y="502185"/>
                  <a:pt x="1234394" y="503738"/>
                </a:cubicBezTo>
                <a:lnTo>
                  <a:pt x="1234394" y="504669"/>
                </a:lnTo>
                <a:cubicBezTo>
                  <a:pt x="1234394" y="505601"/>
                  <a:pt x="1235325" y="506533"/>
                  <a:pt x="1235325" y="508086"/>
                </a:cubicBezTo>
                <a:cubicBezTo>
                  <a:pt x="1235325" y="509017"/>
                  <a:pt x="1235946" y="509949"/>
                  <a:pt x="1236877" y="510881"/>
                </a:cubicBezTo>
                <a:cubicBezTo>
                  <a:pt x="1246501" y="531067"/>
                  <a:pt x="1250226" y="551254"/>
                  <a:pt x="1250226" y="572062"/>
                </a:cubicBezTo>
                <a:cubicBezTo>
                  <a:pt x="1250847" y="576410"/>
                  <a:pt x="1250847" y="581690"/>
                  <a:pt x="1251778" y="586038"/>
                </a:cubicBezTo>
                <a:cubicBezTo>
                  <a:pt x="1250847" y="581690"/>
                  <a:pt x="1250847" y="577342"/>
                  <a:pt x="1250226" y="573926"/>
                </a:cubicBezTo>
                <a:cubicBezTo>
                  <a:pt x="1250226" y="583553"/>
                  <a:pt x="1249295" y="593181"/>
                  <a:pt x="1248363" y="603740"/>
                </a:cubicBezTo>
                <a:lnTo>
                  <a:pt x="1248363" y="580758"/>
                </a:lnTo>
                <a:cubicBezTo>
                  <a:pt x="1248053" y="578584"/>
                  <a:pt x="1247743" y="576410"/>
                  <a:pt x="1247432" y="573926"/>
                </a:cubicBezTo>
                <a:lnTo>
                  <a:pt x="1247432" y="578584"/>
                </a:lnTo>
                <a:cubicBezTo>
                  <a:pt x="1246501" y="571752"/>
                  <a:pt x="1245569" y="565540"/>
                  <a:pt x="1244638" y="559950"/>
                </a:cubicBezTo>
                <a:cubicBezTo>
                  <a:pt x="1245569" y="563987"/>
                  <a:pt x="1246501" y="568025"/>
                  <a:pt x="1247122" y="572062"/>
                </a:cubicBezTo>
                <a:cubicBezTo>
                  <a:pt x="1247122" y="571441"/>
                  <a:pt x="1247122" y="570820"/>
                  <a:pt x="1247122" y="570199"/>
                </a:cubicBezTo>
                <a:cubicBezTo>
                  <a:pt x="1247122" y="571130"/>
                  <a:pt x="1247432" y="572062"/>
                  <a:pt x="1247432" y="572994"/>
                </a:cubicBezTo>
                <a:lnTo>
                  <a:pt x="1247432" y="570509"/>
                </a:lnTo>
                <a:cubicBezTo>
                  <a:pt x="1247432" y="568956"/>
                  <a:pt x="1247122" y="568335"/>
                  <a:pt x="1246811" y="567093"/>
                </a:cubicBezTo>
                <a:cubicBezTo>
                  <a:pt x="1246811" y="568335"/>
                  <a:pt x="1246811" y="569267"/>
                  <a:pt x="1247122" y="570199"/>
                </a:cubicBezTo>
                <a:cubicBezTo>
                  <a:pt x="1244328" y="554670"/>
                  <a:pt x="1241223" y="538832"/>
                  <a:pt x="1236877" y="524856"/>
                </a:cubicBezTo>
                <a:cubicBezTo>
                  <a:pt x="1238740" y="531067"/>
                  <a:pt x="1239671" y="535415"/>
                  <a:pt x="1240602" y="543180"/>
                </a:cubicBezTo>
                <a:cubicBezTo>
                  <a:pt x="1242155" y="548770"/>
                  <a:pt x="1243396" y="554049"/>
                  <a:pt x="1244638" y="559950"/>
                </a:cubicBezTo>
                <a:cubicBezTo>
                  <a:pt x="1244017" y="558087"/>
                  <a:pt x="1243707" y="556223"/>
                  <a:pt x="1243086" y="554670"/>
                </a:cubicBezTo>
                <a:cubicBezTo>
                  <a:pt x="1243086" y="559018"/>
                  <a:pt x="1244017" y="563366"/>
                  <a:pt x="1244017" y="569578"/>
                </a:cubicBezTo>
                <a:cubicBezTo>
                  <a:pt x="1243086" y="563366"/>
                  <a:pt x="1243086" y="557155"/>
                  <a:pt x="1242155" y="551875"/>
                </a:cubicBezTo>
                <a:cubicBezTo>
                  <a:pt x="1241223" y="548459"/>
                  <a:pt x="1240602" y="545043"/>
                  <a:pt x="1238740" y="542248"/>
                </a:cubicBezTo>
                <a:cubicBezTo>
                  <a:pt x="1239050" y="543801"/>
                  <a:pt x="1239361" y="545353"/>
                  <a:pt x="1239671" y="546596"/>
                </a:cubicBezTo>
                <a:cubicBezTo>
                  <a:pt x="1239050" y="544422"/>
                  <a:pt x="1238429" y="541937"/>
                  <a:pt x="1237808" y="539763"/>
                </a:cubicBezTo>
                <a:lnTo>
                  <a:pt x="1239671" y="551254"/>
                </a:lnTo>
                <a:cubicBezTo>
                  <a:pt x="1238740" y="546596"/>
                  <a:pt x="1237808" y="541627"/>
                  <a:pt x="1236877" y="535415"/>
                </a:cubicBezTo>
                <a:cubicBezTo>
                  <a:pt x="1235946" y="533552"/>
                  <a:pt x="1235946" y="531689"/>
                  <a:pt x="1235325" y="530136"/>
                </a:cubicBezTo>
                <a:cubicBezTo>
                  <a:pt x="1235946" y="533552"/>
                  <a:pt x="1235946" y="536968"/>
                  <a:pt x="1236877" y="539763"/>
                </a:cubicBezTo>
                <a:cubicBezTo>
                  <a:pt x="1240602" y="558087"/>
                  <a:pt x="1242155" y="576410"/>
                  <a:pt x="1242155" y="594112"/>
                </a:cubicBezTo>
                <a:cubicBezTo>
                  <a:pt x="1241223" y="580758"/>
                  <a:pt x="1240602" y="565230"/>
                  <a:pt x="1236877" y="549391"/>
                </a:cubicBezTo>
                <a:lnTo>
                  <a:pt x="1236877" y="548459"/>
                </a:lnTo>
                <a:lnTo>
                  <a:pt x="1232776" y="532213"/>
                </a:lnTo>
                <a:lnTo>
                  <a:pt x="1232531" y="531067"/>
                </a:lnTo>
                <a:lnTo>
                  <a:pt x="1232412" y="530770"/>
                </a:lnTo>
                <a:lnTo>
                  <a:pt x="1229116" y="517713"/>
                </a:lnTo>
                <a:cubicBezTo>
                  <a:pt x="1229427" y="518024"/>
                  <a:pt x="1229737" y="518334"/>
                  <a:pt x="1230047" y="518645"/>
                </a:cubicBezTo>
                <a:cubicBezTo>
                  <a:pt x="1228185" y="511812"/>
                  <a:pt x="1225701" y="504669"/>
                  <a:pt x="1222907" y="497526"/>
                </a:cubicBezTo>
                <a:cubicBezTo>
                  <a:pt x="1222907" y="496905"/>
                  <a:pt x="1222907" y="495974"/>
                  <a:pt x="1221976" y="495974"/>
                </a:cubicBezTo>
                <a:cubicBezTo>
                  <a:pt x="1220424" y="494110"/>
                  <a:pt x="1219492" y="491626"/>
                  <a:pt x="1217630" y="489762"/>
                </a:cubicBezTo>
                <a:cubicBezTo>
                  <a:pt x="1218561" y="491626"/>
                  <a:pt x="1218561" y="493178"/>
                  <a:pt x="1219492" y="495974"/>
                </a:cubicBezTo>
                <a:cubicBezTo>
                  <a:pt x="1221355" y="499700"/>
                  <a:pt x="1223218" y="503427"/>
                  <a:pt x="1224770" y="507465"/>
                </a:cubicBezTo>
                <a:cubicBezTo>
                  <a:pt x="1225701" y="515229"/>
                  <a:pt x="1226322" y="522061"/>
                  <a:pt x="1227253" y="529204"/>
                </a:cubicBezTo>
                <a:cubicBezTo>
                  <a:pt x="1232531" y="544111"/>
                  <a:pt x="1234394" y="560882"/>
                  <a:pt x="1234394" y="580137"/>
                </a:cubicBezTo>
                <a:cubicBezTo>
                  <a:pt x="1235325" y="586969"/>
                  <a:pt x="1235946" y="595044"/>
                  <a:pt x="1236877" y="603740"/>
                </a:cubicBezTo>
                <a:lnTo>
                  <a:pt x="1234394" y="582621"/>
                </a:lnTo>
                <a:cubicBezTo>
                  <a:pt x="1234394" y="586969"/>
                  <a:pt x="1234083" y="591628"/>
                  <a:pt x="1233773" y="596597"/>
                </a:cubicBezTo>
                <a:cubicBezTo>
                  <a:pt x="1234083" y="587280"/>
                  <a:pt x="1233773" y="577652"/>
                  <a:pt x="1232531" y="567714"/>
                </a:cubicBezTo>
                <a:cubicBezTo>
                  <a:pt x="1231600" y="559018"/>
                  <a:pt x="1230047" y="551875"/>
                  <a:pt x="1229116" y="545043"/>
                </a:cubicBezTo>
                <a:cubicBezTo>
                  <a:pt x="1229116" y="544111"/>
                  <a:pt x="1229116" y="543180"/>
                  <a:pt x="1228185" y="542248"/>
                </a:cubicBezTo>
                <a:cubicBezTo>
                  <a:pt x="1228185" y="547527"/>
                  <a:pt x="1228185" y="551875"/>
                  <a:pt x="1229116" y="556223"/>
                </a:cubicBezTo>
                <a:lnTo>
                  <a:pt x="1231600" y="585416"/>
                </a:lnTo>
                <a:cubicBezTo>
                  <a:pt x="1230047" y="584485"/>
                  <a:pt x="1229116" y="581690"/>
                  <a:pt x="1229116" y="579205"/>
                </a:cubicBezTo>
                <a:cubicBezTo>
                  <a:pt x="1229116" y="580758"/>
                  <a:pt x="1229116" y="582621"/>
                  <a:pt x="1228185" y="584485"/>
                </a:cubicBezTo>
                <a:cubicBezTo>
                  <a:pt x="1230047" y="592249"/>
                  <a:pt x="1231600" y="600013"/>
                  <a:pt x="1232531" y="607156"/>
                </a:cubicBezTo>
                <a:cubicBezTo>
                  <a:pt x="1233152" y="603740"/>
                  <a:pt x="1233462" y="600013"/>
                  <a:pt x="1233773" y="596597"/>
                </a:cubicBezTo>
                <a:cubicBezTo>
                  <a:pt x="1233462" y="600013"/>
                  <a:pt x="1233152" y="603740"/>
                  <a:pt x="1232531" y="607467"/>
                </a:cubicBezTo>
                <a:cubicBezTo>
                  <a:pt x="1236256" y="630759"/>
                  <a:pt x="1235946" y="652499"/>
                  <a:pt x="1232531" y="679828"/>
                </a:cubicBezTo>
                <a:cubicBezTo>
                  <a:pt x="1235946" y="647530"/>
                  <a:pt x="1235946" y="629206"/>
                  <a:pt x="1229116" y="595665"/>
                </a:cubicBezTo>
                <a:cubicBezTo>
                  <a:pt x="1228185" y="593181"/>
                  <a:pt x="1228185" y="590696"/>
                  <a:pt x="1227253" y="588833"/>
                </a:cubicBezTo>
                <a:cubicBezTo>
                  <a:pt x="1227253" y="599392"/>
                  <a:pt x="1227253" y="610572"/>
                  <a:pt x="1226322" y="621131"/>
                </a:cubicBezTo>
                <a:cubicBezTo>
                  <a:pt x="1226322" y="629206"/>
                  <a:pt x="1227253" y="636039"/>
                  <a:pt x="1227253" y="643182"/>
                </a:cubicBezTo>
                <a:cubicBezTo>
                  <a:pt x="1227253" y="638834"/>
                  <a:pt x="1226322" y="632622"/>
                  <a:pt x="1225701" y="627343"/>
                </a:cubicBezTo>
                <a:cubicBezTo>
                  <a:pt x="1223839" y="638834"/>
                  <a:pt x="1221976" y="650014"/>
                  <a:pt x="1217630" y="659642"/>
                </a:cubicBezTo>
                <a:cubicBezTo>
                  <a:pt x="1216698" y="663368"/>
                  <a:pt x="1215146" y="665853"/>
                  <a:pt x="1213284" y="669580"/>
                </a:cubicBezTo>
                <a:cubicBezTo>
                  <a:pt x="1213284" y="669890"/>
                  <a:pt x="1213284" y="670201"/>
                  <a:pt x="1213284" y="670201"/>
                </a:cubicBezTo>
                <a:lnTo>
                  <a:pt x="1213255" y="670560"/>
                </a:lnTo>
                <a:lnTo>
                  <a:pt x="1212352" y="672064"/>
                </a:lnTo>
                <a:cubicBezTo>
                  <a:pt x="1212352" y="670822"/>
                  <a:pt x="1212352" y="668959"/>
                  <a:pt x="1212352" y="667406"/>
                </a:cubicBezTo>
                <a:cubicBezTo>
                  <a:pt x="1213284" y="664611"/>
                  <a:pt x="1214525" y="662126"/>
                  <a:pt x="1215146" y="659642"/>
                </a:cubicBezTo>
                <a:cubicBezTo>
                  <a:pt x="1215457" y="658399"/>
                  <a:pt x="1215457" y="656847"/>
                  <a:pt x="1215767" y="655294"/>
                </a:cubicBezTo>
                <a:cubicBezTo>
                  <a:pt x="1216388" y="652809"/>
                  <a:pt x="1217009" y="650946"/>
                  <a:pt x="1217630" y="648461"/>
                </a:cubicBezTo>
                <a:lnTo>
                  <a:pt x="1217630" y="643182"/>
                </a:lnTo>
                <a:cubicBezTo>
                  <a:pt x="1217630" y="643492"/>
                  <a:pt x="1217630" y="643803"/>
                  <a:pt x="1217319" y="644424"/>
                </a:cubicBezTo>
                <a:cubicBezTo>
                  <a:pt x="1218872" y="636039"/>
                  <a:pt x="1219803" y="623927"/>
                  <a:pt x="1220424" y="609951"/>
                </a:cubicBezTo>
                <a:cubicBezTo>
                  <a:pt x="1220113" y="611504"/>
                  <a:pt x="1219492" y="613367"/>
                  <a:pt x="1219182" y="614920"/>
                </a:cubicBezTo>
                <a:cubicBezTo>
                  <a:pt x="1219492" y="612436"/>
                  <a:pt x="1219803" y="609951"/>
                  <a:pt x="1220424" y="606224"/>
                </a:cubicBezTo>
                <a:cubicBezTo>
                  <a:pt x="1220424" y="602808"/>
                  <a:pt x="1219492" y="599392"/>
                  <a:pt x="1218561" y="595665"/>
                </a:cubicBezTo>
                <a:cubicBezTo>
                  <a:pt x="1217630" y="600324"/>
                  <a:pt x="1217630" y="604671"/>
                  <a:pt x="1216698" y="608088"/>
                </a:cubicBezTo>
                <a:lnTo>
                  <a:pt x="1216698" y="611504"/>
                </a:lnTo>
                <a:lnTo>
                  <a:pt x="1216698" y="622995"/>
                </a:lnTo>
                <a:cubicBezTo>
                  <a:pt x="1216388" y="623927"/>
                  <a:pt x="1216078" y="624858"/>
                  <a:pt x="1215767" y="625479"/>
                </a:cubicBezTo>
                <a:lnTo>
                  <a:pt x="1215767" y="620200"/>
                </a:lnTo>
                <a:cubicBezTo>
                  <a:pt x="1215146" y="623927"/>
                  <a:pt x="1215146" y="627343"/>
                  <a:pt x="1214215" y="630759"/>
                </a:cubicBezTo>
                <a:lnTo>
                  <a:pt x="1214215" y="629206"/>
                </a:lnTo>
                <a:cubicBezTo>
                  <a:pt x="1213284" y="630138"/>
                  <a:pt x="1212352" y="627343"/>
                  <a:pt x="1212352" y="623927"/>
                </a:cubicBezTo>
                <a:lnTo>
                  <a:pt x="1212352" y="624858"/>
                </a:lnTo>
                <a:cubicBezTo>
                  <a:pt x="1212352" y="628896"/>
                  <a:pt x="1213284" y="632312"/>
                  <a:pt x="1213284" y="636349"/>
                </a:cubicBezTo>
                <a:cubicBezTo>
                  <a:pt x="1213284" y="636970"/>
                  <a:pt x="1212352" y="637902"/>
                  <a:pt x="1212352" y="638834"/>
                </a:cubicBezTo>
                <a:lnTo>
                  <a:pt x="1212352" y="640387"/>
                </a:lnTo>
                <a:lnTo>
                  <a:pt x="1212352" y="643182"/>
                </a:lnTo>
                <a:lnTo>
                  <a:pt x="1212352" y="645045"/>
                </a:lnTo>
                <a:lnTo>
                  <a:pt x="1212352" y="645977"/>
                </a:lnTo>
                <a:cubicBezTo>
                  <a:pt x="1212663" y="646598"/>
                  <a:pt x="1212973" y="647840"/>
                  <a:pt x="1213284" y="649393"/>
                </a:cubicBezTo>
                <a:lnTo>
                  <a:pt x="1213284" y="646598"/>
                </a:lnTo>
                <a:lnTo>
                  <a:pt x="1213284" y="636970"/>
                </a:lnTo>
                <a:cubicBezTo>
                  <a:pt x="1213284" y="636660"/>
                  <a:pt x="1213284" y="636660"/>
                  <a:pt x="1213284" y="636349"/>
                </a:cubicBezTo>
                <a:cubicBezTo>
                  <a:pt x="1213284" y="636039"/>
                  <a:pt x="1213284" y="635728"/>
                  <a:pt x="1213594" y="635417"/>
                </a:cubicBezTo>
                <a:cubicBezTo>
                  <a:pt x="1214215" y="639144"/>
                  <a:pt x="1214215" y="642560"/>
                  <a:pt x="1214215" y="645666"/>
                </a:cubicBezTo>
                <a:cubicBezTo>
                  <a:pt x="1214215" y="640076"/>
                  <a:pt x="1214836" y="635107"/>
                  <a:pt x="1215146" y="630138"/>
                </a:cubicBezTo>
                <a:cubicBezTo>
                  <a:pt x="1215146" y="629206"/>
                  <a:pt x="1215457" y="628274"/>
                  <a:pt x="1215767" y="627343"/>
                </a:cubicBezTo>
                <a:cubicBezTo>
                  <a:pt x="1215767" y="633865"/>
                  <a:pt x="1214836" y="640387"/>
                  <a:pt x="1214215" y="647530"/>
                </a:cubicBezTo>
                <a:lnTo>
                  <a:pt x="1214215" y="649393"/>
                </a:lnTo>
                <a:cubicBezTo>
                  <a:pt x="1214215" y="650325"/>
                  <a:pt x="1214525" y="651256"/>
                  <a:pt x="1214836" y="652188"/>
                </a:cubicBezTo>
                <a:lnTo>
                  <a:pt x="1214215" y="652499"/>
                </a:lnTo>
                <a:lnTo>
                  <a:pt x="1214215" y="651877"/>
                </a:lnTo>
                <a:cubicBezTo>
                  <a:pt x="1214215" y="652499"/>
                  <a:pt x="1214215" y="653120"/>
                  <a:pt x="1213904" y="654051"/>
                </a:cubicBezTo>
                <a:lnTo>
                  <a:pt x="1214215" y="653741"/>
                </a:lnTo>
                <a:lnTo>
                  <a:pt x="1214215" y="652809"/>
                </a:lnTo>
                <a:lnTo>
                  <a:pt x="1214215" y="652499"/>
                </a:lnTo>
                <a:cubicBezTo>
                  <a:pt x="1214525" y="652809"/>
                  <a:pt x="1214525" y="653120"/>
                  <a:pt x="1214836" y="653430"/>
                </a:cubicBezTo>
                <a:lnTo>
                  <a:pt x="1214215" y="654673"/>
                </a:lnTo>
                <a:lnTo>
                  <a:pt x="1214215" y="655294"/>
                </a:lnTo>
                <a:lnTo>
                  <a:pt x="1213284" y="657157"/>
                </a:lnTo>
                <a:lnTo>
                  <a:pt x="1211421" y="660573"/>
                </a:lnTo>
                <a:lnTo>
                  <a:pt x="1211421" y="659642"/>
                </a:lnTo>
                <a:lnTo>
                  <a:pt x="1213284" y="655294"/>
                </a:lnTo>
                <a:lnTo>
                  <a:pt x="1213284" y="650946"/>
                </a:lnTo>
                <a:lnTo>
                  <a:pt x="1212352" y="648461"/>
                </a:lnTo>
                <a:cubicBezTo>
                  <a:pt x="1212352" y="652188"/>
                  <a:pt x="1212352" y="655915"/>
                  <a:pt x="1211421" y="659642"/>
                </a:cubicBezTo>
                <a:lnTo>
                  <a:pt x="1211421" y="650014"/>
                </a:lnTo>
                <a:lnTo>
                  <a:pt x="1211421" y="649393"/>
                </a:lnTo>
                <a:lnTo>
                  <a:pt x="1211421" y="646598"/>
                </a:lnTo>
                <a:cubicBezTo>
                  <a:pt x="1211421" y="648461"/>
                  <a:pt x="1210800" y="650014"/>
                  <a:pt x="1210800" y="651877"/>
                </a:cubicBezTo>
                <a:cubicBezTo>
                  <a:pt x="1210800" y="652809"/>
                  <a:pt x="1210800" y="653741"/>
                  <a:pt x="1209869" y="653741"/>
                </a:cubicBezTo>
                <a:cubicBezTo>
                  <a:pt x="1209869" y="652809"/>
                  <a:pt x="1209869" y="651877"/>
                  <a:pt x="1210800" y="650946"/>
                </a:cubicBezTo>
                <a:cubicBezTo>
                  <a:pt x="1210800" y="649703"/>
                  <a:pt x="1210490" y="648772"/>
                  <a:pt x="1210490" y="647530"/>
                </a:cubicBezTo>
                <a:cubicBezTo>
                  <a:pt x="1210490" y="646908"/>
                  <a:pt x="1210800" y="646287"/>
                  <a:pt x="1210800" y="645666"/>
                </a:cubicBezTo>
                <a:lnTo>
                  <a:pt x="1210800" y="645045"/>
                </a:lnTo>
                <a:cubicBezTo>
                  <a:pt x="1210800" y="645045"/>
                  <a:pt x="1210800" y="645666"/>
                  <a:pt x="1210179" y="646598"/>
                </a:cubicBezTo>
                <a:cubicBezTo>
                  <a:pt x="1210179" y="644734"/>
                  <a:pt x="1209869" y="642871"/>
                  <a:pt x="1209869" y="641318"/>
                </a:cubicBezTo>
                <a:lnTo>
                  <a:pt x="1209869" y="636039"/>
                </a:lnTo>
                <a:cubicBezTo>
                  <a:pt x="1209869" y="637902"/>
                  <a:pt x="1208937" y="638834"/>
                  <a:pt x="1208937" y="640387"/>
                </a:cubicBezTo>
                <a:cubicBezTo>
                  <a:pt x="1208937" y="641629"/>
                  <a:pt x="1208937" y="642871"/>
                  <a:pt x="1208937" y="643803"/>
                </a:cubicBezTo>
                <a:lnTo>
                  <a:pt x="1207075" y="649393"/>
                </a:lnTo>
                <a:lnTo>
                  <a:pt x="1204591" y="657157"/>
                </a:lnTo>
                <a:lnTo>
                  <a:pt x="1203970" y="655294"/>
                </a:lnTo>
                <a:cubicBezTo>
                  <a:pt x="1204591" y="653741"/>
                  <a:pt x="1204902" y="652499"/>
                  <a:pt x="1205523" y="650946"/>
                </a:cubicBezTo>
                <a:cubicBezTo>
                  <a:pt x="1205523" y="650325"/>
                  <a:pt x="1205523" y="649393"/>
                  <a:pt x="1205212" y="648772"/>
                </a:cubicBezTo>
                <a:cubicBezTo>
                  <a:pt x="1206454" y="646598"/>
                  <a:pt x="1207075" y="644424"/>
                  <a:pt x="1207075" y="642250"/>
                </a:cubicBezTo>
                <a:cubicBezTo>
                  <a:pt x="1206143" y="636039"/>
                  <a:pt x="1206143" y="630759"/>
                  <a:pt x="1206143" y="625479"/>
                </a:cubicBezTo>
                <a:cubicBezTo>
                  <a:pt x="1206143" y="628274"/>
                  <a:pt x="1205833" y="631070"/>
                  <a:pt x="1205833" y="634175"/>
                </a:cubicBezTo>
                <a:cubicBezTo>
                  <a:pt x="1205833" y="633865"/>
                  <a:pt x="1205523" y="633554"/>
                  <a:pt x="1205523" y="633554"/>
                </a:cubicBezTo>
                <a:cubicBezTo>
                  <a:pt x="1205523" y="632933"/>
                  <a:pt x="1205523" y="632312"/>
                  <a:pt x="1205523" y="631691"/>
                </a:cubicBezTo>
                <a:cubicBezTo>
                  <a:pt x="1206143" y="625479"/>
                  <a:pt x="1206143" y="617715"/>
                  <a:pt x="1205523" y="610572"/>
                </a:cubicBezTo>
                <a:cubicBezTo>
                  <a:pt x="1205523" y="613367"/>
                  <a:pt x="1204591" y="615852"/>
                  <a:pt x="1204591" y="618647"/>
                </a:cubicBezTo>
                <a:cubicBezTo>
                  <a:pt x="1205212" y="622684"/>
                  <a:pt x="1205212" y="627032"/>
                  <a:pt x="1205523" y="631691"/>
                </a:cubicBezTo>
                <a:cubicBezTo>
                  <a:pt x="1204902" y="627964"/>
                  <a:pt x="1204591" y="624548"/>
                  <a:pt x="1204591" y="621131"/>
                </a:cubicBezTo>
                <a:cubicBezTo>
                  <a:pt x="1204591" y="624858"/>
                  <a:pt x="1203660" y="627343"/>
                  <a:pt x="1203660" y="630759"/>
                </a:cubicBezTo>
                <a:cubicBezTo>
                  <a:pt x="1204591" y="635107"/>
                  <a:pt x="1204591" y="639455"/>
                  <a:pt x="1205212" y="643492"/>
                </a:cubicBezTo>
                <a:cubicBezTo>
                  <a:pt x="1205212" y="644424"/>
                  <a:pt x="1204902" y="645356"/>
                  <a:pt x="1204591" y="645666"/>
                </a:cubicBezTo>
                <a:lnTo>
                  <a:pt x="1204591" y="646598"/>
                </a:lnTo>
                <a:cubicBezTo>
                  <a:pt x="1204591" y="648772"/>
                  <a:pt x="1203970" y="651256"/>
                  <a:pt x="1203349" y="653741"/>
                </a:cubicBezTo>
                <a:lnTo>
                  <a:pt x="1203349" y="653430"/>
                </a:lnTo>
                <a:cubicBezTo>
                  <a:pt x="1203660" y="650946"/>
                  <a:pt x="1203660" y="648461"/>
                  <a:pt x="1203660" y="645666"/>
                </a:cubicBezTo>
                <a:cubicBezTo>
                  <a:pt x="1203039" y="641939"/>
                  <a:pt x="1202729" y="638213"/>
                  <a:pt x="1202108" y="634796"/>
                </a:cubicBezTo>
                <a:lnTo>
                  <a:pt x="1202729" y="630759"/>
                </a:lnTo>
                <a:cubicBezTo>
                  <a:pt x="1201176" y="617715"/>
                  <a:pt x="1198382" y="606224"/>
                  <a:pt x="1195899" y="595665"/>
                </a:cubicBezTo>
                <a:lnTo>
                  <a:pt x="1195899" y="602808"/>
                </a:lnTo>
                <a:cubicBezTo>
                  <a:pt x="1195899" y="598460"/>
                  <a:pt x="1192174" y="588833"/>
                  <a:pt x="1189690" y="578273"/>
                </a:cubicBezTo>
                <a:cubicBezTo>
                  <a:pt x="1193105" y="593181"/>
                  <a:pt x="1196520" y="609951"/>
                  <a:pt x="1200245" y="632622"/>
                </a:cubicBezTo>
                <a:cubicBezTo>
                  <a:pt x="1194968" y="601876"/>
                  <a:pt x="1190621" y="584485"/>
                  <a:pt x="1184413" y="566161"/>
                </a:cubicBezTo>
                <a:cubicBezTo>
                  <a:pt x="1184413" y="566161"/>
                  <a:pt x="1184413" y="565230"/>
                  <a:pt x="1183481" y="565230"/>
                </a:cubicBezTo>
                <a:cubicBezTo>
                  <a:pt x="1189380" y="587590"/>
                  <a:pt x="1193105" y="608088"/>
                  <a:pt x="1197141" y="637591"/>
                </a:cubicBezTo>
                <a:lnTo>
                  <a:pt x="1196520" y="636039"/>
                </a:lnTo>
                <a:cubicBezTo>
                  <a:pt x="1194968" y="626411"/>
                  <a:pt x="1194036" y="617715"/>
                  <a:pt x="1192174" y="609951"/>
                </a:cubicBezTo>
                <a:cubicBezTo>
                  <a:pt x="1191242" y="608088"/>
                  <a:pt x="1190621" y="605603"/>
                  <a:pt x="1189690" y="602808"/>
                </a:cubicBezTo>
                <a:lnTo>
                  <a:pt x="1189690" y="607156"/>
                </a:lnTo>
                <a:cubicBezTo>
                  <a:pt x="1189690" y="610572"/>
                  <a:pt x="1190621" y="615231"/>
                  <a:pt x="1191242" y="618647"/>
                </a:cubicBezTo>
                <a:cubicBezTo>
                  <a:pt x="1193105" y="623927"/>
                  <a:pt x="1194968" y="629206"/>
                  <a:pt x="1196520" y="636039"/>
                </a:cubicBezTo>
                <a:lnTo>
                  <a:pt x="1194036" y="629206"/>
                </a:lnTo>
                <a:cubicBezTo>
                  <a:pt x="1194036" y="629827"/>
                  <a:pt x="1194036" y="630448"/>
                  <a:pt x="1194036" y="631070"/>
                </a:cubicBezTo>
                <a:cubicBezTo>
                  <a:pt x="1193415" y="629206"/>
                  <a:pt x="1192794" y="627653"/>
                  <a:pt x="1192174" y="626101"/>
                </a:cubicBezTo>
                <a:cubicBezTo>
                  <a:pt x="1191863" y="624237"/>
                  <a:pt x="1191553" y="622374"/>
                  <a:pt x="1191242" y="620200"/>
                </a:cubicBezTo>
                <a:lnTo>
                  <a:pt x="1187827" y="610572"/>
                </a:lnTo>
                <a:cubicBezTo>
                  <a:pt x="1191242" y="624858"/>
                  <a:pt x="1194036" y="637902"/>
                  <a:pt x="1195899" y="649393"/>
                </a:cubicBezTo>
                <a:cubicBezTo>
                  <a:pt x="1194036" y="638213"/>
                  <a:pt x="1191242" y="626101"/>
                  <a:pt x="1187827" y="613057"/>
                </a:cubicBezTo>
                <a:cubicBezTo>
                  <a:pt x="1187517" y="611504"/>
                  <a:pt x="1186896" y="609330"/>
                  <a:pt x="1186896" y="608088"/>
                </a:cubicBezTo>
                <a:cubicBezTo>
                  <a:pt x="1185654" y="603740"/>
                  <a:pt x="1184413" y="600013"/>
                  <a:pt x="1183171" y="596597"/>
                </a:cubicBezTo>
                <a:cubicBezTo>
                  <a:pt x="1182860" y="595355"/>
                  <a:pt x="1182239" y="594423"/>
                  <a:pt x="1181929" y="593181"/>
                </a:cubicBezTo>
                <a:cubicBezTo>
                  <a:pt x="1181308" y="591628"/>
                  <a:pt x="1180998" y="590075"/>
                  <a:pt x="1180377" y="588833"/>
                </a:cubicBezTo>
                <a:cubicBezTo>
                  <a:pt x="1180687" y="589143"/>
                  <a:pt x="1180687" y="589454"/>
                  <a:pt x="1180687" y="590075"/>
                </a:cubicBezTo>
                <a:lnTo>
                  <a:pt x="1180066" y="587901"/>
                </a:lnTo>
                <a:lnTo>
                  <a:pt x="1177272" y="581690"/>
                </a:lnTo>
                <a:cubicBezTo>
                  <a:pt x="1180066" y="590696"/>
                  <a:pt x="1181619" y="600324"/>
                  <a:pt x="1183481" y="612436"/>
                </a:cubicBezTo>
                <a:lnTo>
                  <a:pt x="1186275" y="620200"/>
                </a:lnTo>
                <a:cubicBezTo>
                  <a:pt x="1185344" y="617715"/>
                  <a:pt x="1184413" y="615852"/>
                  <a:pt x="1183481" y="613367"/>
                </a:cubicBezTo>
                <a:cubicBezTo>
                  <a:pt x="1184413" y="622063"/>
                  <a:pt x="1186275" y="631691"/>
                  <a:pt x="1186896" y="644113"/>
                </a:cubicBezTo>
                <a:cubicBezTo>
                  <a:pt x="1185344" y="630759"/>
                  <a:pt x="1183481" y="619579"/>
                  <a:pt x="1181619" y="609951"/>
                </a:cubicBezTo>
                <a:cubicBezTo>
                  <a:pt x="1180066" y="604982"/>
                  <a:pt x="1178204" y="600634"/>
                  <a:pt x="1176652" y="596907"/>
                </a:cubicBezTo>
                <a:cubicBezTo>
                  <a:pt x="1174168" y="586038"/>
                  <a:pt x="1171374" y="577342"/>
                  <a:pt x="1166717" y="567714"/>
                </a:cubicBezTo>
                <a:lnTo>
                  <a:pt x="1172773" y="586714"/>
                </a:lnTo>
                <a:lnTo>
                  <a:pt x="1171995" y="585416"/>
                </a:lnTo>
                <a:cubicBezTo>
                  <a:pt x="1171995" y="587901"/>
                  <a:pt x="1172926" y="591317"/>
                  <a:pt x="1172926" y="595044"/>
                </a:cubicBezTo>
                <a:cubicBezTo>
                  <a:pt x="1175720" y="602808"/>
                  <a:pt x="1178204" y="610572"/>
                  <a:pt x="1180998" y="621131"/>
                </a:cubicBezTo>
                <a:cubicBezTo>
                  <a:pt x="1178204" y="612436"/>
                  <a:pt x="1176341" y="605603"/>
                  <a:pt x="1173858" y="598460"/>
                </a:cubicBezTo>
                <a:cubicBezTo>
                  <a:pt x="1173858" y="601876"/>
                  <a:pt x="1174789" y="605603"/>
                  <a:pt x="1174789" y="609019"/>
                </a:cubicBezTo>
                <a:cubicBezTo>
                  <a:pt x="1174789" y="610572"/>
                  <a:pt x="1175720" y="611504"/>
                  <a:pt x="1175720" y="612436"/>
                </a:cubicBezTo>
                <a:lnTo>
                  <a:pt x="1175720" y="613367"/>
                </a:lnTo>
                <a:lnTo>
                  <a:pt x="1175720" y="614299"/>
                </a:lnTo>
                <a:lnTo>
                  <a:pt x="1175720" y="615231"/>
                </a:lnTo>
                <a:lnTo>
                  <a:pt x="1175720" y="615852"/>
                </a:lnTo>
                <a:cubicBezTo>
                  <a:pt x="1177272" y="624858"/>
                  <a:pt x="1180066" y="636039"/>
                  <a:pt x="1182550" y="650014"/>
                </a:cubicBezTo>
                <a:lnTo>
                  <a:pt x="1177272" y="627343"/>
                </a:lnTo>
                <a:cubicBezTo>
                  <a:pt x="1179135" y="636970"/>
                  <a:pt x="1180066" y="645666"/>
                  <a:pt x="1180066" y="654673"/>
                </a:cubicBezTo>
                <a:cubicBezTo>
                  <a:pt x="1180998" y="705295"/>
                  <a:pt x="1173858" y="678276"/>
                  <a:pt x="1162371" y="713991"/>
                </a:cubicBezTo>
                <a:cubicBezTo>
                  <a:pt x="1151816" y="747532"/>
                  <a:pt x="1222907" y="846602"/>
                  <a:pt x="1237808" y="880764"/>
                </a:cubicBezTo>
                <a:cubicBezTo>
                  <a:pt x="1249295" y="896293"/>
                  <a:pt x="1230668" y="915858"/>
                  <a:pt x="1199314" y="929834"/>
                </a:cubicBezTo>
                <a:cubicBezTo>
                  <a:pt x="1172926" y="941014"/>
                  <a:pt x="1171374" y="962132"/>
                  <a:pt x="1184413" y="978903"/>
                </a:cubicBezTo>
                <a:cubicBezTo>
                  <a:pt x="1220424" y="1022693"/>
                  <a:pt x="1160819" y="1031389"/>
                  <a:pt x="1166717" y="1044432"/>
                </a:cubicBezTo>
                <a:cubicBezTo>
                  <a:pt x="1207075" y="1120831"/>
                  <a:pt x="1146849" y="1106856"/>
                  <a:pt x="1138778" y="1135739"/>
                </a:cubicBezTo>
                <a:cubicBezTo>
                  <a:pt x="1129154" y="1176112"/>
                  <a:pt x="1131017" y="1196920"/>
                  <a:pt x="1108975" y="1214622"/>
                </a:cubicBezTo>
                <a:cubicBezTo>
                  <a:pt x="1083519" y="1233877"/>
                  <a:pt x="1059926" y="1232014"/>
                  <a:pt x="1038195" y="1230461"/>
                </a:cubicBezTo>
                <a:cubicBezTo>
                  <a:pt x="991629" y="1227666"/>
                  <a:pt x="913708" y="1217107"/>
                  <a:pt x="898807" y="1249716"/>
                </a:cubicBezTo>
                <a:cubicBezTo>
                  <a:pt x="896944" y="1255617"/>
                  <a:pt x="896013" y="1260896"/>
                  <a:pt x="894461" y="1267108"/>
                </a:cubicBezTo>
                <a:cubicBezTo>
                  <a:pt x="903153" y="1274251"/>
                  <a:pt x="911845" y="1282015"/>
                  <a:pt x="920538" y="1290090"/>
                </a:cubicBezTo>
                <a:cubicBezTo>
                  <a:pt x="974865" y="1310898"/>
                  <a:pt x="1025777" y="1339159"/>
                  <a:pt x="1065203" y="1376737"/>
                </a:cubicBezTo>
                <a:cubicBezTo>
                  <a:pt x="1052165" y="1382949"/>
                  <a:pt x="1039747" y="1389781"/>
                  <a:pt x="1028571" y="1397856"/>
                </a:cubicBezTo>
                <a:cubicBezTo>
                  <a:pt x="1137846" y="1454689"/>
                  <a:pt x="1274751" y="1496926"/>
                  <a:pt x="1365710" y="1526741"/>
                </a:cubicBezTo>
                <a:cubicBezTo>
                  <a:pt x="1378904" y="1529225"/>
                  <a:pt x="1390545" y="1531787"/>
                  <a:pt x="1401411" y="1534272"/>
                </a:cubicBezTo>
                <a:lnTo>
                  <a:pt x="1426615" y="1540008"/>
                </a:lnTo>
                <a:lnTo>
                  <a:pt x="0" y="1540008"/>
                </a:lnTo>
                <a:lnTo>
                  <a:pt x="49222" y="1527881"/>
                </a:lnTo>
                <a:cubicBezTo>
                  <a:pt x="114342" y="1510805"/>
                  <a:pt x="187975" y="1485824"/>
                  <a:pt x="267370" y="1429223"/>
                </a:cubicBezTo>
                <a:cubicBezTo>
                  <a:pt x="268301" y="1421459"/>
                  <a:pt x="269233" y="1413384"/>
                  <a:pt x="270785" y="1406552"/>
                </a:cubicBezTo>
                <a:cubicBezTo>
                  <a:pt x="275441" y="1378601"/>
                  <a:pt x="290963" y="1360899"/>
                  <a:pt x="306796" y="1336364"/>
                </a:cubicBezTo>
                <a:cubicBezTo>
                  <a:pt x="307727" y="1335432"/>
                  <a:pt x="307727" y="1334501"/>
                  <a:pt x="308659" y="1333879"/>
                </a:cubicBezTo>
                <a:cubicBezTo>
                  <a:pt x="305865" y="1321457"/>
                  <a:pt x="304312" y="1309966"/>
                  <a:pt x="303381" y="1297854"/>
                </a:cubicBezTo>
                <a:cubicBezTo>
                  <a:pt x="303381" y="1302202"/>
                  <a:pt x="302450" y="1306550"/>
                  <a:pt x="302450" y="1309966"/>
                </a:cubicBezTo>
                <a:cubicBezTo>
                  <a:pt x="302450" y="1305618"/>
                  <a:pt x="303381" y="1300338"/>
                  <a:pt x="303381" y="1295990"/>
                </a:cubicBezTo>
                <a:cubicBezTo>
                  <a:pt x="303381" y="1294438"/>
                  <a:pt x="303381" y="1291642"/>
                  <a:pt x="302450" y="1290090"/>
                </a:cubicBezTo>
                <a:lnTo>
                  <a:pt x="301537" y="1295869"/>
                </a:lnTo>
                <a:lnTo>
                  <a:pt x="302450" y="1281083"/>
                </a:lnTo>
                <a:lnTo>
                  <a:pt x="302450" y="1277667"/>
                </a:lnTo>
                <a:lnTo>
                  <a:pt x="302450" y="1275182"/>
                </a:lnTo>
                <a:cubicBezTo>
                  <a:pt x="302450" y="1269592"/>
                  <a:pt x="302139" y="1264002"/>
                  <a:pt x="302139" y="1258723"/>
                </a:cubicBezTo>
                <a:cubicBezTo>
                  <a:pt x="301829" y="1261518"/>
                  <a:pt x="301518" y="1264313"/>
                  <a:pt x="301518" y="1267108"/>
                </a:cubicBezTo>
                <a:lnTo>
                  <a:pt x="301518" y="1255617"/>
                </a:lnTo>
                <a:cubicBezTo>
                  <a:pt x="300587" y="1259344"/>
                  <a:pt x="300587" y="1263692"/>
                  <a:pt x="299966" y="1267108"/>
                </a:cubicBezTo>
                <a:cubicBezTo>
                  <a:pt x="299035" y="1282636"/>
                  <a:pt x="299656" y="1297543"/>
                  <a:pt x="300587" y="1311829"/>
                </a:cubicBezTo>
                <a:cubicBezTo>
                  <a:pt x="300277" y="1316177"/>
                  <a:pt x="299966" y="1320214"/>
                  <a:pt x="299966" y="1324252"/>
                </a:cubicBezTo>
                <a:lnTo>
                  <a:pt x="299966" y="1343507"/>
                </a:lnTo>
                <a:cubicBezTo>
                  <a:pt x="299035" y="1334501"/>
                  <a:pt x="299035" y="1325805"/>
                  <a:pt x="299035" y="1318041"/>
                </a:cubicBezTo>
                <a:cubicBezTo>
                  <a:pt x="298104" y="1305618"/>
                  <a:pt x="297172" y="1292574"/>
                  <a:pt x="297172" y="1279530"/>
                </a:cubicBezTo>
                <a:cubicBezTo>
                  <a:pt x="296241" y="1287295"/>
                  <a:pt x="295310" y="1294438"/>
                  <a:pt x="295310" y="1300338"/>
                </a:cubicBezTo>
                <a:cubicBezTo>
                  <a:pt x="295310" y="1293506"/>
                  <a:pt x="296241" y="1286363"/>
                  <a:pt x="297172" y="1278599"/>
                </a:cubicBezTo>
                <a:cubicBezTo>
                  <a:pt x="297172" y="1269903"/>
                  <a:pt x="297172" y="1261828"/>
                  <a:pt x="298104" y="1253132"/>
                </a:cubicBezTo>
                <a:cubicBezTo>
                  <a:pt x="297172" y="1249716"/>
                  <a:pt x="296241" y="1237293"/>
                  <a:pt x="297172" y="1221455"/>
                </a:cubicBezTo>
                <a:cubicBezTo>
                  <a:pt x="298104" y="1225181"/>
                  <a:pt x="299035" y="1229529"/>
                  <a:pt x="299035" y="1232014"/>
                </a:cubicBezTo>
                <a:lnTo>
                  <a:pt x="300587" y="1199715"/>
                </a:lnTo>
                <a:cubicBezTo>
                  <a:pt x="300587" y="1197852"/>
                  <a:pt x="300587" y="1192572"/>
                  <a:pt x="299966" y="1185740"/>
                </a:cubicBezTo>
                <a:cubicBezTo>
                  <a:pt x="299966" y="1187292"/>
                  <a:pt x="299035" y="1189156"/>
                  <a:pt x="299035" y="1191019"/>
                </a:cubicBezTo>
                <a:lnTo>
                  <a:pt x="299035" y="1180460"/>
                </a:lnTo>
                <a:lnTo>
                  <a:pt x="299035" y="1177665"/>
                </a:lnTo>
                <a:cubicBezTo>
                  <a:pt x="298414" y="1180771"/>
                  <a:pt x="297793" y="1183566"/>
                  <a:pt x="297172" y="1186361"/>
                </a:cubicBezTo>
                <a:cubicBezTo>
                  <a:pt x="297172" y="1185429"/>
                  <a:pt x="297172" y="1184187"/>
                  <a:pt x="297172" y="1182945"/>
                </a:cubicBezTo>
                <a:cubicBezTo>
                  <a:pt x="297172" y="1181392"/>
                  <a:pt x="298104" y="1178597"/>
                  <a:pt x="298104" y="1177044"/>
                </a:cubicBezTo>
                <a:cubicBezTo>
                  <a:pt x="298104" y="1173317"/>
                  <a:pt x="297172" y="1168969"/>
                  <a:pt x="297172" y="1164621"/>
                </a:cubicBezTo>
                <a:cubicBezTo>
                  <a:pt x="297172" y="1168969"/>
                  <a:pt x="296241" y="1173317"/>
                  <a:pt x="295310" y="1177665"/>
                </a:cubicBezTo>
                <a:cubicBezTo>
                  <a:pt x="296241" y="1182013"/>
                  <a:pt x="296241" y="1185740"/>
                  <a:pt x="296241" y="1189156"/>
                </a:cubicBezTo>
                <a:cubicBezTo>
                  <a:pt x="296551" y="1188845"/>
                  <a:pt x="296551" y="1188535"/>
                  <a:pt x="296551" y="1188224"/>
                </a:cubicBezTo>
                <a:cubicBezTo>
                  <a:pt x="296551" y="1188845"/>
                  <a:pt x="296551" y="1189466"/>
                  <a:pt x="296241" y="1190088"/>
                </a:cubicBezTo>
                <a:lnTo>
                  <a:pt x="296241" y="1211206"/>
                </a:lnTo>
                <a:cubicBezTo>
                  <a:pt x="296241" y="1212448"/>
                  <a:pt x="296551" y="1214001"/>
                  <a:pt x="296862" y="1215864"/>
                </a:cubicBezTo>
                <a:cubicBezTo>
                  <a:pt x="296241" y="1208100"/>
                  <a:pt x="296551" y="1199715"/>
                  <a:pt x="298104" y="1191019"/>
                </a:cubicBezTo>
                <a:cubicBezTo>
                  <a:pt x="298104" y="1201578"/>
                  <a:pt x="297172" y="1211827"/>
                  <a:pt x="297172" y="1220834"/>
                </a:cubicBezTo>
                <a:lnTo>
                  <a:pt x="297172" y="1221455"/>
                </a:lnTo>
                <a:cubicBezTo>
                  <a:pt x="297172" y="1218970"/>
                  <a:pt x="296241" y="1217107"/>
                  <a:pt x="296241" y="1214622"/>
                </a:cubicBezTo>
                <a:lnTo>
                  <a:pt x="296241" y="1248784"/>
                </a:lnTo>
                <a:cubicBezTo>
                  <a:pt x="296241" y="1235741"/>
                  <a:pt x="296241" y="1220834"/>
                  <a:pt x="295310" y="1205926"/>
                </a:cubicBezTo>
                <a:cubicBezTo>
                  <a:pt x="295310" y="1204063"/>
                  <a:pt x="294689" y="1202200"/>
                  <a:pt x="294689" y="1200647"/>
                </a:cubicBezTo>
                <a:cubicBezTo>
                  <a:pt x="294689" y="1204063"/>
                  <a:pt x="293757" y="1207479"/>
                  <a:pt x="293757" y="1211206"/>
                </a:cubicBezTo>
                <a:cubicBezTo>
                  <a:pt x="293757" y="1206548"/>
                  <a:pt x="294689" y="1202200"/>
                  <a:pt x="294689" y="1197852"/>
                </a:cubicBezTo>
                <a:cubicBezTo>
                  <a:pt x="294689" y="1196299"/>
                  <a:pt x="294689" y="1194746"/>
                  <a:pt x="294068" y="1193193"/>
                </a:cubicBezTo>
                <a:cubicBezTo>
                  <a:pt x="294068" y="1193193"/>
                  <a:pt x="293757" y="1192883"/>
                  <a:pt x="293757" y="1192572"/>
                </a:cubicBezTo>
                <a:cubicBezTo>
                  <a:pt x="293757" y="1195367"/>
                  <a:pt x="292826" y="1197852"/>
                  <a:pt x="291895" y="1200647"/>
                </a:cubicBezTo>
                <a:cubicBezTo>
                  <a:pt x="291895" y="1202200"/>
                  <a:pt x="290963" y="1203131"/>
                  <a:pt x="290963" y="1204995"/>
                </a:cubicBezTo>
                <a:cubicBezTo>
                  <a:pt x="290963" y="1202200"/>
                  <a:pt x="290963" y="1199715"/>
                  <a:pt x="290343" y="1196920"/>
                </a:cubicBezTo>
                <a:cubicBezTo>
                  <a:pt x="290343" y="1199715"/>
                  <a:pt x="289411" y="1202200"/>
                  <a:pt x="289411" y="1204995"/>
                </a:cubicBezTo>
                <a:lnTo>
                  <a:pt x="289411" y="1211827"/>
                </a:lnTo>
                <a:cubicBezTo>
                  <a:pt x="290343" y="1209343"/>
                  <a:pt x="290343" y="1207479"/>
                  <a:pt x="290963" y="1204995"/>
                </a:cubicBezTo>
                <a:lnTo>
                  <a:pt x="290963" y="1207479"/>
                </a:lnTo>
                <a:cubicBezTo>
                  <a:pt x="290343" y="1210274"/>
                  <a:pt x="290343" y="1211827"/>
                  <a:pt x="289411" y="1214622"/>
                </a:cubicBezTo>
                <a:cubicBezTo>
                  <a:pt x="289411" y="1216175"/>
                  <a:pt x="289411" y="1217728"/>
                  <a:pt x="289411" y="1219281"/>
                </a:cubicBezTo>
                <a:cubicBezTo>
                  <a:pt x="288790" y="1222386"/>
                  <a:pt x="288170" y="1225803"/>
                  <a:pt x="287549" y="1228598"/>
                </a:cubicBezTo>
                <a:lnTo>
                  <a:pt x="287549" y="1218038"/>
                </a:lnTo>
                <a:cubicBezTo>
                  <a:pt x="288170" y="1216486"/>
                  <a:pt x="288480" y="1214933"/>
                  <a:pt x="288480" y="1213691"/>
                </a:cubicBezTo>
                <a:lnTo>
                  <a:pt x="288480" y="1210274"/>
                </a:lnTo>
                <a:cubicBezTo>
                  <a:pt x="287859" y="1211827"/>
                  <a:pt x="287859" y="1213691"/>
                  <a:pt x="287549" y="1215554"/>
                </a:cubicBezTo>
                <a:lnTo>
                  <a:pt x="287307" y="1216037"/>
                </a:lnTo>
                <a:lnTo>
                  <a:pt x="288480" y="1208411"/>
                </a:lnTo>
                <a:cubicBezTo>
                  <a:pt x="287859" y="1210895"/>
                  <a:pt x="287549" y="1213691"/>
                  <a:pt x="287238" y="1216175"/>
                </a:cubicBezTo>
                <a:lnTo>
                  <a:pt x="287056" y="1216997"/>
                </a:lnTo>
                <a:lnTo>
                  <a:pt x="285686" y="1220834"/>
                </a:lnTo>
                <a:cubicBezTo>
                  <a:pt x="285686" y="1221455"/>
                  <a:pt x="285065" y="1223318"/>
                  <a:pt x="285065" y="1224250"/>
                </a:cubicBezTo>
                <a:lnTo>
                  <a:pt x="285065" y="1225181"/>
                </a:lnTo>
                <a:lnTo>
                  <a:pt x="283202" y="1230539"/>
                </a:lnTo>
                <a:lnTo>
                  <a:pt x="283202" y="1230461"/>
                </a:lnTo>
                <a:cubicBezTo>
                  <a:pt x="284134" y="1228598"/>
                  <a:pt x="284134" y="1226113"/>
                  <a:pt x="285065" y="1223318"/>
                </a:cubicBezTo>
                <a:lnTo>
                  <a:pt x="285065" y="1221455"/>
                </a:lnTo>
                <a:lnTo>
                  <a:pt x="281272" y="1236092"/>
                </a:lnTo>
                <a:lnTo>
                  <a:pt x="281124" y="1236516"/>
                </a:lnTo>
                <a:lnTo>
                  <a:pt x="285065" y="1219902"/>
                </a:lnTo>
                <a:lnTo>
                  <a:pt x="285065" y="1218038"/>
                </a:lnTo>
                <a:cubicBezTo>
                  <a:pt x="285065" y="1216486"/>
                  <a:pt x="284134" y="1215554"/>
                  <a:pt x="284134" y="1213691"/>
                </a:cubicBezTo>
                <a:cubicBezTo>
                  <a:pt x="282582" y="1220523"/>
                  <a:pt x="281029" y="1227355"/>
                  <a:pt x="278856" y="1233877"/>
                </a:cubicBezTo>
                <a:cubicBezTo>
                  <a:pt x="278546" y="1234809"/>
                  <a:pt x="278235" y="1235741"/>
                  <a:pt x="277925" y="1236362"/>
                </a:cubicBezTo>
                <a:lnTo>
                  <a:pt x="277925" y="1236051"/>
                </a:lnTo>
                <a:cubicBezTo>
                  <a:pt x="276683" y="1240089"/>
                  <a:pt x="275131" y="1243815"/>
                  <a:pt x="273579" y="1247542"/>
                </a:cubicBezTo>
                <a:cubicBezTo>
                  <a:pt x="276373" y="1241331"/>
                  <a:pt x="278235" y="1234188"/>
                  <a:pt x="280408" y="1226734"/>
                </a:cubicBezTo>
                <a:lnTo>
                  <a:pt x="280408" y="1226424"/>
                </a:lnTo>
                <a:cubicBezTo>
                  <a:pt x="280408" y="1226113"/>
                  <a:pt x="280408" y="1226113"/>
                  <a:pt x="280719" y="1226113"/>
                </a:cubicBezTo>
                <a:cubicBezTo>
                  <a:pt x="280719" y="1225803"/>
                  <a:pt x="280719" y="1225803"/>
                  <a:pt x="280719" y="1225803"/>
                </a:cubicBezTo>
                <a:lnTo>
                  <a:pt x="281288" y="1222386"/>
                </a:lnTo>
                <a:lnTo>
                  <a:pt x="281340" y="1222076"/>
                </a:lnTo>
                <a:lnTo>
                  <a:pt x="281340" y="1221765"/>
                </a:lnTo>
                <a:lnTo>
                  <a:pt x="281340" y="1221455"/>
                </a:lnTo>
                <a:cubicBezTo>
                  <a:pt x="281340" y="1219902"/>
                  <a:pt x="282271" y="1218038"/>
                  <a:pt x="282271" y="1216486"/>
                </a:cubicBezTo>
                <a:lnTo>
                  <a:pt x="282271" y="1218038"/>
                </a:lnTo>
                <a:cubicBezTo>
                  <a:pt x="283202" y="1216486"/>
                  <a:pt x="283202" y="1214622"/>
                  <a:pt x="284134" y="1212759"/>
                </a:cubicBezTo>
                <a:lnTo>
                  <a:pt x="284134" y="1210274"/>
                </a:lnTo>
                <a:cubicBezTo>
                  <a:pt x="284134" y="1209343"/>
                  <a:pt x="283202" y="1208411"/>
                  <a:pt x="283202" y="1207479"/>
                </a:cubicBezTo>
                <a:cubicBezTo>
                  <a:pt x="283202" y="1210274"/>
                  <a:pt x="282271" y="1213691"/>
                  <a:pt x="282271" y="1216486"/>
                </a:cubicBezTo>
                <a:cubicBezTo>
                  <a:pt x="282271" y="1212759"/>
                  <a:pt x="282271" y="1209343"/>
                  <a:pt x="283202" y="1205926"/>
                </a:cubicBezTo>
                <a:lnTo>
                  <a:pt x="282271" y="1203131"/>
                </a:lnTo>
                <a:lnTo>
                  <a:pt x="282271" y="1193504"/>
                </a:lnTo>
                <a:lnTo>
                  <a:pt x="282271" y="1185118"/>
                </a:lnTo>
                <a:cubicBezTo>
                  <a:pt x="282582" y="1183255"/>
                  <a:pt x="282892" y="1181392"/>
                  <a:pt x="283202" y="1179528"/>
                </a:cubicBezTo>
                <a:lnTo>
                  <a:pt x="283202" y="1156857"/>
                </a:lnTo>
                <a:cubicBezTo>
                  <a:pt x="282271" y="1154062"/>
                  <a:pt x="282271" y="1152199"/>
                  <a:pt x="281340" y="1149714"/>
                </a:cubicBezTo>
                <a:cubicBezTo>
                  <a:pt x="280719" y="1146298"/>
                  <a:pt x="279788" y="1142571"/>
                  <a:pt x="278856" y="1140086"/>
                </a:cubicBezTo>
                <a:lnTo>
                  <a:pt x="278856" y="1145366"/>
                </a:lnTo>
                <a:cubicBezTo>
                  <a:pt x="278856" y="1160273"/>
                  <a:pt x="278856" y="1174249"/>
                  <a:pt x="277925" y="1190088"/>
                </a:cubicBezTo>
                <a:lnTo>
                  <a:pt x="277925" y="1191640"/>
                </a:lnTo>
                <a:cubicBezTo>
                  <a:pt x="277925" y="1192261"/>
                  <a:pt x="277925" y="1192572"/>
                  <a:pt x="277925" y="1192572"/>
                </a:cubicBezTo>
                <a:cubicBezTo>
                  <a:pt x="277925" y="1197852"/>
                  <a:pt x="276994" y="1204063"/>
                  <a:pt x="276994" y="1209343"/>
                </a:cubicBezTo>
                <a:lnTo>
                  <a:pt x="278856" y="1200647"/>
                </a:lnTo>
                <a:lnTo>
                  <a:pt x="279788" y="1196299"/>
                </a:lnTo>
                <a:cubicBezTo>
                  <a:pt x="279788" y="1195367"/>
                  <a:pt x="280098" y="1194435"/>
                  <a:pt x="280408" y="1193814"/>
                </a:cubicBezTo>
                <a:cubicBezTo>
                  <a:pt x="280098" y="1194746"/>
                  <a:pt x="279788" y="1195988"/>
                  <a:pt x="279788" y="1196920"/>
                </a:cubicBezTo>
                <a:cubicBezTo>
                  <a:pt x="280098" y="1197541"/>
                  <a:pt x="280098" y="1197852"/>
                  <a:pt x="280408" y="1198473"/>
                </a:cubicBezTo>
                <a:cubicBezTo>
                  <a:pt x="279788" y="1202510"/>
                  <a:pt x="278856" y="1206858"/>
                  <a:pt x="276994" y="1211827"/>
                </a:cubicBezTo>
                <a:cubicBezTo>
                  <a:pt x="276373" y="1219281"/>
                  <a:pt x="275752" y="1225803"/>
                  <a:pt x="275131" y="1232946"/>
                </a:cubicBezTo>
                <a:cubicBezTo>
                  <a:pt x="275441" y="1227666"/>
                  <a:pt x="275752" y="1221765"/>
                  <a:pt x="276062" y="1215554"/>
                </a:cubicBezTo>
                <a:cubicBezTo>
                  <a:pt x="275441" y="1218970"/>
                  <a:pt x="274510" y="1221455"/>
                  <a:pt x="273579" y="1225181"/>
                </a:cubicBezTo>
                <a:lnTo>
                  <a:pt x="276062" y="1214622"/>
                </a:lnTo>
                <a:cubicBezTo>
                  <a:pt x="276062" y="1205926"/>
                  <a:pt x="276994" y="1196299"/>
                  <a:pt x="276994" y="1185740"/>
                </a:cubicBezTo>
                <a:cubicBezTo>
                  <a:pt x="276683" y="1184808"/>
                  <a:pt x="276373" y="1183876"/>
                  <a:pt x="276062" y="1182945"/>
                </a:cubicBezTo>
                <a:cubicBezTo>
                  <a:pt x="276994" y="1182945"/>
                  <a:pt x="276994" y="1182013"/>
                  <a:pt x="276994" y="1180460"/>
                </a:cubicBezTo>
                <a:cubicBezTo>
                  <a:pt x="276062" y="1172385"/>
                  <a:pt x="275441" y="1163689"/>
                  <a:pt x="273579" y="1153130"/>
                </a:cubicBezTo>
                <a:lnTo>
                  <a:pt x="272647" y="1151577"/>
                </a:lnTo>
                <a:cubicBezTo>
                  <a:pt x="272647" y="1156857"/>
                  <a:pt x="271716" y="1162137"/>
                  <a:pt x="271716" y="1166485"/>
                </a:cubicBezTo>
                <a:cubicBezTo>
                  <a:pt x="273579" y="1171454"/>
                  <a:pt x="275131" y="1177665"/>
                  <a:pt x="276062" y="1182945"/>
                </a:cubicBezTo>
                <a:cubicBezTo>
                  <a:pt x="274821" y="1178286"/>
                  <a:pt x="273268" y="1173317"/>
                  <a:pt x="271716" y="1168969"/>
                </a:cubicBezTo>
                <a:lnTo>
                  <a:pt x="268601" y="1181239"/>
                </a:lnTo>
                <a:lnTo>
                  <a:pt x="270785" y="1164621"/>
                </a:lnTo>
                <a:cubicBezTo>
                  <a:pt x="267680" y="1154062"/>
                  <a:pt x="264576" y="1142571"/>
                  <a:pt x="261782" y="1132012"/>
                </a:cubicBezTo>
                <a:cubicBezTo>
                  <a:pt x="264886" y="1142571"/>
                  <a:pt x="267991" y="1153130"/>
                  <a:pt x="270785" y="1162758"/>
                </a:cubicBezTo>
                <a:lnTo>
                  <a:pt x="270785" y="1155925"/>
                </a:lnTo>
                <a:lnTo>
                  <a:pt x="270785" y="1154994"/>
                </a:lnTo>
                <a:lnTo>
                  <a:pt x="270785" y="1146298"/>
                </a:lnTo>
                <a:cubicBezTo>
                  <a:pt x="271716" y="1143503"/>
                  <a:pt x="271716" y="1141018"/>
                  <a:pt x="271716" y="1138223"/>
                </a:cubicBezTo>
                <a:lnTo>
                  <a:pt x="269233" y="1122695"/>
                </a:lnTo>
                <a:cubicBezTo>
                  <a:pt x="266439" y="1115552"/>
                  <a:pt x="263024" y="1107788"/>
                  <a:pt x="260540" y="1099713"/>
                </a:cubicBezTo>
                <a:lnTo>
                  <a:pt x="260540" y="1101576"/>
                </a:lnTo>
                <a:lnTo>
                  <a:pt x="260540" y="1109340"/>
                </a:lnTo>
                <a:cubicBezTo>
                  <a:pt x="260540" y="1111204"/>
                  <a:pt x="261161" y="1112136"/>
                  <a:pt x="261161" y="1113688"/>
                </a:cubicBezTo>
                <a:lnTo>
                  <a:pt x="260540" y="1110272"/>
                </a:lnTo>
                <a:lnTo>
                  <a:pt x="260540" y="1124248"/>
                </a:lnTo>
                <a:cubicBezTo>
                  <a:pt x="260540" y="1126111"/>
                  <a:pt x="261161" y="1127043"/>
                  <a:pt x="261161" y="1127664"/>
                </a:cubicBezTo>
                <a:lnTo>
                  <a:pt x="261161" y="1129527"/>
                </a:lnTo>
                <a:cubicBezTo>
                  <a:pt x="261472" y="1130459"/>
                  <a:pt x="261782" y="1131080"/>
                  <a:pt x="261782" y="1132012"/>
                </a:cubicBezTo>
                <a:cubicBezTo>
                  <a:pt x="261782" y="1131391"/>
                  <a:pt x="261472" y="1130770"/>
                  <a:pt x="261161" y="1130148"/>
                </a:cubicBezTo>
                <a:cubicBezTo>
                  <a:pt x="260851" y="1128906"/>
                  <a:pt x="260851" y="1127974"/>
                  <a:pt x="260540" y="1127043"/>
                </a:cubicBezTo>
                <a:lnTo>
                  <a:pt x="260540" y="1126111"/>
                </a:lnTo>
                <a:lnTo>
                  <a:pt x="260540" y="1125800"/>
                </a:lnTo>
                <a:lnTo>
                  <a:pt x="260540" y="1124558"/>
                </a:lnTo>
                <a:cubicBezTo>
                  <a:pt x="260540" y="1118968"/>
                  <a:pt x="260230" y="1114310"/>
                  <a:pt x="259609" y="1108409"/>
                </a:cubicBezTo>
                <a:lnTo>
                  <a:pt x="259609" y="1122695"/>
                </a:lnTo>
                <a:cubicBezTo>
                  <a:pt x="259609" y="1121453"/>
                  <a:pt x="259299" y="1120210"/>
                  <a:pt x="258678" y="1119279"/>
                </a:cubicBezTo>
                <a:lnTo>
                  <a:pt x="258678" y="1112757"/>
                </a:lnTo>
                <a:lnTo>
                  <a:pt x="257746" y="1117415"/>
                </a:lnTo>
                <a:cubicBezTo>
                  <a:pt x="258367" y="1117726"/>
                  <a:pt x="258678" y="1118347"/>
                  <a:pt x="258678" y="1119279"/>
                </a:cubicBezTo>
                <a:cubicBezTo>
                  <a:pt x="258367" y="1118968"/>
                  <a:pt x="258057" y="1118347"/>
                  <a:pt x="257746" y="1118036"/>
                </a:cubicBezTo>
                <a:lnTo>
                  <a:pt x="253400" y="1138223"/>
                </a:lnTo>
                <a:cubicBezTo>
                  <a:pt x="254331" y="1131391"/>
                  <a:pt x="255884" y="1123316"/>
                  <a:pt x="256815" y="1114620"/>
                </a:cubicBezTo>
                <a:lnTo>
                  <a:pt x="256815" y="1113688"/>
                </a:lnTo>
                <a:cubicBezTo>
                  <a:pt x="256815" y="1115552"/>
                  <a:pt x="255884" y="1117415"/>
                  <a:pt x="255884" y="1118968"/>
                </a:cubicBezTo>
                <a:cubicBezTo>
                  <a:pt x="255884" y="1117415"/>
                  <a:pt x="256815" y="1115552"/>
                  <a:pt x="256815" y="1112757"/>
                </a:cubicBezTo>
                <a:cubicBezTo>
                  <a:pt x="256815" y="1111204"/>
                  <a:pt x="257746" y="1108409"/>
                  <a:pt x="257746" y="1106856"/>
                </a:cubicBezTo>
                <a:lnTo>
                  <a:pt x="257746" y="1104993"/>
                </a:lnTo>
                <a:lnTo>
                  <a:pt x="257746" y="1102508"/>
                </a:lnTo>
                <a:lnTo>
                  <a:pt x="255884" y="1097228"/>
                </a:lnTo>
                <a:cubicBezTo>
                  <a:pt x="255884" y="1098160"/>
                  <a:pt x="255263" y="1099713"/>
                  <a:pt x="255263" y="1100645"/>
                </a:cubicBezTo>
                <a:lnTo>
                  <a:pt x="255263" y="1105924"/>
                </a:lnTo>
                <a:cubicBezTo>
                  <a:pt x="255884" y="1108409"/>
                  <a:pt x="255884" y="1110272"/>
                  <a:pt x="256815" y="1112757"/>
                </a:cubicBezTo>
                <a:cubicBezTo>
                  <a:pt x="255884" y="1111204"/>
                  <a:pt x="255884" y="1109340"/>
                  <a:pt x="255263" y="1106856"/>
                </a:cubicBezTo>
                <a:cubicBezTo>
                  <a:pt x="254952" y="1110893"/>
                  <a:pt x="254331" y="1114310"/>
                  <a:pt x="254021" y="1118347"/>
                </a:cubicBezTo>
                <a:cubicBezTo>
                  <a:pt x="254331" y="1113688"/>
                  <a:pt x="254331" y="1108409"/>
                  <a:pt x="254331" y="1103129"/>
                </a:cubicBezTo>
                <a:cubicBezTo>
                  <a:pt x="254331" y="1104061"/>
                  <a:pt x="253400" y="1104993"/>
                  <a:pt x="253400" y="1104993"/>
                </a:cubicBezTo>
                <a:lnTo>
                  <a:pt x="253400" y="1099713"/>
                </a:lnTo>
                <a:cubicBezTo>
                  <a:pt x="253400" y="1098781"/>
                  <a:pt x="253400" y="1098781"/>
                  <a:pt x="252469" y="1098160"/>
                </a:cubicBezTo>
                <a:cubicBezTo>
                  <a:pt x="252469" y="1099713"/>
                  <a:pt x="251537" y="1102508"/>
                  <a:pt x="251537" y="1104061"/>
                </a:cubicBezTo>
                <a:cubicBezTo>
                  <a:pt x="251537" y="1104371"/>
                  <a:pt x="251537" y="1104682"/>
                  <a:pt x="251537" y="1104993"/>
                </a:cubicBezTo>
                <a:cubicBezTo>
                  <a:pt x="251537" y="1107477"/>
                  <a:pt x="250917" y="1109651"/>
                  <a:pt x="250917" y="1111204"/>
                </a:cubicBezTo>
                <a:cubicBezTo>
                  <a:pt x="250917" y="1110272"/>
                  <a:pt x="250917" y="1109340"/>
                  <a:pt x="250917" y="1108409"/>
                </a:cubicBezTo>
                <a:cubicBezTo>
                  <a:pt x="250606" y="1109962"/>
                  <a:pt x="250296" y="1111514"/>
                  <a:pt x="249985" y="1112757"/>
                </a:cubicBezTo>
                <a:lnTo>
                  <a:pt x="249985" y="1109030"/>
                </a:lnTo>
                <a:cubicBezTo>
                  <a:pt x="250296" y="1106545"/>
                  <a:pt x="250917" y="1103750"/>
                  <a:pt x="250917" y="1101576"/>
                </a:cubicBezTo>
                <a:cubicBezTo>
                  <a:pt x="251537" y="1101576"/>
                  <a:pt x="251537" y="1099713"/>
                  <a:pt x="251537" y="1098160"/>
                </a:cubicBezTo>
                <a:cubicBezTo>
                  <a:pt x="250917" y="1095365"/>
                  <a:pt x="250917" y="1093502"/>
                  <a:pt x="249985" y="1091017"/>
                </a:cubicBezTo>
                <a:lnTo>
                  <a:pt x="249985" y="1085738"/>
                </a:lnTo>
                <a:lnTo>
                  <a:pt x="249985" y="1084806"/>
                </a:lnTo>
                <a:cubicBezTo>
                  <a:pt x="249054" y="1092881"/>
                  <a:pt x="247191" y="1101576"/>
                  <a:pt x="244708" y="1112757"/>
                </a:cubicBezTo>
                <a:cubicBezTo>
                  <a:pt x="243776" y="1125179"/>
                  <a:pt x="241293" y="1138223"/>
                  <a:pt x="238499" y="1152199"/>
                </a:cubicBezTo>
                <a:cubicBezTo>
                  <a:pt x="240362" y="1141018"/>
                  <a:pt x="241914" y="1129527"/>
                  <a:pt x="242845" y="1118036"/>
                </a:cubicBezTo>
                <a:cubicBezTo>
                  <a:pt x="243776" y="1109340"/>
                  <a:pt x="244708" y="1099713"/>
                  <a:pt x="244708" y="1091017"/>
                </a:cubicBezTo>
                <a:lnTo>
                  <a:pt x="244708" y="1089154"/>
                </a:lnTo>
                <a:cubicBezTo>
                  <a:pt x="244708" y="1090085"/>
                  <a:pt x="243776" y="1091017"/>
                  <a:pt x="243776" y="1091949"/>
                </a:cubicBezTo>
                <a:lnTo>
                  <a:pt x="243776" y="1093502"/>
                </a:lnTo>
                <a:lnTo>
                  <a:pt x="242845" y="1096297"/>
                </a:lnTo>
                <a:cubicBezTo>
                  <a:pt x="241293" y="1112757"/>
                  <a:pt x="239430" y="1129527"/>
                  <a:pt x="236636" y="1145366"/>
                </a:cubicBezTo>
                <a:cubicBezTo>
                  <a:pt x="238499" y="1132322"/>
                  <a:pt x="240362" y="1117415"/>
                  <a:pt x="241293" y="1101576"/>
                </a:cubicBezTo>
                <a:lnTo>
                  <a:pt x="235084" y="1120831"/>
                </a:lnTo>
                <a:lnTo>
                  <a:pt x="241293" y="1099713"/>
                </a:lnTo>
                <a:lnTo>
                  <a:pt x="241293" y="1093502"/>
                </a:lnTo>
                <a:cubicBezTo>
                  <a:pt x="239430" y="1098781"/>
                  <a:pt x="236636" y="1104061"/>
                  <a:pt x="234153" y="1110272"/>
                </a:cubicBezTo>
                <a:cubicBezTo>
                  <a:pt x="236636" y="1104061"/>
                  <a:pt x="239430" y="1098160"/>
                  <a:pt x="241293" y="1092881"/>
                </a:cubicBezTo>
                <a:cubicBezTo>
                  <a:pt x="241914" y="1083253"/>
                  <a:pt x="241914" y="1072694"/>
                  <a:pt x="241914" y="1062135"/>
                </a:cubicBezTo>
                <a:cubicBezTo>
                  <a:pt x="241914" y="1061203"/>
                  <a:pt x="241293" y="1060271"/>
                  <a:pt x="241293" y="1059339"/>
                </a:cubicBezTo>
                <a:cubicBezTo>
                  <a:pt x="240672" y="1060582"/>
                  <a:pt x="240672" y="1062135"/>
                  <a:pt x="240362" y="1063377"/>
                </a:cubicBezTo>
                <a:cubicBezTo>
                  <a:pt x="240672" y="1061824"/>
                  <a:pt x="240672" y="1060271"/>
                  <a:pt x="241293" y="1058718"/>
                </a:cubicBezTo>
                <a:cubicBezTo>
                  <a:pt x="236015" y="1038532"/>
                  <a:pt x="231359" y="1019277"/>
                  <a:pt x="227013" y="999090"/>
                </a:cubicBezTo>
                <a:cubicBezTo>
                  <a:pt x="222666" y="980456"/>
                  <a:pt x="219252" y="962132"/>
                  <a:pt x="216458" y="943809"/>
                </a:cubicBezTo>
                <a:lnTo>
                  <a:pt x="213974" y="938529"/>
                </a:lnTo>
                <a:cubicBezTo>
                  <a:pt x="215837" y="954368"/>
                  <a:pt x="217389" y="969897"/>
                  <a:pt x="220183" y="985735"/>
                </a:cubicBezTo>
                <a:cubicBezTo>
                  <a:pt x="222666" y="990083"/>
                  <a:pt x="225460" y="994742"/>
                  <a:pt x="227013" y="999090"/>
                </a:cubicBezTo>
                <a:cubicBezTo>
                  <a:pt x="224529" y="994742"/>
                  <a:pt x="222666" y="991015"/>
                  <a:pt x="220183" y="986667"/>
                </a:cubicBezTo>
                <a:cubicBezTo>
                  <a:pt x="224529" y="1013997"/>
                  <a:pt x="229807" y="1042880"/>
                  <a:pt x="235084" y="1075178"/>
                </a:cubicBezTo>
                <a:lnTo>
                  <a:pt x="230738" y="1049712"/>
                </a:lnTo>
                <a:lnTo>
                  <a:pt x="225460" y="1024246"/>
                </a:lnTo>
                <a:cubicBezTo>
                  <a:pt x="223598" y="1017413"/>
                  <a:pt x="221114" y="1002506"/>
                  <a:pt x="218320" y="982319"/>
                </a:cubicBezTo>
                <a:lnTo>
                  <a:pt x="207546" y="952612"/>
                </a:lnTo>
                <a:lnTo>
                  <a:pt x="192864" y="912131"/>
                </a:lnTo>
                <a:cubicBezTo>
                  <a:pt x="189449" y="947225"/>
                  <a:pt x="186966" y="978903"/>
                  <a:pt x="185103" y="995363"/>
                </a:cubicBezTo>
                <a:cubicBezTo>
                  <a:pt x="187587" y="966480"/>
                  <a:pt x="189449" y="936666"/>
                  <a:pt x="191312" y="906852"/>
                </a:cubicBezTo>
                <a:cubicBezTo>
                  <a:pt x="189449" y="899088"/>
                  <a:pt x="188518" y="891323"/>
                  <a:pt x="186966" y="882317"/>
                </a:cubicBezTo>
                <a:lnTo>
                  <a:pt x="186966" y="886044"/>
                </a:lnTo>
                <a:cubicBezTo>
                  <a:pt x="184172" y="863062"/>
                  <a:pt x="180757" y="838527"/>
                  <a:pt x="179826" y="814924"/>
                </a:cubicBezTo>
                <a:cubicBezTo>
                  <a:pt x="177653" y="845360"/>
                  <a:pt x="176411" y="877348"/>
                  <a:pt x="175479" y="906541"/>
                </a:cubicBezTo>
                <a:cubicBezTo>
                  <a:pt x="175479" y="890392"/>
                  <a:pt x="175790" y="873621"/>
                  <a:pt x="176411" y="856540"/>
                </a:cubicBezTo>
                <a:cubicBezTo>
                  <a:pt x="176100" y="858093"/>
                  <a:pt x="175479" y="859646"/>
                  <a:pt x="174548" y="861509"/>
                </a:cubicBezTo>
                <a:lnTo>
                  <a:pt x="173617" y="864925"/>
                </a:lnTo>
                <a:cubicBezTo>
                  <a:pt x="171133" y="862130"/>
                  <a:pt x="173617" y="799086"/>
                  <a:pt x="174548" y="769892"/>
                </a:cubicBezTo>
                <a:cubicBezTo>
                  <a:pt x="174548" y="770203"/>
                  <a:pt x="174238" y="770513"/>
                  <a:pt x="173617" y="771135"/>
                </a:cubicBezTo>
                <a:cubicBezTo>
                  <a:pt x="171133" y="779830"/>
                  <a:pt x="169271" y="788526"/>
                  <a:pt x="167408" y="797533"/>
                </a:cubicBezTo>
                <a:cubicBezTo>
                  <a:pt x="166787" y="804365"/>
                  <a:pt x="165856" y="810576"/>
                  <a:pt x="165856" y="817409"/>
                </a:cubicBezTo>
                <a:cubicBezTo>
                  <a:pt x="165856" y="844739"/>
                  <a:pt x="167408" y="873621"/>
                  <a:pt x="165856" y="890392"/>
                </a:cubicBezTo>
                <a:cubicBezTo>
                  <a:pt x="167408" y="902504"/>
                  <a:pt x="168960" y="914616"/>
                  <a:pt x="170823" y="927039"/>
                </a:cubicBezTo>
                <a:lnTo>
                  <a:pt x="169892" y="921759"/>
                </a:lnTo>
                <a:cubicBezTo>
                  <a:pt x="169581" y="919274"/>
                  <a:pt x="169271" y="917100"/>
                  <a:pt x="168650" y="914305"/>
                </a:cubicBezTo>
                <a:cubicBezTo>
                  <a:pt x="168960" y="915548"/>
                  <a:pt x="168960" y="916790"/>
                  <a:pt x="168960" y="918032"/>
                </a:cubicBezTo>
                <a:lnTo>
                  <a:pt x="166787" y="905299"/>
                </a:lnTo>
                <a:lnTo>
                  <a:pt x="165856" y="899088"/>
                </a:lnTo>
                <a:lnTo>
                  <a:pt x="165856" y="900019"/>
                </a:lnTo>
                <a:cubicBezTo>
                  <a:pt x="165856" y="899088"/>
                  <a:pt x="164924" y="899088"/>
                  <a:pt x="164924" y="898156"/>
                </a:cubicBezTo>
                <a:cubicBezTo>
                  <a:pt x="164924" y="905299"/>
                  <a:pt x="165856" y="911200"/>
                  <a:pt x="166787" y="916479"/>
                </a:cubicBezTo>
                <a:lnTo>
                  <a:pt x="169581" y="924554"/>
                </a:lnTo>
                <a:cubicBezTo>
                  <a:pt x="169892" y="925175"/>
                  <a:pt x="169892" y="925796"/>
                  <a:pt x="169892" y="926728"/>
                </a:cubicBezTo>
                <a:lnTo>
                  <a:pt x="165856" y="916479"/>
                </a:lnTo>
                <a:lnTo>
                  <a:pt x="165856" y="915858"/>
                </a:lnTo>
                <a:cubicBezTo>
                  <a:pt x="165545" y="914926"/>
                  <a:pt x="165235" y="913995"/>
                  <a:pt x="164924" y="913063"/>
                </a:cubicBezTo>
                <a:cubicBezTo>
                  <a:pt x="164924" y="917100"/>
                  <a:pt x="165545" y="920827"/>
                  <a:pt x="166787" y="924554"/>
                </a:cubicBezTo>
                <a:lnTo>
                  <a:pt x="167408" y="927039"/>
                </a:lnTo>
                <a:cubicBezTo>
                  <a:pt x="169892" y="933560"/>
                  <a:pt x="171754" y="939772"/>
                  <a:pt x="173927" y="945672"/>
                </a:cubicBezTo>
                <a:cubicBezTo>
                  <a:pt x="173927" y="946915"/>
                  <a:pt x="173617" y="948468"/>
                  <a:pt x="173617" y="950020"/>
                </a:cubicBezTo>
                <a:cubicBezTo>
                  <a:pt x="174548" y="953437"/>
                  <a:pt x="176411" y="955921"/>
                  <a:pt x="177342" y="960269"/>
                </a:cubicBezTo>
                <a:cubicBezTo>
                  <a:pt x="176411" y="956853"/>
                  <a:pt x="174548" y="953437"/>
                  <a:pt x="173617" y="950641"/>
                </a:cubicBezTo>
                <a:lnTo>
                  <a:pt x="173617" y="951573"/>
                </a:lnTo>
                <a:cubicBezTo>
                  <a:pt x="173617" y="953126"/>
                  <a:pt x="173927" y="954989"/>
                  <a:pt x="174548" y="956542"/>
                </a:cubicBezTo>
                <a:cubicBezTo>
                  <a:pt x="173617" y="983561"/>
                  <a:pt x="172685" y="1003748"/>
                  <a:pt x="172065" y="1012134"/>
                </a:cubicBezTo>
                <a:lnTo>
                  <a:pt x="167408" y="1036668"/>
                </a:lnTo>
                <a:lnTo>
                  <a:pt x="171133" y="1012134"/>
                </a:lnTo>
                <a:cubicBezTo>
                  <a:pt x="172685" y="1000643"/>
                  <a:pt x="172685" y="978903"/>
                  <a:pt x="172685" y="950641"/>
                </a:cubicBezTo>
                <a:cubicBezTo>
                  <a:pt x="172685" y="950020"/>
                  <a:pt x="172685" y="949089"/>
                  <a:pt x="172065" y="948157"/>
                </a:cubicBezTo>
                <a:cubicBezTo>
                  <a:pt x="170202" y="943188"/>
                  <a:pt x="168650" y="938219"/>
                  <a:pt x="167098" y="934182"/>
                </a:cubicBezTo>
                <a:lnTo>
                  <a:pt x="166787" y="932318"/>
                </a:lnTo>
                <a:cubicBezTo>
                  <a:pt x="165856" y="928902"/>
                  <a:pt x="164924" y="926107"/>
                  <a:pt x="163993" y="922691"/>
                </a:cubicBezTo>
                <a:lnTo>
                  <a:pt x="165856" y="928902"/>
                </a:lnTo>
                <a:lnTo>
                  <a:pt x="163993" y="920827"/>
                </a:lnTo>
                <a:cubicBezTo>
                  <a:pt x="162441" y="915858"/>
                  <a:pt x="161199" y="909957"/>
                  <a:pt x="159647" y="903125"/>
                </a:cubicBezTo>
                <a:cubicBezTo>
                  <a:pt x="159337" y="899709"/>
                  <a:pt x="159337" y="895982"/>
                  <a:pt x="158716" y="891945"/>
                </a:cubicBezTo>
                <a:cubicBezTo>
                  <a:pt x="158716" y="895361"/>
                  <a:pt x="159026" y="898466"/>
                  <a:pt x="159337" y="901883"/>
                </a:cubicBezTo>
                <a:cubicBezTo>
                  <a:pt x="159026" y="900951"/>
                  <a:pt x="159026" y="900019"/>
                  <a:pt x="158716" y="899088"/>
                </a:cubicBezTo>
                <a:cubicBezTo>
                  <a:pt x="159026" y="902193"/>
                  <a:pt x="159337" y="905609"/>
                  <a:pt x="159647" y="908715"/>
                </a:cubicBezTo>
                <a:cubicBezTo>
                  <a:pt x="159647" y="906231"/>
                  <a:pt x="159647" y="904057"/>
                  <a:pt x="159337" y="901883"/>
                </a:cubicBezTo>
                <a:cubicBezTo>
                  <a:pt x="159337" y="902504"/>
                  <a:pt x="159647" y="902814"/>
                  <a:pt x="159647" y="903125"/>
                </a:cubicBezTo>
                <a:cubicBezTo>
                  <a:pt x="159957" y="906541"/>
                  <a:pt x="159957" y="909647"/>
                  <a:pt x="160268" y="913063"/>
                </a:cubicBezTo>
                <a:cubicBezTo>
                  <a:pt x="160268" y="912131"/>
                  <a:pt x="159957" y="911200"/>
                  <a:pt x="159647" y="910268"/>
                </a:cubicBezTo>
                <a:cubicBezTo>
                  <a:pt x="160268" y="915858"/>
                  <a:pt x="160889" y="921759"/>
                  <a:pt x="161510" y="927039"/>
                </a:cubicBezTo>
                <a:cubicBezTo>
                  <a:pt x="161199" y="925486"/>
                  <a:pt x="160889" y="923933"/>
                  <a:pt x="160578" y="922691"/>
                </a:cubicBezTo>
                <a:cubicBezTo>
                  <a:pt x="159647" y="918343"/>
                  <a:pt x="157784" y="913063"/>
                  <a:pt x="157163" y="906852"/>
                </a:cubicBezTo>
                <a:cubicBezTo>
                  <a:pt x="156232" y="903436"/>
                  <a:pt x="156232" y="899088"/>
                  <a:pt x="156232" y="894740"/>
                </a:cubicBezTo>
                <a:lnTo>
                  <a:pt x="156232" y="903436"/>
                </a:lnTo>
                <a:cubicBezTo>
                  <a:pt x="157784" y="911821"/>
                  <a:pt x="159337" y="920827"/>
                  <a:pt x="161820" y="930144"/>
                </a:cubicBezTo>
                <a:cubicBezTo>
                  <a:pt x="161820" y="929212"/>
                  <a:pt x="161510" y="927970"/>
                  <a:pt x="161510" y="927039"/>
                </a:cubicBezTo>
                <a:lnTo>
                  <a:pt x="163847" y="933761"/>
                </a:lnTo>
                <a:lnTo>
                  <a:pt x="163993" y="934492"/>
                </a:lnTo>
                <a:cubicBezTo>
                  <a:pt x="166166" y="940082"/>
                  <a:pt x="168960" y="945983"/>
                  <a:pt x="172065" y="951573"/>
                </a:cubicBezTo>
                <a:lnTo>
                  <a:pt x="164422" y="937199"/>
                </a:lnTo>
                <a:lnTo>
                  <a:pt x="164304" y="936666"/>
                </a:lnTo>
                <a:cubicBezTo>
                  <a:pt x="163683" y="934803"/>
                  <a:pt x="163062" y="933250"/>
                  <a:pt x="162441" y="931386"/>
                </a:cubicBezTo>
                <a:cubicBezTo>
                  <a:pt x="162441" y="932008"/>
                  <a:pt x="162441" y="932629"/>
                  <a:pt x="162441" y="933250"/>
                </a:cubicBezTo>
                <a:cubicBezTo>
                  <a:pt x="160578" y="925486"/>
                  <a:pt x="157784" y="916479"/>
                  <a:pt x="156232" y="908715"/>
                </a:cubicBezTo>
                <a:cubicBezTo>
                  <a:pt x="157784" y="916790"/>
                  <a:pt x="160268" y="924865"/>
                  <a:pt x="161820" y="932939"/>
                </a:cubicBezTo>
                <a:cubicBezTo>
                  <a:pt x="161820" y="932629"/>
                  <a:pt x="161510" y="932629"/>
                  <a:pt x="161510" y="932318"/>
                </a:cubicBezTo>
                <a:lnTo>
                  <a:pt x="157784" y="921759"/>
                </a:lnTo>
                <a:lnTo>
                  <a:pt x="160578" y="932318"/>
                </a:lnTo>
                <a:lnTo>
                  <a:pt x="162130" y="934492"/>
                </a:lnTo>
                <a:cubicBezTo>
                  <a:pt x="162441" y="936045"/>
                  <a:pt x="162751" y="937287"/>
                  <a:pt x="163062" y="938529"/>
                </a:cubicBezTo>
                <a:cubicBezTo>
                  <a:pt x="163062" y="938840"/>
                  <a:pt x="163062" y="939151"/>
                  <a:pt x="163062" y="939461"/>
                </a:cubicBezTo>
                <a:cubicBezTo>
                  <a:pt x="163062" y="941014"/>
                  <a:pt x="163993" y="942877"/>
                  <a:pt x="163993" y="945362"/>
                </a:cubicBezTo>
                <a:lnTo>
                  <a:pt x="164791" y="949353"/>
                </a:lnTo>
                <a:lnTo>
                  <a:pt x="163993" y="946294"/>
                </a:lnTo>
                <a:lnTo>
                  <a:pt x="164924" y="950020"/>
                </a:lnTo>
                <a:lnTo>
                  <a:pt x="164791" y="949353"/>
                </a:lnTo>
                <a:lnTo>
                  <a:pt x="165856" y="953437"/>
                </a:lnTo>
                <a:cubicBezTo>
                  <a:pt x="166787" y="955921"/>
                  <a:pt x="166787" y="957784"/>
                  <a:pt x="167408" y="960269"/>
                </a:cubicBezTo>
                <a:cubicBezTo>
                  <a:pt x="167718" y="960890"/>
                  <a:pt x="167718" y="961511"/>
                  <a:pt x="167718" y="962132"/>
                </a:cubicBezTo>
                <a:cubicBezTo>
                  <a:pt x="167718" y="961511"/>
                  <a:pt x="167718" y="961201"/>
                  <a:pt x="167408" y="960890"/>
                </a:cubicBezTo>
                <a:cubicBezTo>
                  <a:pt x="167098" y="958716"/>
                  <a:pt x="166477" y="956542"/>
                  <a:pt x="165856" y="954368"/>
                </a:cubicBezTo>
                <a:cubicBezTo>
                  <a:pt x="163062" y="945362"/>
                  <a:pt x="160578" y="938529"/>
                  <a:pt x="158716" y="931386"/>
                </a:cubicBezTo>
                <a:cubicBezTo>
                  <a:pt x="155611" y="926107"/>
                  <a:pt x="153128" y="921138"/>
                  <a:pt x="150955" y="917100"/>
                </a:cubicBezTo>
                <a:lnTo>
                  <a:pt x="158716" y="930765"/>
                </a:lnTo>
                <a:cubicBezTo>
                  <a:pt x="157163" y="923622"/>
                  <a:pt x="155301" y="917411"/>
                  <a:pt x="154369" y="911200"/>
                </a:cubicBezTo>
                <a:cubicBezTo>
                  <a:pt x="153438" y="908715"/>
                  <a:pt x="153438" y="906852"/>
                  <a:pt x="152507" y="904367"/>
                </a:cubicBezTo>
                <a:cubicBezTo>
                  <a:pt x="150023" y="898156"/>
                  <a:pt x="148161" y="889460"/>
                  <a:pt x="147540" y="877969"/>
                </a:cubicBezTo>
                <a:cubicBezTo>
                  <a:pt x="147540" y="875485"/>
                  <a:pt x="146608" y="872690"/>
                  <a:pt x="146608" y="869273"/>
                </a:cubicBezTo>
                <a:cubicBezTo>
                  <a:pt x="145677" y="871758"/>
                  <a:pt x="145677" y="872690"/>
                  <a:pt x="144746" y="873621"/>
                </a:cubicBezTo>
                <a:lnTo>
                  <a:pt x="143814" y="872690"/>
                </a:lnTo>
                <a:cubicBezTo>
                  <a:pt x="145677" y="886665"/>
                  <a:pt x="147540" y="898156"/>
                  <a:pt x="150023" y="905920"/>
                </a:cubicBezTo>
                <a:cubicBezTo>
                  <a:pt x="147540" y="899088"/>
                  <a:pt x="145677" y="889460"/>
                  <a:pt x="143814" y="877969"/>
                </a:cubicBezTo>
                <a:lnTo>
                  <a:pt x="143814" y="884180"/>
                </a:lnTo>
                <a:cubicBezTo>
                  <a:pt x="145677" y="891323"/>
                  <a:pt x="146608" y="898156"/>
                  <a:pt x="148161" y="905920"/>
                </a:cubicBezTo>
                <a:cubicBezTo>
                  <a:pt x="146608" y="899088"/>
                  <a:pt x="144746" y="891945"/>
                  <a:pt x="143814" y="886044"/>
                </a:cubicBezTo>
                <a:cubicBezTo>
                  <a:pt x="143814" y="889460"/>
                  <a:pt x="144746" y="892876"/>
                  <a:pt x="144746" y="895671"/>
                </a:cubicBezTo>
                <a:cubicBezTo>
                  <a:pt x="145677" y="899088"/>
                  <a:pt x="145677" y="902504"/>
                  <a:pt x="146608" y="905920"/>
                </a:cubicBezTo>
                <a:cubicBezTo>
                  <a:pt x="146919" y="907783"/>
                  <a:pt x="147540" y="909647"/>
                  <a:pt x="148161" y="911200"/>
                </a:cubicBezTo>
                <a:lnTo>
                  <a:pt x="147540" y="909647"/>
                </a:lnTo>
                <a:lnTo>
                  <a:pt x="149713" y="920827"/>
                </a:lnTo>
                <a:cubicBezTo>
                  <a:pt x="147540" y="914305"/>
                  <a:pt x="145988" y="907783"/>
                  <a:pt x="145056" y="901262"/>
                </a:cubicBezTo>
                <a:cubicBezTo>
                  <a:pt x="145677" y="908094"/>
                  <a:pt x="145677" y="913684"/>
                  <a:pt x="146608" y="919274"/>
                </a:cubicBezTo>
                <a:lnTo>
                  <a:pt x="149092" y="928902"/>
                </a:lnTo>
                <a:lnTo>
                  <a:pt x="146608" y="920206"/>
                </a:lnTo>
                <a:cubicBezTo>
                  <a:pt x="146608" y="922691"/>
                  <a:pt x="147540" y="925486"/>
                  <a:pt x="147540" y="927970"/>
                </a:cubicBezTo>
                <a:cubicBezTo>
                  <a:pt x="148161" y="929834"/>
                  <a:pt x="149092" y="931386"/>
                  <a:pt x="149092" y="933250"/>
                </a:cubicBezTo>
                <a:cubicBezTo>
                  <a:pt x="148471" y="932008"/>
                  <a:pt x="147850" y="930455"/>
                  <a:pt x="147540" y="929523"/>
                </a:cubicBezTo>
                <a:cubicBezTo>
                  <a:pt x="148471" y="934492"/>
                  <a:pt x="149092" y="938840"/>
                  <a:pt x="150023" y="942877"/>
                </a:cubicBezTo>
                <a:cubicBezTo>
                  <a:pt x="150955" y="944741"/>
                  <a:pt x="150955" y="946294"/>
                  <a:pt x="151886" y="948157"/>
                </a:cubicBezTo>
                <a:cubicBezTo>
                  <a:pt x="150955" y="946294"/>
                  <a:pt x="150955" y="945362"/>
                  <a:pt x="150023" y="944741"/>
                </a:cubicBezTo>
                <a:cubicBezTo>
                  <a:pt x="153438" y="956853"/>
                  <a:pt x="157784" y="969275"/>
                  <a:pt x="166787" y="988531"/>
                </a:cubicBezTo>
                <a:cubicBezTo>
                  <a:pt x="157163" y="967412"/>
                  <a:pt x="151886" y="955300"/>
                  <a:pt x="149092" y="941946"/>
                </a:cubicBezTo>
                <a:cubicBezTo>
                  <a:pt x="148161" y="939461"/>
                  <a:pt x="147540" y="936977"/>
                  <a:pt x="146608" y="934492"/>
                </a:cubicBezTo>
                <a:cubicBezTo>
                  <a:pt x="145056" y="929834"/>
                  <a:pt x="143814" y="924865"/>
                  <a:pt x="142573" y="919895"/>
                </a:cubicBezTo>
                <a:cubicBezTo>
                  <a:pt x="141952" y="918343"/>
                  <a:pt x="141641" y="916790"/>
                  <a:pt x="141331" y="915548"/>
                </a:cubicBezTo>
                <a:cubicBezTo>
                  <a:pt x="141331" y="913063"/>
                  <a:pt x="140400" y="911200"/>
                  <a:pt x="140400" y="907783"/>
                </a:cubicBezTo>
                <a:lnTo>
                  <a:pt x="140400" y="906852"/>
                </a:lnTo>
                <a:cubicBezTo>
                  <a:pt x="140400" y="905920"/>
                  <a:pt x="140400" y="905299"/>
                  <a:pt x="139468" y="904367"/>
                </a:cubicBezTo>
                <a:lnTo>
                  <a:pt x="139468" y="909647"/>
                </a:lnTo>
                <a:lnTo>
                  <a:pt x="142883" y="934182"/>
                </a:lnTo>
                <a:lnTo>
                  <a:pt x="144435" y="938529"/>
                </a:lnTo>
                <a:lnTo>
                  <a:pt x="141952" y="932939"/>
                </a:lnTo>
                <a:cubicBezTo>
                  <a:pt x="140089" y="925486"/>
                  <a:pt x="138537" y="918964"/>
                  <a:pt x="137916" y="907783"/>
                </a:cubicBezTo>
                <a:lnTo>
                  <a:pt x="137916" y="899088"/>
                </a:lnTo>
                <a:cubicBezTo>
                  <a:pt x="137916" y="896293"/>
                  <a:pt x="136985" y="894740"/>
                  <a:pt x="136985" y="891945"/>
                </a:cubicBezTo>
                <a:cubicBezTo>
                  <a:pt x="136053" y="889460"/>
                  <a:pt x="136053" y="886044"/>
                  <a:pt x="135122" y="883249"/>
                </a:cubicBezTo>
                <a:cubicBezTo>
                  <a:pt x="133259" y="876416"/>
                  <a:pt x="131707" y="868342"/>
                  <a:pt x="130776" y="860577"/>
                </a:cubicBezTo>
                <a:lnTo>
                  <a:pt x="130776" y="863683"/>
                </a:lnTo>
                <a:cubicBezTo>
                  <a:pt x="130466" y="861820"/>
                  <a:pt x="130155" y="859956"/>
                  <a:pt x="129845" y="858093"/>
                </a:cubicBezTo>
                <a:cubicBezTo>
                  <a:pt x="129845" y="856230"/>
                  <a:pt x="129845" y="854056"/>
                  <a:pt x="129845" y="851882"/>
                </a:cubicBezTo>
                <a:cubicBezTo>
                  <a:pt x="127672" y="839459"/>
                  <a:pt x="126740" y="825794"/>
                  <a:pt x="126119" y="812129"/>
                </a:cubicBezTo>
                <a:cubicBezTo>
                  <a:pt x="126119" y="801881"/>
                  <a:pt x="126740" y="791943"/>
                  <a:pt x="127982" y="781694"/>
                </a:cubicBezTo>
                <a:cubicBezTo>
                  <a:pt x="127982" y="777967"/>
                  <a:pt x="127982" y="775172"/>
                  <a:pt x="128603" y="771756"/>
                </a:cubicBezTo>
                <a:cubicBezTo>
                  <a:pt x="127051" y="781073"/>
                  <a:pt x="125498" y="787905"/>
                  <a:pt x="123636" y="788526"/>
                </a:cubicBezTo>
                <a:cubicBezTo>
                  <a:pt x="123015" y="787905"/>
                  <a:pt x="122084" y="782626"/>
                  <a:pt x="123015" y="775483"/>
                </a:cubicBezTo>
                <a:cubicBezTo>
                  <a:pt x="122084" y="779830"/>
                  <a:pt x="122084" y="783247"/>
                  <a:pt x="121152" y="787905"/>
                </a:cubicBezTo>
                <a:cubicBezTo>
                  <a:pt x="120221" y="796601"/>
                  <a:pt x="119290" y="805297"/>
                  <a:pt x="119290" y="813061"/>
                </a:cubicBezTo>
                <a:cubicBezTo>
                  <a:pt x="119290" y="804365"/>
                  <a:pt x="120221" y="794738"/>
                  <a:pt x="121152" y="785110"/>
                </a:cubicBezTo>
                <a:cubicBezTo>
                  <a:pt x="120221" y="782626"/>
                  <a:pt x="119600" y="779830"/>
                  <a:pt x="118979" y="777346"/>
                </a:cubicBezTo>
                <a:cubicBezTo>
                  <a:pt x="119600" y="771445"/>
                  <a:pt x="119911" y="765544"/>
                  <a:pt x="121152" y="759644"/>
                </a:cubicBezTo>
                <a:cubicBezTo>
                  <a:pt x="119290" y="758091"/>
                  <a:pt x="118358" y="756227"/>
                  <a:pt x="117737" y="753432"/>
                </a:cubicBezTo>
                <a:cubicBezTo>
                  <a:pt x="117737" y="754364"/>
                  <a:pt x="117737" y="754364"/>
                  <a:pt x="116806" y="755296"/>
                </a:cubicBezTo>
                <a:cubicBezTo>
                  <a:pt x="115875" y="758712"/>
                  <a:pt x="114943" y="763060"/>
                  <a:pt x="114943" y="766787"/>
                </a:cubicBezTo>
                <a:cubicBezTo>
                  <a:pt x="115564" y="769582"/>
                  <a:pt x="116185" y="772998"/>
                  <a:pt x="117117" y="776104"/>
                </a:cubicBezTo>
                <a:lnTo>
                  <a:pt x="116042" y="786854"/>
                </a:lnTo>
                <a:lnTo>
                  <a:pt x="115875" y="784178"/>
                </a:lnTo>
                <a:lnTo>
                  <a:pt x="115875" y="786973"/>
                </a:lnTo>
                <a:lnTo>
                  <a:pt x="115875" y="788526"/>
                </a:lnTo>
                <a:lnTo>
                  <a:pt x="115875" y="789458"/>
                </a:lnTo>
                <a:lnTo>
                  <a:pt x="116578" y="795442"/>
                </a:lnTo>
                <a:lnTo>
                  <a:pt x="118669" y="828900"/>
                </a:lnTo>
                <a:cubicBezTo>
                  <a:pt x="118358" y="828279"/>
                  <a:pt x="118048" y="827347"/>
                  <a:pt x="118048" y="826415"/>
                </a:cubicBezTo>
                <a:cubicBezTo>
                  <a:pt x="117117" y="821446"/>
                  <a:pt x="116185" y="816788"/>
                  <a:pt x="115564" y="812750"/>
                </a:cubicBezTo>
                <a:lnTo>
                  <a:pt x="116806" y="821136"/>
                </a:lnTo>
                <a:cubicBezTo>
                  <a:pt x="116185" y="818341"/>
                  <a:pt x="115875" y="815235"/>
                  <a:pt x="115254" y="811819"/>
                </a:cubicBezTo>
                <a:cubicBezTo>
                  <a:pt x="115254" y="810887"/>
                  <a:pt x="114943" y="809645"/>
                  <a:pt x="114943" y="808713"/>
                </a:cubicBezTo>
                <a:lnTo>
                  <a:pt x="114012" y="809645"/>
                </a:lnTo>
                <a:lnTo>
                  <a:pt x="113081" y="810576"/>
                </a:lnTo>
                <a:lnTo>
                  <a:pt x="113081" y="811508"/>
                </a:lnTo>
                <a:lnTo>
                  <a:pt x="113081" y="812440"/>
                </a:lnTo>
                <a:lnTo>
                  <a:pt x="114012" y="819272"/>
                </a:lnTo>
                <a:cubicBezTo>
                  <a:pt x="114323" y="819583"/>
                  <a:pt x="114323" y="819893"/>
                  <a:pt x="114323" y="820204"/>
                </a:cubicBezTo>
                <a:cubicBezTo>
                  <a:pt x="115254" y="826726"/>
                  <a:pt x="115875" y="833869"/>
                  <a:pt x="116806" y="841322"/>
                </a:cubicBezTo>
                <a:cubicBezTo>
                  <a:pt x="114943" y="833248"/>
                  <a:pt x="114012" y="825484"/>
                  <a:pt x="113081" y="817409"/>
                </a:cubicBezTo>
                <a:cubicBezTo>
                  <a:pt x="113081" y="816788"/>
                  <a:pt x="112460" y="815856"/>
                  <a:pt x="112460" y="814924"/>
                </a:cubicBezTo>
                <a:cubicBezTo>
                  <a:pt x="112460" y="815856"/>
                  <a:pt x="111529" y="816788"/>
                  <a:pt x="111529" y="817409"/>
                </a:cubicBezTo>
                <a:lnTo>
                  <a:pt x="111529" y="815856"/>
                </a:lnTo>
                <a:cubicBezTo>
                  <a:pt x="111218" y="817098"/>
                  <a:pt x="110908" y="818030"/>
                  <a:pt x="110908" y="818962"/>
                </a:cubicBezTo>
                <a:cubicBezTo>
                  <a:pt x="110908" y="817719"/>
                  <a:pt x="110908" y="816477"/>
                  <a:pt x="111529" y="814924"/>
                </a:cubicBezTo>
                <a:lnTo>
                  <a:pt x="111529" y="808713"/>
                </a:lnTo>
                <a:cubicBezTo>
                  <a:pt x="110908" y="807160"/>
                  <a:pt x="110597" y="805297"/>
                  <a:pt x="110287" y="803123"/>
                </a:cubicBezTo>
                <a:cubicBezTo>
                  <a:pt x="109666" y="795980"/>
                  <a:pt x="109666" y="788526"/>
                  <a:pt x="109666" y="780762"/>
                </a:cubicBezTo>
                <a:cubicBezTo>
                  <a:pt x="109666" y="781694"/>
                  <a:pt x="109666" y="783247"/>
                  <a:pt x="108735" y="784178"/>
                </a:cubicBezTo>
                <a:cubicBezTo>
                  <a:pt x="108114" y="778899"/>
                  <a:pt x="108114" y="772998"/>
                  <a:pt x="108114" y="767718"/>
                </a:cubicBezTo>
                <a:cubicBezTo>
                  <a:pt x="107493" y="771756"/>
                  <a:pt x="107182" y="775793"/>
                  <a:pt x="107493" y="780141"/>
                </a:cubicBezTo>
                <a:cubicBezTo>
                  <a:pt x="107182" y="778588"/>
                  <a:pt x="107182" y="777035"/>
                  <a:pt x="107182" y="775483"/>
                </a:cubicBezTo>
                <a:lnTo>
                  <a:pt x="107182" y="777967"/>
                </a:lnTo>
                <a:cubicBezTo>
                  <a:pt x="107182" y="778588"/>
                  <a:pt x="107182" y="778899"/>
                  <a:pt x="106872" y="779520"/>
                </a:cubicBezTo>
                <a:cubicBezTo>
                  <a:pt x="106562" y="787595"/>
                  <a:pt x="106251" y="795669"/>
                  <a:pt x="106251" y="803744"/>
                </a:cubicBezTo>
                <a:cubicBezTo>
                  <a:pt x="106251" y="806539"/>
                  <a:pt x="106872" y="808713"/>
                  <a:pt x="107182" y="811508"/>
                </a:cubicBezTo>
                <a:cubicBezTo>
                  <a:pt x="107182" y="810576"/>
                  <a:pt x="106872" y="809334"/>
                  <a:pt x="106251" y="808713"/>
                </a:cubicBezTo>
                <a:lnTo>
                  <a:pt x="106251" y="807781"/>
                </a:lnTo>
                <a:cubicBezTo>
                  <a:pt x="105630" y="806229"/>
                  <a:pt x="105320" y="804676"/>
                  <a:pt x="105009" y="803123"/>
                </a:cubicBezTo>
                <a:cubicBezTo>
                  <a:pt x="104699" y="801259"/>
                  <a:pt x="104699" y="799396"/>
                  <a:pt x="104388" y="797533"/>
                </a:cubicBezTo>
                <a:cubicBezTo>
                  <a:pt x="104388" y="794116"/>
                  <a:pt x="104699" y="790390"/>
                  <a:pt x="105320" y="786352"/>
                </a:cubicBezTo>
                <a:cubicBezTo>
                  <a:pt x="105320" y="786663"/>
                  <a:pt x="105320" y="786663"/>
                  <a:pt x="105320" y="786973"/>
                </a:cubicBezTo>
                <a:cubicBezTo>
                  <a:pt x="105320" y="791321"/>
                  <a:pt x="106251" y="795669"/>
                  <a:pt x="106251" y="800017"/>
                </a:cubicBezTo>
                <a:lnTo>
                  <a:pt x="106251" y="789458"/>
                </a:lnTo>
                <a:cubicBezTo>
                  <a:pt x="105630" y="787905"/>
                  <a:pt x="105630" y="786663"/>
                  <a:pt x="105320" y="785421"/>
                </a:cubicBezTo>
                <a:cubicBezTo>
                  <a:pt x="105630" y="783247"/>
                  <a:pt x="105941" y="781383"/>
                  <a:pt x="106251" y="778899"/>
                </a:cubicBezTo>
                <a:cubicBezTo>
                  <a:pt x="105320" y="775483"/>
                  <a:pt x="105320" y="772998"/>
                  <a:pt x="104388" y="770203"/>
                </a:cubicBezTo>
                <a:cubicBezTo>
                  <a:pt x="104388" y="773619"/>
                  <a:pt x="104388" y="777967"/>
                  <a:pt x="105320" y="782626"/>
                </a:cubicBezTo>
                <a:cubicBezTo>
                  <a:pt x="105320" y="783557"/>
                  <a:pt x="105320" y="784489"/>
                  <a:pt x="105320" y="785421"/>
                </a:cubicBezTo>
                <a:cubicBezTo>
                  <a:pt x="105320" y="785731"/>
                  <a:pt x="105320" y="786042"/>
                  <a:pt x="105320" y="786352"/>
                </a:cubicBezTo>
                <a:lnTo>
                  <a:pt x="104388" y="778277"/>
                </a:lnTo>
                <a:lnTo>
                  <a:pt x="104388" y="775483"/>
                </a:lnTo>
                <a:cubicBezTo>
                  <a:pt x="104388" y="774861"/>
                  <a:pt x="104078" y="773930"/>
                  <a:pt x="104078" y="773309"/>
                </a:cubicBezTo>
                <a:lnTo>
                  <a:pt x="104227" y="776873"/>
                </a:lnTo>
                <a:lnTo>
                  <a:pt x="103457" y="770203"/>
                </a:lnTo>
                <a:cubicBezTo>
                  <a:pt x="103147" y="769271"/>
                  <a:pt x="102836" y="768340"/>
                  <a:pt x="102836" y="767718"/>
                </a:cubicBezTo>
                <a:cubicBezTo>
                  <a:pt x="102836" y="767408"/>
                  <a:pt x="102836" y="767097"/>
                  <a:pt x="102836" y="766787"/>
                </a:cubicBezTo>
                <a:lnTo>
                  <a:pt x="102836" y="765855"/>
                </a:lnTo>
                <a:lnTo>
                  <a:pt x="102836" y="749084"/>
                </a:lnTo>
                <a:cubicBezTo>
                  <a:pt x="102836" y="743184"/>
                  <a:pt x="103457" y="736041"/>
                  <a:pt x="104388" y="726413"/>
                </a:cubicBezTo>
                <a:cubicBezTo>
                  <a:pt x="104388" y="724860"/>
                  <a:pt x="103768" y="722997"/>
                  <a:pt x="103457" y="722065"/>
                </a:cubicBezTo>
                <a:cubicBezTo>
                  <a:pt x="104078" y="715233"/>
                  <a:pt x="104699" y="708090"/>
                  <a:pt x="105320" y="700947"/>
                </a:cubicBezTo>
                <a:cubicBezTo>
                  <a:pt x="105320" y="699083"/>
                  <a:pt x="104388" y="696599"/>
                  <a:pt x="104388" y="694735"/>
                </a:cubicBezTo>
                <a:lnTo>
                  <a:pt x="104388" y="694114"/>
                </a:lnTo>
                <a:cubicBezTo>
                  <a:pt x="104388" y="691319"/>
                  <a:pt x="103457" y="688835"/>
                  <a:pt x="103457" y="686040"/>
                </a:cubicBezTo>
                <a:cubicBezTo>
                  <a:pt x="103457" y="688214"/>
                  <a:pt x="103147" y="690077"/>
                  <a:pt x="103147" y="692251"/>
                </a:cubicBezTo>
                <a:cubicBezTo>
                  <a:pt x="102526" y="695357"/>
                  <a:pt x="102215" y="698152"/>
                  <a:pt x="101905" y="701257"/>
                </a:cubicBezTo>
                <a:cubicBezTo>
                  <a:pt x="102215" y="698152"/>
                  <a:pt x="102526" y="694735"/>
                  <a:pt x="102836" y="691319"/>
                </a:cubicBezTo>
                <a:cubicBezTo>
                  <a:pt x="102836" y="689456"/>
                  <a:pt x="103457" y="686971"/>
                  <a:pt x="103457" y="684487"/>
                </a:cubicBezTo>
                <a:cubicBezTo>
                  <a:pt x="103457" y="679207"/>
                  <a:pt x="103147" y="673617"/>
                  <a:pt x="103147" y="668027"/>
                </a:cubicBezTo>
                <a:cubicBezTo>
                  <a:pt x="103147" y="667095"/>
                  <a:pt x="103457" y="666163"/>
                  <a:pt x="103457" y="664921"/>
                </a:cubicBezTo>
                <a:cubicBezTo>
                  <a:pt x="103457" y="663679"/>
                  <a:pt x="103457" y="661505"/>
                  <a:pt x="103147" y="659952"/>
                </a:cubicBezTo>
                <a:cubicBezTo>
                  <a:pt x="103147" y="648461"/>
                  <a:pt x="103768" y="636349"/>
                  <a:pt x="105320" y="623927"/>
                </a:cubicBezTo>
                <a:lnTo>
                  <a:pt x="105320" y="613367"/>
                </a:lnTo>
                <a:cubicBezTo>
                  <a:pt x="105320" y="611504"/>
                  <a:pt x="104388" y="609019"/>
                  <a:pt x="104388" y="607156"/>
                </a:cubicBezTo>
                <a:cubicBezTo>
                  <a:pt x="100974" y="615852"/>
                  <a:pt x="98490" y="622995"/>
                  <a:pt x="97559" y="627343"/>
                </a:cubicBezTo>
                <a:cubicBezTo>
                  <a:pt x="92281" y="654673"/>
                  <a:pt x="93213" y="652809"/>
                  <a:pt x="95696" y="699083"/>
                </a:cubicBezTo>
                <a:cubicBezTo>
                  <a:pt x="94842" y="687515"/>
                  <a:pt x="94144" y="678955"/>
                  <a:pt x="93659" y="672195"/>
                </a:cubicBezTo>
                <a:lnTo>
                  <a:pt x="92982" y="657796"/>
                </a:lnTo>
                <a:lnTo>
                  <a:pt x="94651" y="638591"/>
                </a:lnTo>
                <a:lnTo>
                  <a:pt x="96627" y="627343"/>
                </a:lnTo>
                <a:cubicBezTo>
                  <a:pt x="97559" y="622063"/>
                  <a:pt x="100042" y="613367"/>
                  <a:pt x="103457" y="603740"/>
                </a:cubicBezTo>
                <a:lnTo>
                  <a:pt x="103457" y="596597"/>
                </a:lnTo>
                <a:lnTo>
                  <a:pt x="103457" y="591317"/>
                </a:lnTo>
                <a:lnTo>
                  <a:pt x="100466" y="603288"/>
                </a:lnTo>
                <a:lnTo>
                  <a:pt x="99111" y="606224"/>
                </a:lnTo>
                <a:lnTo>
                  <a:pt x="99398" y="607562"/>
                </a:lnTo>
                <a:lnTo>
                  <a:pt x="96255" y="620138"/>
                </a:lnTo>
                <a:lnTo>
                  <a:pt x="96627" y="615852"/>
                </a:lnTo>
                <a:lnTo>
                  <a:pt x="94302" y="627250"/>
                </a:lnTo>
                <a:lnTo>
                  <a:pt x="96627" y="609019"/>
                </a:lnTo>
                <a:lnTo>
                  <a:pt x="91350" y="601876"/>
                </a:lnTo>
                <a:cubicBezTo>
                  <a:pt x="91660" y="601255"/>
                  <a:pt x="91971" y="600324"/>
                  <a:pt x="92281" y="599392"/>
                </a:cubicBezTo>
                <a:lnTo>
                  <a:pt x="93213" y="592249"/>
                </a:lnTo>
                <a:cubicBezTo>
                  <a:pt x="93833" y="588833"/>
                  <a:pt x="95696" y="583553"/>
                  <a:pt x="98490" y="578273"/>
                </a:cubicBezTo>
                <a:lnTo>
                  <a:pt x="98490" y="576410"/>
                </a:lnTo>
                <a:lnTo>
                  <a:pt x="98490" y="576099"/>
                </a:lnTo>
                <a:lnTo>
                  <a:pt x="98550" y="575681"/>
                </a:lnTo>
                <a:lnTo>
                  <a:pt x="100042" y="572994"/>
                </a:lnTo>
                <a:lnTo>
                  <a:pt x="101905" y="566161"/>
                </a:lnTo>
                <a:cubicBezTo>
                  <a:pt x="101905" y="565230"/>
                  <a:pt x="102836" y="563366"/>
                  <a:pt x="104388" y="560882"/>
                </a:cubicBezTo>
                <a:cubicBezTo>
                  <a:pt x="107182" y="552807"/>
                  <a:pt x="110597" y="545043"/>
                  <a:pt x="114012" y="536968"/>
                </a:cubicBezTo>
                <a:cubicBezTo>
                  <a:pt x="113391" y="538521"/>
                  <a:pt x="112149" y="540074"/>
                  <a:pt x="111218" y="541316"/>
                </a:cubicBezTo>
                <a:cubicBezTo>
                  <a:pt x="113391" y="537279"/>
                  <a:pt x="115254" y="532310"/>
                  <a:pt x="117737" y="528272"/>
                </a:cubicBezTo>
                <a:lnTo>
                  <a:pt x="123015" y="517713"/>
                </a:lnTo>
                <a:cubicBezTo>
                  <a:pt x="117737" y="525167"/>
                  <a:pt x="112460" y="532310"/>
                  <a:pt x="108114" y="537589"/>
                </a:cubicBezTo>
                <a:cubicBezTo>
                  <a:pt x="108424" y="536968"/>
                  <a:pt x="108735" y="536347"/>
                  <a:pt x="108735" y="535726"/>
                </a:cubicBezTo>
                <a:cubicBezTo>
                  <a:pt x="114323" y="527341"/>
                  <a:pt x="122704" y="513676"/>
                  <a:pt x="131707" y="500321"/>
                </a:cubicBezTo>
                <a:cubicBezTo>
                  <a:pt x="134191" y="493178"/>
                  <a:pt x="136985" y="486346"/>
                  <a:pt x="140400" y="479203"/>
                </a:cubicBezTo>
                <a:cubicBezTo>
                  <a:pt x="127361" y="496905"/>
                  <a:pt x="115875" y="515229"/>
                  <a:pt x="112460" y="525788"/>
                </a:cubicBezTo>
                <a:cubicBezTo>
                  <a:pt x="112149" y="525788"/>
                  <a:pt x="112149" y="526098"/>
                  <a:pt x="112149" y="526098"/>
                </a:cubicBezTo>
                <a:cubicBezTo>
                  <a:pt x="114633" y="519266"/>
                  <a:pt x="117427" y="512434"/>
                  <a:pt x="121152" y="506533"/>
                </a:cubicBezTo>
                <a:cubicBezTo>
                  <a:pt x="112460" y="516781"/>
                  <a:pt x="105320" y="525788"/>
                  <a:pt x="101905" y="529204"/>
                </a:cubicBezTo>
                <a:cubicBezTo>
                  <a:pt x="107182" y="523924"/>
                  <a:pt x="117737" y="509017"/>
                  <a:pt x="128913" y="492247"/>
                </a:cubicBezTo>
                <a:cubicBezTo>
                  <a:pt x="135122" y="481066"/>
                  <a:pt x="142883" y="471439"/>
                  <a:pt x="150955" y="462743"/>
                </a:cubicBezTo>
                <a:cubicBezTo>
                  <a:pt x="156232" y="456532"/>
                  <a:pt x="160578" y="450320"/>
                  <a:pt x="164924" y="445973"/>
                </a:cubicBezTo>
                <a:cubicBezTo>
                  <a:pt x="161510" y="446904"/>
                  <a:pt x="153438" y="452805"/>
                  <a:pt x="143814" y="461811"/>
                </a:cubicBezTo>
                <a:cubicBezTo>
                  <a:pt x="123015" y="486346"/>
                  <a:pt x="104388" y="514297"/>
                  <a:pt x="94765" y="531689"/>
                </a:cubicBezTo>
                <a:cubicBezTo>
                  <a:pt x="102836" y="516160"/>
                  <a:pt x="113081" y="497526"/>
                  <a:pt x="125498" y="481066"/>
                </a:cubicBezTo>
                <a:cubicBezTo>
                  <a:pt x="121152" y="485414"/>
                  <a:pt x="116806" y="489762"/>
                  <a:pt x="113081" y="494110"/>
                </a:cubicBezTo>
                <a:cubicBezTo>
                  <a:pt x="103457" y="508086"/>
                  <a:pt x="94765" y="523924"/>
                  <a:pt x="87935" y="537900"/>
                </a:cubicBezTo>
                <a:cubicBezTo>
                  <a:pt x="82658" y="551254"/>
                  <a:pt x="78311" y="563366"/>
                  <a:pt x="74586" y="574857"/>
                </a:cubicBezTo>
                <a:cubicBezTo>
                  <a:pt x="76449" y="566161"/>
                  <a:pt x="78932" y="557155"/>
                  <a:pt x="82658" y="547527"/>
                </a:cubicBezTo>
                <a:cubicBezTo>
                  <a:pt x="78311" y="555913"/>
                  <a:pt x="74586" y="563987"/>
                  <a:pt x="72103" y="571130"/>
                </a:cubicBezTo>
                <a:cubicBezTo>
                  <a:pt x="74586" y="553739"/>
                  <a:pt x="87004" y="529204"/>
                  <a:pt x="103457" y="503738"/>
                </a:cubicBezTo>
                <a:cubicBezTo>
                  <a:pt x="107182" y="497526"/>
                  <a:pt x="109666" y="492247"/>
                  <a:pt x="114012" y="486346"/>
                </a:cubicBezTo>
                <a:cubicBezTo>
                  <a:pt x="111529" y="488831"/>
                  <a:pt x="109045" y="490694"/>
                  <a:pt x="107182" y="492868"/>
                </a:cubicBezTo>
                <a:cubicBezTo>
                  <a:pt x="110287" y="489141"/>
                  <a:pt x="113702" y="485414"/>
                  <a:pt x="116806" y="481998"/>
                </a:cubicBezTo>
                <a:cubicBezTo>
                  <a:pt x="124567" y="469576"/>
                  <a:pt x="134191" y="457463"/>
                  <a:pt x="143814" y="446904"/>
                </a:cubicBezTo>
                <a:cubicBezTo>
                  <a:pt x="142262" y="448457"/>
                  <a:pt x="140400" y="449389"/>
                  <a:pt x="138537" y="451252"/>
                </a:cubicBezTo>
                <a:cubicBezTo>
                  <a:pt x="124101" y="466625"/>
                  <a:pt x="110364" y="483240"/>
                  <a:pt x="99227" y="498419"/>
                </a:cubicBezTo>
                <a:lnTo>
                  <a:pt x="78864" y="531527"/>
                </a:lnTo>
                <a:lnTo>
                  <a:pt x="84908" y="517558"/>
                </a:lnTo>
                <a:cubicBezTo>
                  <a:pt x="94454" y="501176"/>
                  <a:pt x="106717" y="483706"/>
                  <a:pt x="120221" y="467091"/>
                </a:cubicBezTo>
                <a:cubicBezTo>
                  <a:pt x="102836" y="482619"/>
                  <a:pt x="88556" y="496905"/>
                  <a:pt x="83589" y="505601"/>
                </a:cubicBezTo>
                <a:lnTo>
                  <a:pt x="78932" y="514297"/>
                </a:lnTo>
                <a:cubicBezTo>
                  <a:pt x="78932" y="515229"/>
                  <a:pt x="78622" y="515850"/>
                  <a:pt x="78311" y="516781"/>
                </a:cubicBezTo>
                <a:cubicBezTo>
                  <a:pt x="76449" y="522993"/>
                  <a:pt x="74586" y="530136"/>
                  <a:pt x="73655" y="536347"/>
                </a:cubicBezTo>
                <a:cubicBezTo>
                  <a:pt x="74586" y="529204"/>
                  <a:pt x="75517" y="523924"/>
                  <a:pt x="76449" y="519577"/>
                </a:cubicBezTo>
                <a:lnTo>
                  <a:pt x="67756" y="536347"/>
                </a:lnTo>
                <a:lnTo>
                  <a:pt x="57201" y="568646"/>
                </a:lnTo>
                <a:cubicBezTo>
                  <a:pt x="67756" y="533552"/>
                  <a:pt x="68688" y="529204"/>
                  <a:pt x="77380" y="514297"/>
                </a:cubicBezTo>
                <a:cubicBezTo>
                  <a:pt x="78622" y="506843"/>
                  <a:pt x="80174" y="502806"/>
                  <a:pt x="83278" y="496284"/>
                </a:cubicBezTo>
                <a:cubicBezTo>
                  <a:pt x="92902" y="483551"/>
                  <a:pt x="109356" y="467091"/>
                  <a:pt x="128913" y="450320"/>
                </a:cubicBezTo>
                <a:cubicBezTo>
                  <a:pt x="136985" y="441625"/>
                  <a:pt x="145677" y="432929"/>
                  <a:pt x="153438" y="425786"/>
                </a:cubicBezTo>
                <a:cubicBezTo>
                  <a:pt x="142262" y="432929"/>
                  <a:pt x="130776" y="439761"/>
                  <a:pt x="121152" y="445973"/>
                </a:cubicBezTo>
                <a:cubicBezTo>
                  <a:pt x="113081" y="452184"/>
                  <a:pt x="106251" y="459016"/>
                  <a:pt x="99111" y="466159"/>
                </a:cubicBezTo>
                <a:cubicBezTo>
                  <a:pt x="93213" y="474234"/>
                  <a:pt x="87935" y="482619"/>
                  <a:pt x="83278" y="491005"/>
                </a:cubicBezTo>
                <a:cubicBezTo>
                  <a:pt x="86072" y="485104"/>
                  <a:pt x="89487" y="479203"/>
                  <a:pt x="93213" y="472992"/>
                </a:cubicBezTo>
                <a:cubicBezTo>
                  <a:pt x="91660" y="474545"/>
                  <a:pt x="90729" y="475787"/>
                  <a:pt x="89487" y="477029"/>
                </a:cubicBezTo>
                <a:cubicBezTo>
                  <a:pt x="91040" y="474545"/>
                  <a:pt x="92902" y="471749"/>
                  <a:pt x="94454" y="468954"/>
                </a:cubicBezTo>
                <a:cubicBezTo>
                  <a:pt x="95386" y="468023"/>
                  <a:pt x="96317" y="467091"/>
                  <a:pt x="97559" y="466159"/>
                </a:cubicBezTo>
                <a:cubicBezTo>
                  <a:pt x="100042" y="462743"/>
                  <a:pt x="102836" y="459016"/>
                  <a:pt x="105320" y="456532"/>
                </a:cubicBezTo>
                <a:cubicBezTo>
                  <a:pt x="103768" y="456842"/>
                  <a:pt x="102836" y="457463"/>
                  <a:pt x="101905" y="458085"/>
                </a:cubicBezTo>
                <a:cubicBezTo>
                  <a:pt x="107493" y="450320"/>
                  <a:pt x="113081" y="443177"/>
                  <a:pt x="119290" y="436345"/>
                </a:cubicBezTo>
                <a:lnTo>
                  <a:pt x="119290" y="435413"/>
                </a:lnTo>
                <a:cubicBezTo>
                  <a:pt x="131707" y="423301"/>
                  <a:pt x="146608" y="413363"/>
                  <a:pt x="162441" y="405599"/>
                </a:cubicBezTo>
                <a:cubicBezTo>
                  <a:pt x="168339" y="402183"/>
                  <a:pt x="173617" y="398767"/>
                  <a:pt x="179826" y="395971"/>
                </a:cubicBezTo>
                <a:cubicBezTo>
                  <a:pt x="200004" y="383859"/>
                  <a:pt x="213974" y="377648"/>
                  <a:pt x="227944" y="372368"/>
                </a:cubicBezTo>
                <a:cubicBezTo>
                  <a:pt x="186966" y="377338"/>
                  <a:pt x="149402" y="400630"/>
                  <a:pt x="119290" y="432308"/>
                </a:cubicBezTo>
                <a:lnTo>
                  <a:pt x="119290" y="431997"/>
                </a:lnTo>
                <a:cubicBezTo>
                  <a:pt x="119600" y="430755"/>
                  <a:pt x="119600" y="429513"/>
                  <a:pt x="119911" y="428270"/>
                </a:cubicBezTo>
                <a:cubicBezTo>
                  <a:pt x="132328" y="415227"/>
                  <a:pt x="145988" y="404046"/>
                  <a:pt x="160578" y="394108"/>
                </a:cubicBezTo>
                <a:cubicBezTo>
                  <a:pt x="191933" y="368021"/>
                  <a:pt x="222666" y="344418"/>
                  <a:pt x="258678" y="343486"/>
                </a:cubicBezTo>
                <a:cubicBezTo>
                  <a:pt x="260540" y="342554"/>
                  <a:pt x="262092" y="341622"/>
                  <a:pt x="263024" y="340691"/>
                </a:cubicBezTo>
                <a:cubicBezTo>
                  <a:pt x="257746" y="339759"/>
                  <a:pt x="251537" y="339759"/>
                  <a:pt x="246260" y="339759"/>
                </a:cubicBezTo>
                <a:cubicBezTo>
                  <a:pt x="238499" y="342554"/>
                  <a:pt x="231359" y="344418"/>
                  <a:pt x="225460" y="345970"/>
                </a:cubicBezTo>
                <a:cubicBezTo>
                  <a:pt x="225460" y="345039"/>
                  <a:pt x="227944" y="343486"/>
                  <a:pt x="231359" y="340691"/>
                </a:cubicBezTo>
                <a:cubicBezTo>
                  <a:pt x="225460" y="341622"/>
                  <a:pt x="220183" y="342554"/>
                  <a:pt x="213974" y="344418"/>
                </a:cubicBezTo>
                <a:cubicBezTo>
                  <a:pt x="188208" y="359946"/>
                  <a:pt x="159957" y="383549"/>
                  <a:pt x="140710" y="402183"/>
                </a:cubicBezTo>
                <a:cubicBezTo>
                  <a:pt x="137295" y="405288"/>
                  <a:pt x="134501" y="408394"/>
                  <a:pt x="131707" y="411189"/>
                </a:cubicBezTo>
                <a:cubicBezTo>
                  <a:pt x="134191" y="408394"/>
                  <a:pt x="137295" y="405288"/>
                  <a:pt x="140400" y="402183"/>
                </a:cubicBezTo>
                <a:cubicBezTo>
                  <a:pt x="140710" y="401872"/>
                  <a:pt x="141020" y="401251"/>
                  <a:pt x="141331" y="400940"/>
                </a:cubicBezTo>
                <a:lnTo>
                  <a:pt x="142883" y="397835"/>
                </a:lnTo>
                <a:cubicBezTo>
                  <a:pt x="138537" y="402183"/>
                  <a:pt x="134191" y="406531"/>
                  <a:pt x="130155" y="411189"/>
                </a:cubicBezTo>
                <a:lnTo>
                  <a:pt x="143814" y="395040"/>
                </a:lnTo>
                <a:cubicBezTo>
                  <a:pt x="145056" y="393176"/>
                  <a:pt x="146298" y="391313"/>
                  <a:pt x="147850" y="389139"/>
                </a:cubicBezTo>
                <a:cubicBezTo>
                  <a:pt x="157784" y="378890"/>
                  <a:pt x="168339" y="368331"/>
                  <a:pt x="179205" y="359635"/>
                </a:cubicBezTo>
                <a:cubicBezTo>
                  <a:pt x="177653" y="360878"/>
                  <a:pt x="175479" y="361809"/>
                  <a:pt x="173617" y="362741"/>
                </a:cubicBezTo>
                <a:cubicBezTo>
                  <a:pt x="169581" y="365847"/>
                  <a:pt x="165856" y="369263"/>
                  <a:pt x="162130" y="372679"/>
                </a:cubicBezTo>
                <a:cubicBezTo>
                  <a:pt x="163062" y="371747"/>
                  <a:pt x="163993" y="370505"/>
                  <a:pt x="164924" y="369573"/>
                </a:cubicBezTo>
                <a:cubicBezTo>
                  <a:pt x="156232" y="374853"/>
                  <a:pt x="146608" y="382928"/>
                  <a:pt x="137916" y="390692"/>
                </a:cubicBezTo>
                <a:cubicBezTo>
                  <a:pt x="131086" y="399698"/>
                  <a:pt x="126119" y="410257"/>
                  <a:pt x="123325" y="420506"/>
                </a:cubicBezTo>
                <a:cubicBezTo>
                  <a:pt x="122394" y="421438"/>
                  <a:pt x="121773" y="422370"/>
                  <a:pt x="121152" y="423301"/>
                </a:cubicBezTo>
                <a:cubicBezTo>
                  <a:pt x="121152" y="423922"/>
                  <a:pt x="120531" y="424543"/>
                  <a:pt x="120221" y="424854"/>
                </a:cubicBezTo>
                <a:cubicBezTo>
                  <a:pt x="121463" y="418643"/>
                  <a:pt x="123015" y="412121"/>
                  <a:pt x="125498" y="406531"/>
                </a:cubicBezTo>
                <a:cubicBezTo>
                  <a:pt x="125188" y="406841"/>
                  <a:pt x="124878" y="407462"/>
                  <a:pt x="124567" y="407773"/>
                </a:cubicBezTo>
                <a:cubicBezTo>
                  <a:pt x="124878" y="406841"/>
                  <a:pt x="125188" y="405910"/>
                  <a:pt x="125498" y="404978"/>
                </a:cubicBezTo>
                <a:cubicBezTo>
                  <a:pt x="125809" y="404667"/>
                  <a:pt x="126119" y="404357"/>
                  <a:pt x="126430" y="403736"/>
                </a:cubicBezTo>
                <a:cubicBezTo>
                  <a:pt x="127982" y="399388"/>
                  <a:pt x="130776" y="395040"/>
                  <a:pt x="134191" y="390692"/>
                </a:cubicBezTo>
                <a:cubicBezTo>
                  <a:pt x="136985" y="387276"/>
                  <a:pt x="138537" y="384481"/>
                  <a:pt x="141331" y="381996"/>
                </a:cubicBezTo>
                <a:cubicBezTo>
                  <a:pt x="139468" y="383238"/>
                  <a:pt x="137916" y="384791"/>
                  <a:pt x="136364" y="386344"/>
                </a:cubicBezTo>
                <a:cubicBezTo>
                  <a:pt x="136674" y="386033"/>
                  <a:pt x="136674" y="385723"/>
                  <a:pt x="136985" y="385723"/>
                </a:cubicBezTo>
                <a:lnTo>
                  <a:pt x="144746" y="378580"/>
                </a:lnTo>
                <a:lnTo>
                  <a:pt x="156819" y="367940"/>
                </a:lnTo>
                <a:lnTo>
                  <a:pt x="158095" y="367089"/>
                </a:lnTo>
                <a:cubicBezTo>
                  <a:pt x="161199" y="364604"/>
                  <a:pt x="164614" y="362741"/>
                  <a:pt x="168339" y="359946"/>
                </a:cubicBezTo>
                <a:lnTo>
                  <a:pt x="176411" y="353113"/>
                </a:lnTo>
                <a:cubicBezTo>
                  <a:pt x="178894" y="352182"/>
                  <a:pt x="181688" y="350318"/>
                  <a:pt x="184172" y="348765"/>
                </a:cubicBezTo>
                <a:cubicBezTo>
                  <a:pt x="182620" y="349076"/>
                  <a:pt x="180757" y="350008"/>
                  <a:pt x="178894" y="350939"/>
                </a:cubicBezTo>
                <a:cubicBezTo>
                  <a:pt x="182309" y="348765"/>
                  <a:pt x="186345" y="345970"/>
                  <a:pt x="189760" y="343796"/>
                </a:cubicBezTo>
                <a:cubicBezTo>
                  <a:pt x="192554" y="342865"/>
                  <a:pt x="195658" y="341933"/>
                  <a:pt x="198142" y="340691"/>
                </a:cubicBezTo>
                <a:lnTo>
                  <a:pt x="199073" y="340691"/>
                </a:lnTo>
                <a:cubicBezTo>
                  <a:pt x="203419" y="338206"/>
                  <a:pt x="207765" y="336343"/>
                  <a:pt x="213043" y="334479"/>
                </a:cubicBezTo>
                <a:cubicBezTo>
                  <a:pt x="213974" y="334479"/>
                  <a:pt x="214905" y="333858"/>
                  <a:pt x="214905" y="333858"/>
                </a:cubicBezTo>
                <a:cubicBezTo>
                  <a:pt x="211491" y="335101"/>
                  <a:pt x="207144" y="336032"/>
                  <a:pt x="203419" y="337275"/>
                </a:cubicBezTo>
                <a:lnTo>
                  <a:pt x="212090" y="332937"/>
                </a:lnTo>
                <a:lnTo>
                  <a:pt x="238499" y="324231"/>
                </a:lnTo>
                <a:lnTo>
                  <a:pt x="226941" y="326741"/>
                </a:lnTo>
                <a:lnTo>
                  <a:pt x="227013" y="326715"/>
                </a:lnTo>
                <a:cubicBezTo>
                  <a:pt x="227944" y="326715"/>
                  <a:pt x="228875" y="325784"/>
                  <a:pt x="228875" y="325784"/>
                </a:cubicBezTo>
                <a:cubicBezTo>
                  <a:pt x="227013" y="326715"/>
                  <a:pt x="224529" y="326715"/>
                  <a:pt x="222666" y="327647"/>
                </a:cubicBezTo>
                <a:lnTo>
                  <a:pt x="222598" y="327684"/>
                </a:lnTo>
                <a:lnTo>
                  <a:pt x="191312" y="334479"/>
                </a:lnTo>
                <a:lnTo>
                  <a:pt x="186034" y="337275"/>
                </a:lnTo>
                <a:lnTo>
                  <a:pt x="165747" y="351878"/>
                </a:lnTo>
                <a:lnTo>
                  <a:pt x="176411" y="342554"/>
                </a:lnTo>
                <a:cubicBezTo>
                  <a:pt x="171133" y="345039"/>
                  <a:pt x="166787" y="347834"/>
                  <a:pt x="162441" y="350318"/>
                </a:cubicBezTo>
                <a:lnTo>
                  <a:pt x="178767" y="340765"/>
                </a:lnTo>
                <a:lnTo>
                  <a:pt x="179826" y="340380"/>
                </a:lnTo>
                <a:cubicBezTo>
                  <a:pt x="179515" y="340380"/>
                  <a:pt x="179515" y="340691"/>
                  <a:pt x="178894" y="340691"/>
                </a:cubicBezTo>
                <a:lnTo>
                  <a:pt x="178767" y="340765"/>
                </a:lnTo>
                <a:lnTo>
                  <a:pt x="176411" y="341622"/>
                </a:lnTo>
                <a:cubicBezTo>
                  <a:pt x="170202" y="345039"/>
                  <a:pt x="163993" y="348765"/>
                  <a:pt x="157784" y="353113"/>
                </a:cubicBezTo>
                <a:cubicBezTo>
                  <a:pt x="162441" y="349387"/>
                  <a:pt x="165856" y="346902"/>
                  <a:pt x="169271" y="344418"/>
                </a:cubicBezTo>
                <a:cubicBezTo>
                  <a:pt x="159337" y="349387"/>
                  <a:pt x="149402" y="354977"/>
                  <a:pt x="139779" y="361499"/>
                </a:cubicBezTo>
                <a:cubicBezTo>
                  <a:pt x="162130" y="345039"/>
                  <a:pt x="161199" y="344418"/>
                  <a:pt x="179826" y="336343"/>
                </a:cubicBezTo>
                <a:cubicBezTo>
                  <a:pt x="184172" y="334479"/>
                  <a:pt x="188518" y="332927"/>
                  <a:pt x="191933" y="331063"/>
                </a:cubicBezTo>
                <a:cubicBezTo>
                  <a:pt x="200936" y="325784"/>
                  <a:pt x="208697" y="321436"/>
                  <a:pt x="217389" y="318020"/>
                </a:cubicBezTo>
                <a:lnTo>
                  <a:pt x="216034" y="318506"/>
                </a:lnTo>
                <a:lnTo>
                  <a:pt x="226702" y="313672"/>
                </a:lnTo>
                <a:cubicBezTo>
                  <a:pt x="232911" y="312119"/>
                  <a:pt x="239120" y="311498"/>
                  <a:pt x="245639" y="310876"/>
                </a:cubicBezTo>
                <a:cubicBezTo>
                  <a:pt x="243776" y="309945"/>
                  <a:pt x="242845" y="309945"/>
                  <a:pt x="241293" y="309324"/>
                </a:cubicBezTo>
                <a:cubicBezTo>
                  <a:pt x="238499" y="309324"/>
                  <a:pt x="236636" y="309324"/>
                  <a:pt x="234153" y="309945"/>
                </a:cubicBezTo>
                <a:lnTo>
                  <a:pt x="233221" y="309945"/>
                </a:lnTo>
                <a:cubicBezTo>
                  <a:pt x="231359" y="310876"/>
                  <a:pt x="229496" y="311498"/>
                  <a:pt x="227634" y="312119"/>
                </a:cubicBezTo>
                <a:cubicBezTo>
                  <a:pt x="222356" y="313982"/>
                  <a:pt x="216458" y="316156"/>
                  <a:pt x="211491" y="318020"/>
                </a:cubicBezTo>
                <a:lnTo>
                  <a:pt x="218631" y="315979"/>
                </a:lnTo>
                <a:lnTo>
                  <a:pt x="171133" y="336343"/>
                </a:lnTo>
                <a:cubicBezTo>
                  <a:pt x="192864" y="321436"/>
                  <a:pt x="213974" y="312740"/>
                  <a:pt x="234153" y="309324"/>
                </a:cubicBezTo>
                <a:cubicBezTo>
                  <a:pt x="233221" y="309324"/>
                  <a:pt x="232290" y="309324"/>
                  <a:pt x="231359" y="308392"/>
                </a:cubicBezTo>
                <a:cubicBezTo>
                  <a:pt x="215837" y="310876"/>
                  <a:pt x="199073" y="316156"/>
                  <a:pt x="185103" y="323299"/>
                </a:cubicBezTo>
                <a:lnTo>
                  <a:pt x="155301" y="343486"/>
                </a:lnTo>
                <a:lnTo>
                  <a:pt x="180277" y="326117"/>
                </a:lnTo>
                <a:lnTo>
                  <a:pt x="183240" y="324231"/>
                </a:lnTo>
                <a:lnTo>
                  <a:pt x="186034" y="322367"/>
                </a:lnTo>
                <a:cubicBezTo>
                  <a:pt x="186966" y="322367"/>
                  <a:pt x="186966" y="321436"/>
                  <a:pt x="187587" y="321436"/>
                </a:cubicBezTo>
                <a:cubicBezTo>
                  <a:pt x="198142" y="315224"/>
                  <a:pt x="208697" y="309324"/>
                  <a:pt x="218320" y="305597"/>
                </a:cubicBezTo>
                <a:lnTo>
                  <a:pt x="216740" y="305597"/>
                </a:lnTo>
                <a:lnTo>
                  <a:pt x="222666" y="304044"/>
                </a:lnTo>
                <a:cubicBezTo>
                  <a:pt x="220183" y="304044"/>
                  <a:pt x="218320" y="303112"/>
                  <a:pt x="215837" y="303112"/>
                </a:cubicBezTo>
                <a:cubicBezTo>
                  <a:pt x="214285" y="303733"/>
                  <a:pt x="212732" y="304355"/>
                  <a:pt x="211180" y="304976"/>
                </a:cubicBezTo>
                <a:lnTo>
                  <a:pt x="210559" y="304976"/>
                </a:lnTo>
                <a:lnTo>
                  <a:pt x="206834" y="304976"/>
                </a:lnTo>
                <a:cubicBezTo>
                  <a:pt x="202488" y="307460"/>
                  <a:pt x="197210" y="310876"/>
                  <a:pt x="187587" y="316156"/>
                </a:cubicBezTo>
                <a:lnTo>
                  <a:pt x="205282" y="304976"/>
                </a:lnTo>
                <a:lnTo>
                  <a:pt x="191933" y="309945"/>
                </a:lnTo>
                <a:lnTo>
                  <a:pt x="204350" y="304044"/>
                </a:lnTo>
                <a:lnTo>
                  <a:pt x="193795" y="304044"/>
                </a:lnTo>
                <a:lnTo>
                  <a:pt x="183240" y="309324"/>
                </a:lnTo>
                <a:cubicBezTo>
                  <a:pt x="186966" y="307460"/>
                  <a:pt x="189449" y="305597"/>
                  <a:pt x="191933" y="304044"/>
                </a:cubicBezTo>
                <a:cubicBezTo>
                  <a:pt x="179515" y="304665"/>
                  <a:pt x="166166" y="306839"/>
                  <a:pt x="150644" y="311187"/>
                </a:cubicBezTo>
                <a:lnTo>
                  <a:pt x="178894" y="303112"/>
                </a:lnTo>
                <a:cubicBezTo>
                  <a:pt x="180757" y="303112"/>
                  <a:pt x="182309" y="303112"/>
                  <a:pt x="183240" y="302181"/>
                </a:cubicBezTo>
                <a:cubicBezTo>
                  <a:pt x="184172" y="301870"/>
                  <a:pt x="185103" y="301249"/>
                  <a:pt x="186034" y="300938"/>
                </a:cubicBezTo>
                <a:cubicBezTo>
                  <a:pt x="188828" y="300317"/>
                  <a:pt x="191622" y="300317"/>
                  <a:pt x="194727" y="300317"/>
                </a:cubicBezTo>
                <a:cubicBezTo>
                  <a:pt x="204350" y="295969"/>
                  <a:pt x="213043" y="292553"/>
                  <a:pt x="225460" y="290069"/>
                </a:cubicBezTo>
                <a:cubicBezTo>
                  <a:pt x="234153" y="288205"/>
                  <a:pt x="242845" y="286342"/>
                  <a:pt x="250917" y="285410"/>
                </a:cubicBezTo>
                <a:cubicBezTo>
                  <a:pt x="256815" y="283857"/>
                  <a:pt x="263024" y="283857"/>
                  <a:pt x="269233" y="282926"/>
                </a:cubicBezTo>
                <a:cubicBezTo>
                  <a:pt x="251848" y="280441"/>
                  <a:pt x="232290" y="283236"/>
                  <a:pt x="210559" y="290690"/>
                </a:cubicBezTo>
                <a:cubicBezTo>
                  <a:pt x="237878" y="280441"/>
                  <a:pt x="260851" y="277646"/>
                  <a:pt x="281340" y="282926"/>
                </a:cubicBezTo>
                <a:cubicBezTo>
                  <a:pt x="291895" y="282926"/>
                  <a:pt x="301518" y="285410"/>
                  <a:pt x="312073" y="289137"/>
                </a:cubicBezTo>
                <a:lnTo>
                  <a:pt x="315413" y="270858"/>
                </a:lnTo>
                <a:lnTo>
                  <a:pt x="313936" y="290069"/>
                </a:lnTo>
                <a:cubicBezTo>
                  <a:pt x="314867" y="285410"/>
                  <a:pt x="315488" y="281062"/>
                  <a:pt x="316420" y="275783"/>
                </a:cubicBezTo>
                <a:lnTo>
                  <a:pt x="315536" y="270185"/>
                </a:lnTo>
                <a:lnTo>
                  <a:pt x="317351" y="260254"/>
                </a:lnTo>
                <a:cubicBezTo>
                  <a:pt x="315488" y="226092"/>
                  <a:pt x="321697" y="190998"/>
                  <a:pt x="336598" y="155904"/>
                </a:cubicBezTo>
                <a:cubicBezTo>
                  <a:pt x="323560" y="187271"/>
                  <a:pt x="317351" y="221434"/>
                  <a:pt x="319214" y="254664"/>
                </a:cubicBezTo>
                <a:cubicBezTo>
                  <a:pt x="317972" y="257149"/>
                  <a:pt x="317351" y="259944"/>
                  <a:pt x="317351" y="262739"/>
                </a:cubicBezTo>
                <a:cubicBezTo>
                  <a:pt x="317351" y="265534"/>
                  <a:pt x="317351" y="267087"/>
                  <a:pt x="318282" y="269882"/>
                </a:cubicBezTo>
                <a:cubicBezTo>
                  <a:pt x="318282" y="268018"/>
                  <a:pt x="319214" y="266155"/>
                  <a:pt x="319214" y="264602"/>
                </a:cubicBezTo>
                <a:cubicBezTo>
                  <a:pt x="319214" y="260254"/>
                  <a:pt x="319214" y="256528"/>
                  <a:pt x="320145" y="253111"/>
                </a:cubicBezTo>
                <a:cubicBezTo>
                  <a:pt x="319834" y="253422"/>
                  <a:pt x="319524" y="253732"/>
                  <a:pt x="319524" y="254043"/>
                </a:cubicBezTo>
                <a:cubicBezTo>
                  <a:pt x="321076" y="249695"/>
                  <a:pt x="322628" y="244726"/>
                  <a:pt x="324491" y="240068"/>
                </a:cubicBezTo>
                <a:lnTo>
                  <a:pt x="326975" y="229508"/>
                </a:lnTo>
                <a:cubicBezTo>
                  <a:pt x="327906" y="227645"/>
                  <a:pt x="328837" y="225160"/>
                  <a:pt x="330389" y="223297"/>
                </a:cubicBezTo>
                <a:cubicBezTo>
                  <a:pt x="331321" y="220191"/>
                  <a:pt x="332563" y="217396"/>
                  <a:pt x="333494" y="214291"/>
                </a:cubicBezTo>
                <a:cubicBezTo>
                  <a:pt x="332873" y="217396"/>
                  <a:pt x="331942" y="220191"/>
                  <a:pt x="331321" y="223297"/>
                </a:cubicBezTo>
                <a:cubicBezTo>
                  <a:pt x="332252" y="222365"/>
                  <a:pt x="332252" y="220813"/>
                  <a:pt x="333183" y="219881"/>
                </a:cubicBezTo>
                <a:lnTo>
                  <a:pt x="340944" y="202179"/>
                </a:lnTo>
                <a:cubicBezTo>
                  <a:pt x="345291" y="191619"/>
                  <a:pt x="351499" y="181992"/>
                  <a:pt x="357708" y="172364"/>
                </a:cubicBezTo>
                <a:cubicBezTo>
                  <a:pt x="347153" y="188824"/>
                  <a:pt x="337840" y="213048"/>
                  <a:pt x="332563" y="238825"/>
                </a:cubicBezTo>
                <a:cubicBezTo>
                  <a:pt x="332563" y="238825"/>
                  <a:pt x="332873" y="238515"/>
                  <a:pt x="333183" y="238204"/>
                </a:cubicBezTo>
                <a:cubicBezTo>
                  <a:pt x="333183" y="239136"/>
                  <a:pt x="332252" y="240068"/>
                  <a:pt x="332252" y="240999"/>
                </a:cubicBezTo>
                <a:lnTo>
                  <a:pt x="332252" y="242552"/>
                </a:lnTo>
                <a:cubicBezTo>
                  <a:pt x="334736" y="236341"/>
                  <a:pt x="337530" y="231061"/>
                  <a:pt x="340013" y="226092"/>
                </a:cubicBezTo>
                <a:cubicBezTo>
                  <a:pt x="344670" y="217086"/>
                  <a:pt x="349016" y="207458"/>
                  <a:pt x="354293" y="198762"/>
                </a:cubicBezTo>
                <a:cubicBezTo>
                  <a:pt x="354914" y="197520"/>
                  <a:pt x="355846" y="196278"/>
                  <a:pt x="356467" y="195346"/>
                </a:cubicBezTo>
                <a:cubicBezTo>
                  <a:pt x="355535" y="196899"/>
                  <a:pt x="354293" y="198762"/>
                  <a:pt x="353362" y="200626"/>
                </a:cubicBezTo>
                <a:lnTo>
                  <a:pt x="360192" y="190998"/>
                </a:lnTo>
                <a:lnTo>
                  <a:pt x="362602" y="186395"/>
                </a:lnTo>
                <a:lnTo>
                  <a:pt x="363917" y="184476"/>
                </a:lnTo>
                <a:cubicBezTo>
                  <a:pt x="364848" y="182613"/>
                  <a:pt x="366090" y="181060"/>
                  <a:pt x="367332" y="179507"/>
                </a:cubicBezTo>
                <a:lnTo>
                  <a:pt x="364538" y="183234"/>
                </a:lnTo>
                <a:lnTo>
                  <a:pt x="366090" y="180128"/>
                </a:lnTo>
                <a:cubicBezTo>
                  <a:pt x="369505" y="175780"/>
                  <a:pt x="373230" y="171433"/>
                  <a:pt x="376956" y="167085"/>
                </a:cubicBezTo>
                <a:lnTo>
                  <a:pt x="377266" y="166774"/>
                </a:lnTo>
                <a:cubicBezTo>
                  <a:pt x="383475" y="159942"/>
                  <a:pt x="389373" y="154041"/>
                  <a:pt x="396203" y="147208"/>
                </a:cubicBezTo>
                <a:cubicBezTo>
                  <a:pt x="388442" y="154973"/>
                  <a:pt x="382233" y="162737"/>
                  <a:pt x="375093" y="170811"/>
                </a:cubicBezTo>
                <a:cubicBezTo>
                  <a:pt x="373541" y="173296"/>
                  <a:pt x="371989" y="175780"/>
                  <a:pt x="370436" y="178576"/>
                </a:cubicBezTo>
                <a:cubicBezTo>
                  <a:pt x="368263" y="181060"/>
                  <a:pt x="366090" y="183855"/>
                  <a:pt x="363917" y="186650"/>
                </a:cubicBezTo>
                <a:lnTo>
                  <a:pt x="362986" y="187271"/>
                </a:lnTo>
                <a:lnTo>
                  <a:pt x="360813" y="191619"/>
                </a:lnTo>
                <a:lnTo>
                  <a:pt x="359260" y="193483"/>
                </a:lnTo>
                <a:cubicBezTo>
                  <a:pt x="358640" y="195346"/>
                  <a:pt x="357708" y="196899"/>
                  <a:pt x="357708" y="197831"/>
                </a:cubicBezTo>
                <a:cubicBezTo>
                  <a:pt x="361123" y="192551"/>
                  <a:pt x="364848" y="187271"/>
                  <a:pt x="368884" y="181681"/>
                </a:cubicBezTo>
                <a:cubicBezTo>
                  <a:pt x="367953" y="183234"/>
                  <a:pt x="367332" y="184787"/>
                  <a:pt x="366401" y="186650"/>
                </a:cubicBezTo>
                <a:cubicBezTo>
                  <a:pt x="367642" y="184787"/>
                  <a:pt x="368884" y="183545"/>
                  <a:pt x="369815" y="181992"/>
                </a:cubicBezTo>
                <a:cubicBezTo>
                  <a:pt x="369195" y="183234"/>
                  <a:pt x="368263" y="184787"/>
                  <a:pt x="367332" y="186650"/>
                </a:cubicBezTo>
                <a:lnTo>
                  <a:pt x="375093" y="176091"/>
                </a:lnTo>
                <a:lnTo>
                  <a:pt x="394340" y="156836"/>
                </a:lnTo>
                <a:lnTo>
                  <a:pt x="397134" y="154041"/>
                </a:lnTo>
                <a:cubicBezTo>
                  <a:pt x="396203" y="154973"/>
                  <a:pt x="396203" y="155904"/>
                  <a:pt x="395272" y="156836"/>
                </a:cubicBezTo>
                <a:cubicBezTo>
                  <a:pt x="389994" y="163047"/>
                  <a:pt x="385027" y="168948"/>
                  <a:pt x="380681" y="174849"/>
                </a:cubicBezTo>
                <a:cubicBezTo>
                  <a:pt x="381612" y="172985"/>
                  <a:pt x="382854" y="171122"/>
                  <a:pt x="384096" y="168948"/>
                </a:cubicBezTo>
                <a:lnTo>
                  <a:pt x="378197" y="178265"/>
                </a:lnTo>
                <a:cubicBezTo>
                  <a:pt x="376335" y="180439"/>
                  <a:pt x="374472" y="182924"/>
                  <a:pt x="372920" y="185408"/>
                </a:cubicBezTo>
                <a:lnTo>
                  <a:pt x="371368" y="188514"/>
                </a:lnTo>
                <a:lnTo>
                  <a:pt x="369815" y="190998"/>
                </a:lnTo>
                <a:lnTo>
                  <a:pt x="371989" y="186340"/>
                </a:lnTo>
                <a:cubicBezTo>
                  <a:pt x="367022" y="193483"/>
                  <a:pt x="362054" y="200626"/>
                  <a:pt x="357708" y="207458"/>
                </a:cubicBezTo>
                <a:cubicBezTo>
                  <a:pt x="355846" y="211806"/>
                  <a:pt x="354293" y="215533"/>
                  <a:pt x="353362" y="219881"/>
                </a:cubicBezTo>
                <a:lnTo>
                  <a:pt x="359672" y="209914"/>
                </a:lnTo>
                <a:lnTo>
                  <a:pt x="359260" y="210874"/>
                </a:lnTo>
                <a:cubicBezTo>
                  <a:pt x="358329" y="212427"/>
                  <a:pt x="357398" y="213980"/>
                  <a:pt x="356777" y="215533"/>
                </a:cubicBezTo>
                <a:cubicBezTo>
                  <a:pt x="357087" y="214912"/>
                  <a:pt x="357708" y="214291"/>
                  <a:pt x="358019" y="213359"/>
                </a:cubicBezTo>
                <a:lnTo>
                  <a:pt x="357087" y="215843"/>
                </a:lnTo>
                <a:cubicBezTo>
                  <a:pt x="357398" y="215222"/>
                  <a:pt x="357708" y="214601"/>
                  <a:pt x="358329" y="213980"/>
                </a:cubicBezTo>
                <a:lnTo>
                  <a:pt x="358950" y="212117"/>
                </a:lnTo>
                <a:cubicBezTo>
                  <a:pt x="359571" y="211185"/>
                  <a:pt x="359881" y="210564"/>
                  <a:pt x="360502" y="209943"/>
                </a:cubicBezTo>
                <a:cubicBezTo>
                  <a:pt x="360502" y="209632"/>
                  <a:pt x="360813" y="209011"/>
                  <a:pt x="361123" y="208700"/>
                </a:cubicBezTo>
                <a:cubicBezTo>
                  <a:pt x="362054" y="207458"/>
                  <a:pt x="362675" y="206216"/>
                  <a:pt x="363607" y="204974"/>
                </a:cubicBezTo>
                <a:lnTo>
                  <a:pt x="364538" y="202489"/>
                </a:lnTo>
                <a:lnTo>
                  <a:pt x="362262" y="206422"/>
                </a:lnTo>
                <a:lnTo>
                  <a:pt x="362986" y="204974"/>
                </a:lnTo>
                <a:cubicBezTo>
                  <a:pt x="362054" y="206526"/>
                  <a:pt x="360813" y="208079"/>
                  <a:pt x="359881" y="209632"/>
                </a:cubicBezTo>
                <a:lnTo>
                  <a:pt x="359935" y="209499"/>
                </a:lnTo>
                <a:lnTo>
                  <a:pt x="365159" y="201247"/>
                </a:lnTo>
                <a:lnTo>
                  <a:pt x="368263" y="193483"/>
                </a:lnTo>
                <a:cubicBezTo>
                  <a:pt x="368884" y="192551"/>
                  <a:pt x="369505" y="191930"/>
                  <a:pt x="369815" y="190998"/>
                </a:cubicBezTo>
                <a:lnTo>
                  <a:pt x="366090" y="200936"/>
                </a:lnTo>
                <a:cubicBezTo>
                  <a:pt x="368263" y="197210"/>
                  <a:pt x="370747" y="193172"/>
                  <a:pt x="373541" y="189135"/>
                </a:cubicBezTo>
                <a:cubicBezTo>
                  <a:pt x="370747" y="193793"/>
                  <a:pt x="367953" y="198141"/>
                  <a:pt x="365469" y="202179"/>
                </a:cubicBezTo>
                <a:lnTo>
                  <a:pt x="364228" y="205284"/>
                </a:lnTo>
                <a:cubicBezTo>
                  <a:pt x="364848" y="204663"/>
                  <a:pt x="365159" y="203731"/>
                  <a:pt x="365469" y="203110"/>
                </a:cubicBezTo>
                <a:cubicBezTo>
                  <a:pt x="364848" y="204353"/>
                  <a:pt x="364538" y="205284"/>
                  <a:pt x="363917" y="206526"/>
                </a:cubicBezTo>
                <a:lnTo>
                  <a:pt x="360255" y="215380"/>
                </a:lnTo>
                <a:lnTo>
                  <a:pt x="359260" y="217086"/>
                </a:lnTo>
                <a:cubicBezTo>
                  <a:pt x="359571" y="217086"/>
                  <a:pt x="359571" y="217086"/>
                  <a:pt x="359571" y="217086"/>
                </a:cubicBezTo>
                <a:cubicBezTo>
                  <a:pt x="358950" y="218328"/>
                  <a:pt x="358329" y="219570"/>
                  <a:pt x="357708" y="220813"/>
                </a:cubicBezTo>
                <a:cubicBezTo>
                  <a:pt x="357708" y="221434"/>
                  <a:pt x="356777" y="222365"/>
                  <a:pt x="356777" y="223297"/>
                </a:cubicBezTo>
                <a:cubicBezTo>
                  <a:pt x="358640" y="220813"/>
                  <a:pt x="360192" y="218017"/>
                  <a:pt x="362986" y="216465"/>
                </a:cubicBezTo>
                <a:cubicBezTo>
                  <a:pt x="367953" y="207458"/>
                  <a:pt x="374472" y="198141"/>
                  <a:pt x="381612" y="187582"/>
                </a:cubicBezTo>
                <a:lnTo>
                  <a:pt x="383475" y="185719"/>
                </a:lnTo>
                <a:lnTo>
                  <a:pt x="377731" y="194816"/>
                </a:lnTo>
                <a:lnTo>
                  <a:pt x="377887" y="194414"/>
                </a:lnTo>
                <a:lnTo>
                  <a:pt x="377703" y="194861"/>
                </a:lnTo>
                <a:lnTo>
                  <a:pt x="372299" y="203421"/>
                </a:lnTo>
                <a:lnTo>
                  <a:pt x="371678" y="204042"/>
                </a:lnTo>
                <a:cubicBezTo>
                  <a:pt x="371678" y="204353"/>
                  <a:pt x="371678" y="204353"/>
                  <a:pt x="371678" y="204663"/>
                </a:cubicBezTo>
                <a:lnTo>
                  <a:pt x="369294" y="209135"/>
                </a:lnTo>
                <a:lnTo>
                  <a:pt x="365469" y="214601"/>
                </a:lnTo>
                <a:cubicBezTo>
                  <a:pt x="362986" y="219881"/>
                  <a:pt x="360192" y="224229"/>
                  <a:pt x="357708" y="229508"/>
                </a:cubicBezTo>
                <a:lnTo>
                  <a:pt x="357708" y="230440"/>
                </a:lnTo>
                <a:lnTo>
                  <a:pt x="366401" y="214601"/>
                </a:lnTo>
                <a:lnTo>
                  <a:pt x="373541" y="204974"/>
                </a:lnTo>
                <a:lnTo>
                  <a:pt x="377703" y="194861"/>
                </a:lnTo>
                <a:lnTo>
                  <a:pt x="377731" y="194816"/>
                </a:lnTo>
                <a:lnTo>
                  <a:pt x="374162" y="204042"/>
                </a:lnTo>
                <a:lnTo>
                  <a:pt x="380370" y="195346"/>
                </a:lnTo>
                <a:lnTo>
                  <a:pt x="385027" y="183855"/>
                </a:lnTo>
                <a:lnTo>
                  <a:pt x="386579" y="181992"/>
                </a:lnTo>
                <a:lnTo>
                  <a:pt x="382233" y="195346"/>
                </a:lnTo>
                <a:lnTo>
                  <a:pt x="389373" y="186029"/>
                </a:lnTo>
                <a:cubicBezTo>
                  <a:pt x="386579" y="189756"/>
                  <a:pt x="384406" y="193483"/>
                  <a:pt x="382233" y="196899"/>
                </a:cubicBezTo>
                <a:lnTo>
                  <a:pt x="379439" y="204042"/>
                </a:lnTo>
                <a:lnTo>
                  <a:pt x="379439" y="205905"/>
                </a:lnTo>
                <a:cubicBezTo>
                  <a:pt x="382233" y="200936"/>
                  <a:pt x="385338" y="196278"/>
                  <a:pt x="388442" y="191309"/>
                </a:cubicBezTo>
                <a:cubicBezTo>
                  <a:pt x="384717" y="197210"/>
                  <a:pt x="380991" y="203421"/>
                  <a:pt x="377887" y="209322"/>
                </a:cubicBezTo>
                <a:lnTo>
                  <a:pt x="377887" y="211185"/>
                </a:lnTo>
                <a:cubicBezTo>
                  <a:pt x="380370" y="207458"/>
                  <a:pt x="382233" y="204974"/>
                  <a:pt x="384717" y="201557"/>
                </a:cubicBezTo>
                <a:cubicBezTo>
                  <a:pt x="385648" y="200626"/>
                  <a:pt x="385648" y="198762"/>
                  <a:pt x="386579" y="197831"/>
                </a:cubicBezTo>
                <a:cubicBezTo>
                  <a:pt x="388131" y="194104"/>
                  <a:pt x="389684" y="190377"/>
                  <a:pt x="391857" y="186340"/>
                </a:cubicBezTo>
                <a:cubicBezTo>
                  <a:pt x="392788" y="184787"/>
                  <a:pt x="394030" y="182924"/>
                  <a:pt x="395272" y="181371"/>
                </a:cubicBezTo>
                <a:cubicBezTo>
                  <a:pt x="400549" y="173296"/>
                  <a:pt x="407689" y="164600"/>
                  <a:pt x="414519" y="155904"/>
                </a:cubicBezTo>
                <a:cubicBezTo>
                  <a:pt x="407689" y="165532"/>
                  <a:pt x="400549" y="175159"/>
                  <a:pt x="393719" y="185719"/>
                </a:cubicBezTo>
                <a:lnTo>
                  <a:pt x="389994" y="194414"/>
                </a:lnTo>
                <a:cubicBezTo>
                  <a:pt x="390925" y="192551"/>
                  <a:pt x="391857" y="191619"/>
                  <a:pt x="392788" y="190067"/>
                </a:cubicBezTo>
                <a:cubicBezTo>
                  <a:pt x="393719" y="188203"/>
                  <a:pt x="393719" y="187271"/>
                  <a:pt x="394340" y="185719"/>
                </a:cubicBezTo>
                <a:cubicBezTo>
                  <a:pt x="394340" y="186650"/>
                  <a:pt x="393719" y="188203"/>
                  <a:pt x="393719" y="189135"/>
                </a:cubicBezTo>
                <a:cubicBezTo>
                  <a:pt x="394030" y="188203"/>
                  <a:pt x="394651" y="186961"/>
                  <a:pt x="395582" y="185719"/>
                </a:cubicBezTo>
                <a:cubicBezTo>
                  <a:pt x="394651" y="187271"/>
                  <a:pt x="394030" y="188824"/>
                  <a:pt x="393719" y="190067"/>
                </a:cubicBezTo>
                <a:lnTo>
                  <a:pt x="392788" y="192551"/>
                </a:lnTo>
                <a:cubicBezTo>
                  <a:pt x="392478" y="192862"/>
                  <a:pt x="392167" y="193172"/>
                  <a:pt x="391857" y="193483"/>
                </a:cubicBezTo>
                <a:cubicBezTo>
                  <a:pt x="391857" y="195346"/>
                  <a:pt x="390925" y="196278"/>
                  <a:pt x="390925" y="196899"/>
                </a:cubicBezTo>
                <a:cubicBezTo>
                  <a:pt x="391236" y="196899"/>
                  <a:pt x="391236" y="196588"/>
                  <a:pt x="391546" y="196278"/>
                </a:cubicBezTo>
                <a:lnTo>
                  <a:pt x="390925" y="197831"/>
                </a:lnTo>
                <a:lnTo>
                  <a:pt x="393719" y="195346"/>
                </a:lnTo>
                <a:cubicBezTo>
                  <a:pt x="394961" y="192862"/>
                  <a:pt x="396203" y="190067"/>
                  <a:pt x="397445" y="187271"/>
                </a:cubicBezTo>
                <a:cubicBezTo>
                  <a:pt x="397445" y="187582"/>
                  <a:pt x="397134" y="187893"/>
                  <a:pt x="397134" y="188203"/>
                </a:cubicBezTo>
                <a:cubicBezTo>
                  <a:pt x="399618" y="182924"/>
                  <a:pt x="403343" y="177644"/>
                  <a:pt x="405827" y="172364"/>
                </a:cubicBezTo>
                <a:cubicBezTo>
                  <a:pt x="402412" y="179507"/>
                  <a:pt x="398066" y="186650"/>
                  <a:pt x="395272" y="192551"/>
                </a:cubicBezTo>
                <a:cubicBezTo>
                  <a:pt x="398066" y="190067"/>
                  <a:pt x="399618" y="187271"/>
                  <a:pt x="402412" y="183855"/>
                </a:cubicBezTo>
                <a:cubicBezTo>
                  <a:pt x="403343" y="181992"/>
                  <a:pt x="403964" y="181371"/>
                  <a:pt x="404895" y="179507"/>
                </a:cubicBezTo>
                <a:cubicBezTo>
                  <a:pt x="416382" y="150625"/>
                  <a:pt x="433766" y="122674"/>
                  <a:pt x="462948" y="91928"/>
                </a:cubicBezTo>
                <a:cubicBezTo>
                  <a:pt x="465431" y="89133"/>
                  <a:pt x="467915" y="86338"/>
                  <a:pt x="470088" y="83543"/>
                </a:cubicBezTo>
                <a:cubicBezTo>
                  <a:pt x="473813" y="79816"/>
                  <a:pt x="477849" y="76089"/>
                  <a:pt x="482195" y="72673"/>
                </a:cubicBezTo>
                <a:cubicBezTo>
                  <a:pt x="475055" y="79505"/>
                  <a:pt x="467915" y="86648"/>
                  <a:pt x="462016" y="93481"/>
                </a:cubicBezTo>
                <a:cubicBezTo>
                  <a:pt x="457670" y="98760"/>
                  <a:pt x="452393" y="104972"/>
                  <a:pt x="448047" y="111183"/>
                </a:cubicBezTo>
                <a:cubicBezTo>
                  <a:pt x="459222" y="98139"/>
                  <a:pt x="473192" y="82300"/>
                  <a:pt x="490887" y="64598"/>
                </a:cubicBezTo>
                <a:cubicBezTo>
                  <a:pt x="475055" y="81369"/>
                  <a:pt x="457670" y="99692"/>
                  <a:pt x="442769" y="118947"/>
                </a:cubicBezTo>
                <a:cubicBezTo>
                  <a:pt x="435629" y="128575"/>
                  <a:pt x="429420" y="137581"/>
                  <a:pt x="424143" y="147830"/>
                </a:cubicBezTo>
                <a:cubicBezTo>
                  <a:pt x="421349" y="153730"/>
                  <a:pt x="418555" y="159321"/>
                  <a:pt x="416071" y="165532"/>
                </a:cubicBezTo>
                <a:cubicBezTo>
                  <a:pt x="414519" y="166464"/>
                  <a:pt x="413588" y="168327"/>
                  <a:pt x="412967" y="169880"/>
                </a:cubicBezTo>
                <a:lnTo>
                  <a:pt x="415450" y="167085"/>
                </a:lnTo>
                <a:cubicBezTo>
                  <a:pt x="415450" y="166464"/>
                  <a:pt x="415450" y="166464"/>
                  <a:pt x="416071" y="165842"/>
                </a:cubicBezTo>
                <a:cubicBezTo>
                  <a:pt x="415450" y="167085"/>
                  <a:pt x="415140" y="168327"/>
                  <a:pt x="414519" y="169880"/>
                </a:cubicBezTo>
                <a:cubicBezTo>
                  <a:pt x="412967" y="173607"/>
                  <a:pt x="411415" y="178265"/>
                  <a:pt x="409862" y="182302"/>
                </a:cubicBezTo>
                <a:cubicBezTo>
                  <a:pt x="409862" y="182924"/>
                  <a:pt x="409552" y="183545"/>
                  <a:pt x="409241" y="183855"/>
                </a:cubicBezTo>
                <a:cubicBezTo>
                  <a:pt x="411104" y="180439"/>
                  <a:pt x="413588" y="177023"/>
                  <a:pt x="416382" y="173296"/>
                </a:cubicBezTo>
                <a:lnTo>
                  <a:pt x="424299" y="158222"/>
                </a:lnTo>
                <a:lnTo>
                  <a:pt x="433145" y="148761"/>
                </a:lnTo>
                <a:lnTo>
                  <a:pt x="438112" y="140997"/>
                </a:lnTo>
                <a:cubicBezTo>
                  <a:pt x="442459" y="133854"/>
                  <a:pt x="446805" y="126401"/>
                  <a:pt x="451151" y="119258"/>
                </a:cubicBezTo>
                <a:cubicBezTo>
                  <a:pt x="454566" y="115220"/>
                  <a:pt x="458291" y="110872"/>
                  <a:pt x="462016" y="106835"/>
                </a:cubicBezTo>
                <a:lnTo>
                  <a:pt x="473254" y="93264"/>
                </a:lnTo>
                <a:lnTo>
                  <a:pt x="462016" y="110251"/>
                </a:lnTo>
                <a:lnTo>
                  <a:pt x="487473" y="77952"/>
                </a:lnTo>
                <a:cubicBezTo>
                  <a:pt x="481264" y="86027"/>
                  <a:pt x="472882" y="97207"/>
                  <a:pt x="464190" y="108388"/>
                </a:cubicBezTo>
                <a:cubicBezTo>
                  <a:pt x="465742" y="106524"/>
                  <a:pt x="467294" y="104972"/>
                  <a:pt x="468846" y="103108"/>
                </a:cubicBezTo>
                <a:cubicBezTo>
                  <a:pt x="472571" y="98760"/>
                  <a:pt x="476297" y="94102"/>
                  <a:pt x="480022" y="89443"/>
                </a:cubicBezTo>
                <a:cubicBezTo>
                  <a:pt x="478159" y="91928"/>
                  <a:pt x="476297" y="94412"/>
                  <a:pt x="474745" y="96897"/>
                </a:cubicBezTo>
                <a:cubicBezTo>
                  <a:pt x="474124" y="97829"/>
                  <a:pt x="473192" y="99071"/>
                  <a:pt x="472571" y="99692"/>
                </a:cubicBezTo>
                <a:cubicBezTo>
                  <a:pt x="464500" y="110251"/>
                  <a:pt x="456739" y="120810"/>
                  <a:pt x="449599" y="131370"/>
                </a:cubicBezTo>
                <a:cubicBezTo>
                  <a:pt x="448667" y="132922"/>
                  <a:pt x="448047" y="133854"/>
                  <a:pt x="447115" y="135718"/>
                </a:cubicBezTo>
                <a:cubicBezTo>
                  <a:pt x="457670" y="119879"/>
                  <a:pt x="467915" y="105903"/>
                  <a:pt x="475986" y="97207"/>
                </a:cubicBezTo>
                <a:lnTo>
                  <a:pt x="497717" y="74226"/>
                </a:lnTo>
                <a:lnTo>
                  <a:pt x="475986" y="98139"/>
                </a:lnTo>
                <a:cubicBezTo>
                  <a:pt x="472571" y="101555"/>
                  <a:pt x="467915" y="107767"/>
                  <a:pt x="462948" y="115531"/>
                </a:cubicBezTo>
                <a:cubicBezTo>
                  <a:pt x="468846" y="106835"/>
                  <a:pt x="475986" y="98760"/>
                  <a:pt x="482816" y="90996"/>
                </a:cubicBezTo>
                <a:lnTo>
                  <a:pt x="470988" y="106167"/>
                </a:lnTo>
                <a:lnTo>
                  <a:pt x="470398" y="106835"/>
                </a:lnTo>
                <a:cubicBezTo>
                  <a:pt x="469467" y="108388"/>
                  <a:pt x="468225" y="109630"/>
                  <a:pt x="467294" y="111183"/>
                </a:cubicBezTo>
                <a:cubicBezTo>
                  <a:pt x="470709" y="106835"/>
                  <a:pt x="474124" y="102487"/>
                  <a:pt x="477538" y="98760"/>
                </a:cubicBezTo>
                <a:lnTo>
                  <a:pt x="470168" y="108898"/>
                </a:lnTo>
                <a:lnTo>
                  <a:pt x="469777" y="109319"/>
                </a:lnTo>
                <a:cubicBezTo>
                  <a:pt x="469777" y="109319"/>
                  <a:pt x="469777" y="109319"/>
                  <a:pt x="470088" y="109009"/>
                </a:cubicBezTo>
                <a:cubicBezTo>
                  <a:pt x="467604" y="111804"/>
                  <a:pt x="465121" y="114910"/>
                  <a:pt x="462948" y="117394"/>
                </a:cubicBezTo>
                <a:cubicBezTo>
                  <a:pt x="464190" y="116462"/>
                  <a:pt x="465121" y="115531"/>
                  <a:pt x="466363" y="114599"/>
                </a:cubicBezTo>
                <a:cubicBezTo>
                  <a:pt x="467294" y="113667"/>
                  <a:pt x="467915" y="112115"/>
                  <a:pt x="468846" y="111183"/>
                </a:cubicBezTo>
                <a:lnTo>
                  <a:pt x="473813" y="104972"/>
                </a:lnTo>
                <a:cubicBezTo>
                  <a:pt x="474745" y="104040"/>
                  <a:pt x="475676" y="103108"/>
                  <a:pt x="476607" y="101866"/>
                </a:cubicBezTo>
                <a:cubicBezTo>
                  <a:pt x="474124" y="105282"/>
                  <a:pt x="471640" y="108077"/>
                  <a:pt x="469777" y="111183"/>
                </a:cubicBezTo>
                <a:cubicBezTo>
                  <a:pt x="473192" y="107767"/>
                  <a:pt x="476918" y="104040"/>
                  <a:pt x="479401" y="99692"/>
                </a:cubicBezTo>
                <a:lnTo>
                  <a:pt x="481264" y="97207"/>
                </a:lnTo>
                <a:cubicBezTo>
                  <a:pt x="482506" y="95655"/>
                  <a:pt x="484058" y="94102"/>
                  <a:pt x="485610" y="92859"/>
                </a:cubicBezTo>
                <a:lnTo>
                  <a:pt x="495234" y="83232"/>
                </a:lnTo>
                <a:cubicBezTo>
                  <a:pt x="490887" y="88201"/>
                  <a:pt x="486541" y="94412"/>
                  <a:pt x="482195" y="100624"/>
                </a:cubicBezTo>
                <a:cubicBezTo>
                  <a:pt x="486541" y="95344"/>
                  <a:pt x="490887" y="90996"/>
                  <a:pt x="496165" y="86648"/>
                </a:cubicBezTo>
                <a:lnTo>
                  <a:pt x="497096" y="85716"/>
                </a:lnTo>
                <a:lnTo>
                  <a:pt x="497096" y="86648"/>
                </a:lnTo>
                <a:lnTo>
                  <a:pt x="516705" y="69277"/>
                </a:lnTo>
                <a:lnTo>
                  <a:pt x="489956" y="96276"/>
                </a:lnTo>
                <a:cubicBezTo>
                  <a:pt x="488094" y="98139"/>
                  <a:pt x="487473" y="99692"/>
                  <a:pt x="486541" y="100624"/>
                </a:cubicBezTo>
                <a:cubicBezTo>
                  <a:pt x="485610" y="101555"/>
                  <a:pt x="484679" y="103108"/>
                  <a:pt x="483747" y="104040"/>
                </a:cubicBezTo>
                <a:cubicBezTo>
                  <a:pt x="484368" y="103729"/>
                  <a:pt x="484989" y="103419"/>
                  <a:pt x="485300" y="103108"/>
                </a:cubicBezTo>
                <a:cubicBezTo>
                  <a:pt x="484989" y="103729"/>
                  <a:pt x="484368" y="104350"/>
                  <a:pt x="483747" y="104972"/>
                </a:cubicBezTo>
                <a:lnTo>
                  <a:pt x="486541" y="102487"/>
                </a:lnTo>
                <a:cubicBezTo>
                  <a:pt x="487473" y="101866"/>
                  <a:pt x="488094" y="100934"/>
                  <a:pt x="489025" y="100624"/>
                </a:cubicBezTo>
                <a:cubicBezTo>
                  <a:pt x="491819" y="97207"/>
                  <a:pt x="495234" y="92859"/>
                  <a:pt x="498648" y="89133"/>
                </a:cubicBezTo>
                <a:cubicBezTo>
                  <a:pt x="496165" y="92859"/>
                  <a:pt x="492440" y="96276"/>
                  <a:pt x="489956" y="100624"/>
                </a:cubicBezTo>
                <a:cubicBezTo>
                  <a:pt x="492440" y="98760"/>
                  <a:pt x="495234" y="96276"/>
                  <a:pt x="498648" y="94412"/>
                </a:cubicBezTo>
                <a:lnTo>
                  <a:pt x="500511" y="92859"/>
                </a:lnTo>
                <a:cubicBezTo>
                  <a:pt x="502995" y="90996"/>
                  <a:pt x="504857" y="89133"/>
                  <a:pt x="507341" y="87580"/>
                </a:cubicBezTo>
                <a:lnTo>
                  <a:pt x="508272" y="86648"/>
                </a:lnTo>
                <a:cubicBezTo>
                  <a:pt x="513550" y="82300"/>
                  <a:pt x="519758" y="77952"/>
                  <a:pt x="526899" y="71741"/>
                </a:cubicBezTo>
                <a:cubicBezTo>
                  <a:pt x="529382" y="69878"/>
                  <a:pt x="530313" y="68946"/>
                  <a:pt x="532797" y="68325"/>
                </a:cubicBezTo>
                <a:cubicBezTo>
                  <a:pt x="525036" y="74226"/>
                  <a:pt x="512618" y="84785"/>
                  <a:pt x="498648" y="96276"/>
                </a:cubicBezTo>
                <a:cubicBezTo>
                  <a:pt x="489956" y="105903"/>
                  <a:pt x="481264" y="115531"/>
                  <a:pt x="473192" y="125158"/>
                </a:cubicBezTo>
                <a:cubicBezTo>
                  <a:pt x="475986" y="122674"/>
                  <a:pt x="479401" y="119879"/>
                  <a:pt x="482195" y="117394"/>
                </a:cubicBezTo>
                <a:cubicBezTo>
                  <a:pt x="482506" y="116462"/>
                  <a:pt x="483126" y="115531"/>
                  <a:pt x="484058" y="114599"/>
                </a:cubicBezTo>
                <a:lnTo>
                  <a:pt x="511432" y="90204"/>
                </a:lnTo>
                <a:lnTo>
                  <a:pt x="521776" y="81369"/>
                </a:lnTo>
                <a:cubicBezTo>
                  <a:pt x="531633" y="73604"/>
                  <a:pt x="542576" y="65530"/>
                  <a:pt x="554838" y="56834"/>
                </a:cubicBezTo>
                <a:cubicBezTo>
                  <a:pt x="529693" y="74847"/>
                  <a:pt x="509824" y="91307"/>
                  <a:pt x="493371" y="107767"/>
                </a:cubicBezTo>
                <a:cubicBezTo>
                  <a:pt x="491819" y="109319"/>
                  <a:pt x="490267" y="110872"/>
                  <a:pt x="489025" y="112115"/>
                </a:cubicBezTo>
                <a:cubicBezTo>
                  <a:pt x="482195" y="118636"/>
                  <a:pt x="475986" y="125469"/>
                  <a:pt x="469777" y="132301"/>
                </a:cubicBezTo>
                <a:lnTo>
                  <a:pt x="487242" y="114140"/>
                </a:lnTo>
                <a:lnTo>
                  <a:pt x="470709" y="132922"/>
                </a:lnTo>
                <a:cubicBezTo>
                  <a:pt x="499580" y="100624"/>
                  <a:pt x="533728" y="72673"/>
                  <a:pt x="573154" y="44411"/>
                </a:cubicBezTo>
                <a:cubicBezTo>
                  <a:pt x="548629" y="62114"/>
                  <a:pt x="525036" y="81369"/>
                  <a:pt x="503926" y="101555"/>
                </a:cubicBezTo>
                <a:lnTo>
                  <a:pt x="526778" y="82962"/>
                </a:lnTo>
                <a:lnTo>
                  <a:pt x="476918" y="130438"/>
                </a:lnTo>
                <a:cubicBezTo>
                  <a:pt x="484679" y="125158"/>
                  <a:pt x="492440" y="119879"/>
                  <a:pt x="499580" y="115531"/>
                </a:cubicBezTo>
                <a:lnTo>
                  <a:pt x="514384" y="100328"/>
                </a:lnTo>
                <a:lnTo>
                  <a:pt x="502995" y="113046"/>
                </a:lnTo>
                <a:cubicBezTo>
                  <a:pt x="519758" y="102487"/>
                  <a:pt x="533728" y="92859"/>
                  <a:pt x="537143" y="90996"/>
                </a:cubicBezTo>
                <a:cubicBezTo>
                  <a:pt x="538074" y="90064"/>
                  <a:pt x="543352" y="88201"/>
                  <a:pt x="547698" y="85716"/>
                </a:cubicBezTo>
                <a:lnTo>
                  <a:pt x="568185" y="72571"/>
                </a:lnTo>
                <a:lnTo>
                  <a:pt x="560116" y="77952"/>
                </a:lnTo>
                <a:lnTo>
                  <a:pt x="566759" y="73662"/>
                </a:lnTo>
                <a:lnTo>
                  <a:pt x="552044" y="83853"/>
                </a:lnTo>
                <a:cubicBezTo>
                  <a:pt x="557322" y="81369"/>
                  <a:pt x="562599" y="78573"/>
                  <a:pt x="565393" y="77952"/>
                </a:cubicBezTo>
                <a:cubicBezTo>
                  <a:pt x="585262" y="62424"/>
                  <a:pt x="605751" y="48759"/>
                  <a:pt x="626550" y="34784"/>
                </a:cubicBezTo>
                <a:cubicBezTo>
                  <a:pt x="606061" y="48759"/>
                  <a:pt x="579363" y="68325"/>
                  <a:pt x="552665" y="90686"/>
                </a:cubicBezTo>
                <a:cubicBezTo>
                  <a:pt x="551423" y="91307"/>
                  <a:pt x="550492" y="92238"/>
                  <a:pt x="549561" y="92859"/>
                </a:cubicBezTo>
                <a:cubicBezTo>
                  <a:pt x="544283" y="98139"/>
                  <a:pt x="538074" y="102487"/>
                  <a:pt x="532797" y="107767"/>
                </a:cubicBezTo>
                <a:cubicBezTo>
                  <a:pt x="539006" y="104040"/>
                  <a:pt x="544283" y="100624"/>
                  <a:pt x="550492" y="97207"/>
                </a:cubicBezTo>
                <a:cubicBezTo>
                  <a:pt x="559184" y="90064"/>
                  <a:pt x="566946" y="83853"/>
                  <a:pt x="575948" y="77952"/>
                </a:cubicBezTo>
                <a:lnTo>
                  <a:pt x="579674" y="74847"/>
                </a:lnTo>
                <a:cubicBezTo>
                  <a:pt x="585882" y="71430"/>
                  <a:pt x="591781" y="68014"/>
                  <a:pt x="597679" y="64598"/>
                </a:cubicBezTo>
                <a:cubicBezTo>
                  <a:pt x="598610" y="63666"/>
                  <a:pt x="599542" y="63666"/>
                  <a:pt x="600473" y="63045"/>
                </a:cubicBezTo>
                <a:cubicBezTo>
                  <a:pt x="608545" y="57766"/>
                  <a:pt x="614443" y="54349"/>
                  <a:pt x="625929" y="47517"/>
                </a:cubicBezTo>
                <a:cubicBezTo>
                  <a:pt x="618789" y="51865"/>
                  <a:pt x="611649" y="56523"/>
                  <a:pt x="604819" y="61182"/>
                </a:cubicBezTo>
                <a:cubicBezTo>
                  <a:pt x="607303" y="60250"/>
                  <a:pt x="610097" y="58697"/>
                  <a:pt x="612580" y="57766"/>
                </a:cubicBezTo>
                <a:cubicBezTo>
                  <a:pt x="629344" y="48138"/>
                  <a:pt x="646729" y="38511"/>
                  <a:pt x="667839" y="27020"/>
                </a:cubicBezTo>
                <a:cubicBezTo>
                  <a:pt x="667839" y="27020"/>
                  <a:pt x="635553" y="45343"/>
                  <a:pt x="619100" y="54349"/>
                </a:cubicBezTo>
                <a:cubicBezTo>
                  <a:pt x="624998" y="51244"/>
                  <a:pt x="631517" y="48759"/>
                  <a:pt x="637105" y="46275"/>
                </a:cubicBezTo>
                <a:cubicBezTo>
                  <a:pt x="628413" y="50623"/>
                  <a:pt x="618789" y="54971"/>
                  <a:pt x="609165" y="61182"/>
                </a:cubicBezTo>
                <a:cubicBezTo>
                  <a:pt x="600473" y="66461"/>
                  <a:pt x="587124" y="76089"/>
                  <a:pt x="572223" y="87580"/>
                </a:cubicBezTo>
                <a:cubicBezTo>
                  <a:pt x="577500" y="84785"/>
                  <a:pt x="581847" y="82300"/>
                  <a:pt x="585572" y="80437"/>
                </a:cubicBezTo>
                <a:cubicBezTo>
                  <a:pt x="590539" y="77642"/>
                  <a:pt x="595506" y="74536"/>
                  <a:pt x="600473" y="71741"/>
                </a:cubicBezTo>
                <a:cubicBezTo>
                  <a:pt x="599231" y="72673"/>
                  <a:pt x="597990" y="73604"/>
                  <a:pt x="596748" y="74226"/>
                </a:cubicBezTo>
                <a:cubicBezTo>
                  <a:pt x="600473" y="72673"/>
                  <a:pt x="604819" y="69878"/>
                  <a:pt x="609165" y="68325"/>
                </a:cubicBezTo>
                <a:lnTo>
                  <a:pt x="611339" y="66772"/>
                </a:lnTo>
                <a:cubicBezTo>
                  <a:pt x="615995" y="64598"/>
                  <a:pt x="620341" y="62735"/>
                  <a:pt x="624377" y="60871"/>
                </a:cubicBezTo>
                <a:lnTo>
                  <a:pt x="624067" y="61182"/>
                </a:lnTo>
                <a:cubicBezTo>
                  <a:pt x="624067" y="61182"/>
                  <a:pt x="624377" y="60871"/>
                  <a:pt x="624688" y="60871"/>
                </a:cubicBezTo>
                <a:cubicBezTo>
                  <a:pt x="624377" y="60871"/>
                  <a:pt x="624377" y="60871"/>
                  <a:pt x="624377" y="60871"/>
                </a:cubicBezTo>
                <a:cubicBezTo>
                  <a:pt x="624998" y="59940"/>
                  <a:pt x="625929" y="59318"/>
                  <a:pt x="626550" y="59318"/>
                </a:cubicBezTo>
                <a:cubicBezTo>
                  <a:pt x="627171" y="59008"/>
                  <a:pt x="627792" y="58697"/>
                  <a:pt x="628413" y="58387"/>
                </a:cubicBezTo>
                <a:cubicBezTo>
                  <a:pt x="628102" y="58697"/>
                  <a:pt x="627792" y="59008"/>
                  <a:pt x="627481" y="59318"/>
                </a:cubicBezTo>
                <a:cubicBezTo>
                  <a:pt x="629034" y="58697"/>
                  <a:pt x="630275" y="58076"/>
                  <a:pt x="631828" y="57455"/>
                </a:cubicBezTo>
                <a:cubicBezTo>
                  <a:pt x="629655" y="59008"/>
                  <a:pt x="628102" y="60561"/>
                  <a:pt x="625619" y="62114"/>
                </a:cubicBezTo>
                <a:cubicBezTo>
                  <a:pt x="629034" y="59940"/>
                  <a:pt x="631828" y="58076"/>
                  <a:pt x="634932" y="56213"/>
                </a:cubicBezTo>
                <a:lnTo>
                  <a:pt x="636705" y="54971"/>
                </a:lnTo>
                <a:lnTo>
                  <a:pt x="645487" y="49380"/>
                </a:lnTo>
                <a:lnTo>
                  <a:pt x="654889" y="43796"/>
                </a:lnTo>
                <a:lnTo>
                  <a:pt x="655042" y="43738"/>
                </a:lnTo>
                <a:lnTo>
                  <a:pt x="648591" y="48138"/>
                </a:lnTo>
                <a:lnTo>
                  <a:pt x="657175" y="42902"/>
                </a:lnTo>
                <a:lnTo>
                  <a:pt x="657284" y="42858"/>
                </a:lnTo>
                <a:lnTo>
                  <a:pt x="657202" y="42886"/>
                </a:lnTo>
                <a:lnTo>
                  <a:pt x="661320" y="40374"/>
                </a:lnTo>
                <a:lnTo>
                  <a:pt x="664424" y="39132"/>
                </a:lnTo>
                <a:cubicBezTo>
                  <a:pt x="663493" y="40063"/>
                  <a:pt x="661630" y="40995"/>
                  <a:pt x="660699" y="41927"/>
                </a:cubicBezTo>
                <a:cubicBezTo>
                  <a:pt x="658526" y="43480"/>
                  <a:pt x="655732" y="45654"/>
                  <a:pt x="652627" y="47827"/>
                </a:cubicBezTo>
                <a:lnTo>
                  <a:pt x="652006" y="48138"/>
                </a:lnTo>
                <a:cubicBezTo>
                  <a:pt x="647660" y="49691"/>
                  <a:pt x="642383" y="53418"/>
                  <a:pt x="638036" y="55902"/>
                </a:cubicBezTo>
                <a:lnTo>
                  <a:pt x="637142" y="55902"/>
                </a:lnTo>
                <a:lnTo>
                  <a:pt x="639589" y="54039"/>
                </a:lnTo>
                <a:cubicBezTo>
                  <a:pt x="638657" y="54660"/>
                  <a:pt x="638036" y="55281"/>
                  <a:pt x="637105" y="55902"/>
                </a:cubicBezTo>
                <a:lnTo>
                  <a:pt x="637142" y="55902"/>
                </a:lnTo>
                <a:lnTo>
                  <a:pt x="618789" y="69878"/>
                </a:lnTo>
                <a:cubicBezTo>
                  <a:pt x="620341" y="68946"/>
                  <a:pt x="623135" y="67393"/>
                  <a:pt x="624998" y="66461"/>
                </a:cubicBezTo>
                <a:cubicBezTo>
                  <a:pt x="628413" y="64598"/>
                  <a:pt x="632759" y="62114"/>
                  <a:pt x="637105" y="60250"/>
                </a:cubicBezTo>
                <a:cubicBezTo>
                  <a:pt x="642383" y="55592"/>
                  <a:pt x="647971" y="51244"/>
                  <a:pt x="652627" y="47827"/>
                </a:cubicBezTo>
                <a:lnTo>
                  <a:pt x="659767" y="44411"/>
                </a:lnTo>
                <a:lnTo>
                  <a:pt x="670322" y="39132"/>
                </a:lnTo>
                <a:cubicBezTo>
                  <a:pt x="674669" y="36647"/>
                  <a:pt x="676531" y="35094"/>
                  <a:pt x="676531" y="34784"/>
                </a:cubicBezTo>
                <a:cubicBezTo>
                  <a:pt x="674669" y="36647"/>
                  <a:pt x="672806" y="37579"/>
                  <a:pt x="671254" y="39132"/>
                </a:cubicBezTo>
                <a:cubicBezTo>
                  <a:pt x="670012" y="40063"/>
                  <a:pt x="668770" y="40995"/>
                  <a:pt x="667839" y="42858"/>
                </a:cubicBezTo>
                <a:cubicBezTo>
                  <a:pt x="666907" y="43790"/>
                  <a:pt x="665976" y="43790"/>
                  <a:pt x="665355" y="44411"/>
                </a:cubicBezTo>
                <a:cubicBezTo>
                  <a:pt x="665045" y="44411"/>
                  <a:pt x="665045" y="44411"/>
                  <a:pt x="665045" y="44411"/>
                </a:cubicBezTo>
                <a:lnTo>
                  <a:pt x="664504" y="44862"/>
                </a:lnTo>
                <a:lnTo>
                  <a:pt x="649523" y="52797"/>
                </a:lnTo>
                <a:cubicBezTo>
                  <a:pt x="648281" y="53728"/>
                  <a:pt x="647039" y="54349"/>
                  <a:pt x="645798" y="54971"/>
                </a:cubicBezTo>
                <a:cubicBezTo>
                  <a:pt x="642383" y="57766"/>
                  <a:pt x="639899" y="60250"/>
                  <a:pt x="635243" y="63045"/>
                </a:cubicBezTo>
                <a:cubicBezTo>
                  <a:pt x="633690" y="64598"/>
                  <a:pt x="630896" y="65530"/>
                  <a:pt x="629344" y="67393"/>
                </a:cubicBezTo>
                <a:cubicBezTo>
                  <a:pt x="633690" y="64598"/>
                  <a:pt x="638968" y="62114"/>
                  <a:pt x="643314" y="59318"/>
                </a:cubicBezTo>
                <a:cubicBezTo>
                  <a:pt x="646729" y="57455"/>
                  <a:pt x="650144" y="55592"/>
                  <a:pt x="653559" y="53418"/>
                </a:cubicBezTo>
                <a:cubicBezTo>
                  <a:pt x="650454" y="55902"/>
                  <a:pt x="647350" y="58387"/>
                  <a:pt x="644245" y="61182"/>
                </a:cubicBezTo>
                <a:lnTo>
                  <a:pt x="644866" y="61182"/>
                </a:lnTo>
                <a:cubicBezTo>
                  <a:pt x="651075" y="57766"/>
                  <a:pt x="656352" y="54039"/>
                  <a:pt x="662561" y="50623"/>
                </a:cubicBezTo>
                <a:lnTo>
                  <a:pt x="685844" y="40063"/>
                </a:lnTo>
                <a:cubicBezTo>
                  <a:pt x="679636" y="43790"/>
                  <a:pt x="673427" y="47206"/>
                  <a:pt x="667218" y="51244"/>
                </a:cubicBezTo>
                <a:cubicBezTo>
                  <a:pt x="668460" y="50623"/>
                  <a:pt x="670012" y="49691"/>
                  <a:pt x="671254" y="48759"/>
                </a:cubicBezTo>
                <a:lnTo>
                  <a:pt x="666848" y="51435"/>
                </a:lnTo>
                <a:lnTo>
                  <a:pt x="658215" y="55902"/>
                </a:lnTo>
                <a:cubicBezTo>
                  <a:pt x="650144" y="60250"/>
                  <a:pt x="643314" y="64598"/>
                  <a:pt x="635243" y="69878"/>
                </a:cubicBezTo>
                <a:cubicBezTo>
                  <a:pt x="641451" y="67393"/>
                  <a:pt x="647660" y="65530"/>
                  <a:pt x="652938" y="63045"/>
                </a:cubicBezTo>
                <a:cubicBezTo>
                  <a:pt x="663493" y="57766"/>
                  <a:pt x="674669" y="52486"/>
                  <a:pt x="684913" y="48138"/>
                </a:cubicBezTo>
                <a:cubicBezTo>
                  <a:pt x="675600" y="52486"/>
                  <a:pt x="665976" y="56834"/>
                  <a:pt x="656352" y="62114"/>
                </a:cubicBezTo>
                <a:cubicBezTo>
                  <a:pt x="662561" y="60250"/>
                  <a:pt x="666907" y="58697"/>
                  <a:pt x="670322" y="57766"/>
                </a:cubicBezTo>
                <a:cubicBezTo>
                  <a:pt x="683982" y="49691"/>
                  <a:pt x="698883" y="41927"/>
                  <a:pt x="714715" y="33231"/>
                </a:cubicBezTo>
                <a:cubicBezTo>
                  <a:pt x="699814" y="41927"/>
                  <a:pt x="684913" y="49691"/>
                  <a:pt x="672185" y="57766"/>
                </a:cubicBezTo>
                <a:lnTo>
                  <a:pt x="674048" y="57766"/>
                </a:lnTo>
                <a:cubicBezTo>
                  <a:pt x="669391" y="59940"/>
                  <a:pt x="664424" y="62735"/>
                  <a:pt x="659146" y="65530"/>
                </a:cubicBezTo>
                <a:cubicBezTo>
                  <a:pt x="650144" y="70809"/>
                  <a:pt x="641451" y="76089"/>
                  <a:pt x="632759" y="82300"/>
                </a:cubicBezTo>
                <a:cubicBezTo>
                  <a:pt x="646418" y="73915"/>
                  <a:pt x="660078" y="65840"/>
                  <a:pt x="673116" y="58697"/>
                </a:cubicBezTo>
                <a:cubicBezTo>
                  <a:pt x="670633" y="60561"/>
                  <a:pt x="663182" y="65219"/>
                  <a:pt x="652938" y="72362"/>
                </a:cubicBezTo>
                <a:cubicBezTo>
                  <a:pt x="649523" y="74847"/>
                  <a:pt x="647039" y="76400"/>
                  <a:pt x="644866" y="77952"/>
                </a:cubicBezTo>
                <a:lnTo>
                  <a:pt x="629344" y="88201"/>
                </a:lnTo>
                <a:lnTo>
                  <a:pt x="628413" y="89133"/>
                </a:lnTo>
                <a:cubicBezTo>
                  <a:pt x="627481" y="89133"/>
                  <a:pt x="627481" y="90064"/>
                  <a:pt x="626550" y="90064"/>
                </a:cubicBezTo>
                <a:cubicBezTo>
                  <a:pt x="612580" y="99692"/>
                  <a:pt x="595817" y="112115"/>
                  <a:pt x="579363" y="126090"/>
                </a:cubicBezTo>
                <a:cubicBezTo>
                  <a:pt x="577500" y="127643"/>
                  <a:pt x="576569" y="130438"/>
                  <a:pt x="575948" y="132301"/>
                </a:cubicBezTo>
                <a:cubicBezTo>
                  <a:pt x="577500" y="131370"/>
                  <a:pt x="579363" y="129506"/>
                  <a:pt x="581847" y="127643"/>
                </a:cubicBezTo>
                <a:cubicBezTo>
                  <a:pt x="601094" y="113046"/>
                  <a:pt x="621273" y="98760"/>
                  <a:pt x="640520" y="85716"/>
                </a:cubicBezTo>
                <a:cubicBezTo>
                  <a:pt x="630275" y="93481"/>
                  <a:pt x="617858" y="102487"/>
                  <a:pt x="605751" y="112115"/>
                </a:cubicBezTo>
                <a:cubicBezTo>
                  <a:pt x="635243" y="92859"/>
                  <a:pt x="665045" y="75157"/>
                  <a:pt x="688638" y="61182"/>
                </a:cubicBezTo>
                <a:cubicBezTo>
                  <a:pt x="665045" y="75157"/>
                  <a:pt x="623135" y="101555"/>
                  <a:pt x="580915" y="131370"/>
                </a:cubicBezTo>
                <a:cubicBezTo>
                  <a:pt x="578432" y="133854"/>
                  <a:pt x="575017" y="136649"/>
                  <a:pt x="572223" y="138202"/>
                </a:cubicBezTo>
                <a:cubicBezTo>
                  <a:pt x="572223" y="139134"/>
                  <a:pt x="571292" y="140065"/>
                  <a:pt x="571292" y="140997"/>
                </a:cubicBezTo>
                <a:cubicBezTo>
                  <a:pt x="580294" y="134786"/>
                  <a:pt x="588055" y="130438"/>
                  <a:pt x="591470" y="128575"/>
                </a:cubicBezTo>
                <a:lnTo>
                  <a:pt x="607303" y="120810"/>
                </a:lnTo>
                <a:cubicBezTo>
                  <a:pt x="609165" y="118947"/>
                  <a:pt x="610718" y="118015"/>
                  <a:pt x="611649" y="117394"/>
                </a:cubicBezTo>
                <a:cubicBezTo>
                  <a:pt x="630896" y="107767"/>
                  <a:pt x="648591" y="98760"/>
                  <a:pt x="663493" y="91928"/>
                </a:cubicBezTo>
                <a:cubicBezTo>
                  <a:pt x="715647" y="58697"/>
                  <a:pt x="772768" y="30436"/>
                  <a:pt x="830510" y="11181"/>
                </a:cubicBezTo>
                <a:cubicBezTo>
                  <a:pt x="777114" y="29504"/>
                  <a:pt x="724339" y="55902"/>
                  <a:pt x="675600" y="85716"/>
                </a:cubicBezTo>
                <a:cubicBezTo>
                  <a:pt x="691122" y="78573"/>
                  <a:pt x="706023" y="72673"/>
                  <a:pt x="720924" y="67393"/>
                </a:cubicBezTo>
                <a:lnTo>
                  <a:pt x="783944" y="35715"/>
                </a:lnTo>
                <a:cubicBezTo>
                  <a:pt x="766559" y="44411"/>
                  <a:pt x="747312" y="54039"/>
                  <a:pt x="725270" y="65530"/>
                </a:cubicBezTo>
                <a:cubicBezTo>
                  <a:pt x="733342" y="63045"/>
                  <a:pt x="742034" y="60250"/>
                  <a:pt x="750727" y="57766"/>
                </a:cubicBezTo>
                <a:cubicBezTo>
                  <a:pt x="753521" y="56523"/>
                  <a:pt x="756004" y="55281"/>
                  <a:pt x="758798" y="54039"/>
                </a:cubicBezTo>
                <a:cubicBezTo>
                  <a:pt x="780218" y="44722"/>
                  <a:pt x="799466" y="37268"/>
                  <a:pt x="813746" y="31368"/>
                </a:cubicBezTo>
                <a:cubicBezTo>
                  <a:pt x="801639" y="36647"/>
                  <a:pt x="782392" y="44411"/>
                  <a:pt x="758488" y="54971"/>
                </a:cubicBezTo>
                <a:cubicBezTo>
                  <a:pt x="759419" y="54971"/>
                  <a:pt x="761282" y="54039"/>
                  <a:pt x="762213" y="54039"/>
                </a:cubicBezTo>
                <a:lnTo>
                  <a:pt x="804667" y="37444"/>
                </a:lnTo>
                <a:lnTo>
                  <a:pt x="777735" y="49691"/>
                </a:lnTo>
                <a:cubicBezTo>
                  <a:pt x="778045" y="49691"/>
                  <a:pt x="778045" y="49691"/>
                  <a:pt x="778045" y="49691"/>
                </a:cubicBezTo>
                <a:cubicBezTo>
                  <a:pt x="774010" y="51554"/>
                  <a:pt x="769663" y="53107"/>
                  <a:pt x="765628" y="54971"/>
                </a:cubicBezTo>
                <a:cubicBezTo>
                  <a:pt x="768111" y="54039"/>
                  <a:pt x="769974" y="54039"/>
                  <a:pt x="772768" y="53418"/>
                </a:cubicBezTo>
                <a:cubicBezTo>
                  <a:pt x="776493" y="51554"/>
                  <a:pt x="780218" y="49691"/>
                  <a:pt x="783944" y="48138"/>
                </a:cubicBezTo>
                <a:cubicBezTo>
                  <a:pt x="792015" y="45964"/>
                  <a:pt x="800397" y="44101"/>
                  <a:pt x="809400" y="41927"/>
                </a:cubicBezTo>
                <a:cubicBezTo>
                  <a:pt x="811263" y="40995"/>
                  <a:pt x="812815" y="40995"/>
                  <a:pt x="813746" y="40063"/>
                </a:cubicBezTo>
                <a:cubicBezTo>
                  <a:pt x="830510" y="33231"/>
                  <a:pt x="847895" y="26088"/>
                  <a:pt x="866211" y="19255"/>
                </a:cubicBezTo>
                <a:lnTo>
                  <a:pt x="826785" y="35715"/>
                </a:lnTo>
                <a:cubicBezTo>
                  <a:pt x="823370" y="37579"/>
                  <a:pt x="819955" y="38511"/>
                  <a:pt x="816540" y="40063"/>
                </a:cubicBezTo>
                <a:cubicBezTo>
                  <a:pt x="825232" y="36647"/>
                  <a:pt x="833925" y="33231"/>
                  <a:pt x="842617" y="30436"/>
                </a:cubicBezTo>
                <a:cubicBezTo>
                  <a:pt x="833925" y="34163"/>
                  <a:pt x="822438" y="38511"/>
                  <a:pt x="810331" y="43790"/>
                </a:cubicBezTo>
                <a:cubicBezTo>
                  <a:pt x="811263" y="43790"/>
                  <a:pt x="812815" y="42858"/>
                  <a:pt x="813746" y="42858"/>
                </a:cubicBezTo>
                <a:cubicBezTo>
                  <a:pt x="817161" y="40995"/>
                  <a:pt x="820886" y="39132"/>
                  <a:pt x="824301" y="38511"/>
                </a:cubicBezTo>
                <a:cubicBezTo>
                  <a:pt x="822128" y="39132"/>
                  <a:pt x="819334" y="40374"/>
                  <a:pt x="816540" y="41927"/>
                </a:cubicBezTo>
                <a:cubicBezTo>
                  <a:pt x="815919" y="42237"/>
                  <a:pt x="815298" y="42548"/>
                  <a:pt x="814677" y="42858"/>
                </a:cubicBezTo>
                <a:lnTo>
                  <a:pt x="815609" y="42858"/>
                </a:lnTo>
                <a:lnTo>
                  <a:pt x="818713" y="41306"/>
                </a:lnTo>
                <a:cubicBezTo>
                  <a:pt x="822438" y="40684"/>
                  <a:pt x="825853" y="39753"/>
                  <a:pt x="829579" y="38511"/>
                </a:cubicBezTo>
                <a:cubicBezTo>
                  <a:pt x="832993" y="36647"/>
                  <a:pt x="836719" y="35715"/>
                  <a:pt x="840134" y="34163"/>
                </a:cubicBezTo>
                <a:cubicBezTo>
                  <a:pt x="836719" y="35715"/>
                  <a:pt x="832993" y="36647"/>
                  <a:pt x="830510" y="38511"/>
                </a:cubicBezTo>
                <a:lnTo>
                  <a:pt x="832062" y="38511"/>
                </a:lnTo>
                <a:lnTo>
                  <a:pt x="832993" y="38511"/>
                </a:lnTo>
                <a:cubicBezTo>
                  <a:pt x="833614" y="38511"/>
                  <a:pt x="833614" y="38511"/>
                  <a:pt x="833925" y="38200"/>
                </a:cubicBezTo>
                <a:lnTo>
                  <a:pt x="833925" y="38511"/>
                </a:lnTo>
                <a:cubicBezTo>
                  <a:pt x="818092" y="44411"/>
                  <a:pt x="802260" y="51554"/>
                  <a:pt x="787359" y="58697"/>
                </a:cubicBezTo>
                <a:cubicBezTo>
                  <a:pt x="839202" y="39132"/>
                  <a:pt x="893529" y="20808"/>
                  <a:pt x="954997" y="4348"/>
                </a:cubicBezTo>
                <a:lnTo>
                  <a:pt x="870733" y="32301"/>
                </a:lnTo>
                <a:lnTo>
                  <a:pt x="879560" y="28883"/>
                </a:lnTo>
                <a:lnTo>
                  <a:pt x="870402" y="32411"/>
                </a:lnTo>
                <a:lnTo>
                  <a:pt x="807738" y="53198"/>
                </a:lnTo>
                <a:lnTo>
                  <a:pt x="776183" y="63666"/>
                </a:lnTo>
                <a:cubicBezTo>
                  <a:pt x="771216" y="66151"/>
                  <a:pt x="767180" y="68014"/>
                  <a:pt x="762523" y="70188"/>
                </a:cubicBezTo>
                <a:cubicBezTo>
                  <a:pt x="760350" y="71120"/>
                  <a:pt x="758177" y="71741"/>
                  <a:pt x="756004" y="72673"/>
                </a:cubicBezTo>
                <a:lnTo>
                  <a:pt x="751864" y="74571"/>
                </a:lnTo>
                <a:lnTo>
                  <a:pt x="752589" y="74226"/>
                </a:lnTo>
                <a:cubicBezTo>
                  <a:pt x="751347" y="74847"/>
                  <a:pt x="749795" y="75468"/>
                  <a:pt x="748553" y="76089"/>
                </a:cubicBezTo>
                <a:cubicBezTo>
                  <a:pt x="747622" y="76400"/>
                  <a:pt x="747001" y="76710"/>
                  <a:pt x="746380" y="77021"/>
                </a:cubicBezTo>
                <a:cubicBezTo>
                  <a:pt x="737688" y="80747"/>
                  <a:pt x="728375" y="85406"/>
                  <a:pt x="719682" y="89443"/>
                </a:cubicBezTo>
                <a:cubicBezTo>
                  <a:pt x="724029" y="87580"/>
                  <a:pt x="728996" y="86027"/>
                  <a:pt x="733342" y="83853"/>
                </a:cubicBezTo>
                <a:lnTo>
                  <a:pt x="743586" y="78573"/>
                </a:lnTo>
                <a:cubicBezTo>
                  <a:pt x="741103" y="80437"/>
                  <a:pt x="738309" y="81369"/>
                  <a:pt x="735825" y="83232"/>
                </a:cubicBezTo>
                <a:cubicBezTo>
                  <a:pt x="741103" y="81369"/>
                  <a:pt x="746380" y="79505"/>
                  <a:pt x="750727" y="77021"/>
                </a:cubicBezTo>
                <a:cubicBezTo>
                  <a:pt x="751658" y="77021"/>
                  <a:pt x="751658" y="77021"/>
                  <a:pt x="752589" y="76089"/>
                </a:cubicBezTo>
                <a:cubicBezTo>
                  <a:pt x="760350" y="72052"/>
                  <a:pt x="768732" y="68635"/>
                  <a:pt x="777424" y="64909"/>
                </a:cubicBezTo>
                <a:cubicBezTo>
                  <a:pt x="781150" y="63666"/>
                  <a:pt x="785185" y="62424"/>
                  <a:pt x="789221" y="61182"/>
                </a:cubicBezTo>
                <a:cubicBezTo>
                  <a:pt x="793878" y="59008"/>
                  <a:pt x="798224" y="57144"/>
                  <a:pt x="802881" y="55281"/>
                </a:cubicBezTo>
                <a:cubicBezTo>
                  <a:pt x="800708" y="56523"/>
                  <a:pt x="798224" y="57455"/>
                  <a:pt x="795740" y="58697"/>
                </a:cubicBezTo>
                <a:cubicBezTo>
                  <a:pt x="794499" y="59318"/>
                  <a:pt x="792947" y="59940"/>
                  <a:pt x="792015" y="60250"/>
                </a:cubicBezTo>
                <a:cubicBezTo>
                  <a:pt x="785806" y="63045"/>
                  <a:pt x="777735" y="66461"/>
                  <a:pt x="770905" y="69878"/>
                </a:cubicBezTo>
                <a:cubicBezTo>
                  <a:pt x="790153" y="62114"/>
                  <a:pt x="810331" y="54971"/>
                  <a:pt x="829579" y="48138"/>
                </a:cubicBezTo>
                <a:lnTo>
                  <a:pt x="870402" y="32411"/>
                </a:lnTo>
                <a:lnTo>
                  <a:pt x="870733" y="32301"/>
                </a:lnTo>
                <a:lnTo>
                  <a:pt x="841065" y="43790"/>
                </a:lnTo>
                <a:cubicBezTo>
                  <a:pt x="852862" y="39442"/>
                  <a:pt x="864969" y="35094"/>
                  <a:pt x="877076" y="31678"/>
                </a:cubicBezTo>
                <a:cubicBezTo>
                  <a:pt x="853482" y="39753"/>
                  <a:pt x="828026" y="49380"/>
                  <a:pt x="801639" y="59318"/>
                </a:cubicBezTo>
                <a:cubicBezTo>
                  <a:pt x="799466" y="60250"/>
                  <a:pt x="796982" y="61182"/>
                  <a:pt x="794809" y="62114"/>
                </a:cubicBezTo>
                <a:cubicBezTo>
                  <a:pt x="801949" y="59629"/>
                  <a:pt x="809089" y="56834"/>
                  <a:pt x="816230" y="54349"/>
                </a:cubicBezTo>
                <a:cubicBezTo>
                  <a:pt x="807227" y="57766"/>
                  <a:pt x="798224" y="61182"/>
                  <a:pt x="789221" y="64598"/>
                </a:cubicBezTo>
                <a:cubicBezTo>
                  <a:pt x="802260" y="60250"/>
                  <a:pt x="815609" y="54971"/>
                  <a:pt x="828647" y="50623"/>
                </a:cubicBezTo>
                <a:cubicBezTo>
                  <a:pt x="851620" y="42858"/>
                  <a:pt x="872419" y="35715"/>
                  <a:pt x="894461" y="29504"/>
                </a:cubicBezTo>
                <a:cubicBezTo>
                  <a:pt x="904084" y="26088"/>
                  <a:pt x="913708" y="22672"/>
                  <a:pt x="924263" y="19877"/>
                </a:cubicBezTo>
                <a:lnTo>
                  <a:pt x="900670" y="27951"/>
                </a:lnTo>
                <a:cubicBezTo>
                  <a:pt x="932334" y="18013"/>
                  <a:pt x="964310" y="9007"/>
                  <a:pt x="998148" y="0"/>
                </a:cubicBezTo>
                <a:close/>
              </a:path>
            </a:pathLst>
          </a:custGeom>
          <a:solidFill>
            <a:srgbClr val="243383"/>
          </a:solidFill>
          <a:ln>
            <a:noFill/>
          </a:ln>
          <a:effectLst/>
        </p:spPr>
        <p:txBody>
          <a:bodyPr wrap="none" anchor="ctr"/>
          <a:lstStyle/>
          <a:p>
            <a:endParaRPr lang="en-US" sz="1799"/>
          </a:p>
        </p:txBody>
      </p:sp>
      <p:sp>
        <p:nvSpPr>
          <p:cNvPr id="62" name="Freeform 7"/>
          <p:cNvSpPr>
            <a:spLocks noChangeArrowheads="1"/>
          </p:cNvSpPr>
          <p:nvPr userDrawn="1"/>
        </p:nvSpPr>
        <p:spPr bwMode="auto">
          <a:xfrm>
            <a:off x="5069277" y="2159971"/>
            <a:ext cx="1879897" cy="2663427"/>
          </a:xfrm>
          <a:custGeom>
            <a:avLst/>
            <a:gdLst>
              <a:gd name="T0" fmla="*/ 3649 w 4263"/>
              <a:gd name="T1" fmla="*/ 1660 h 6041"/>
              <a:gd name="T2" fmla="*/ 3785 w 4263"/>
              <a:gd name="T3" fmla="*/ 2210 h 6041"/>
              <a:gd name="T4" fmla="*/ 4143 w 4263"/>
              <a:gd name="T5" fmla="*/ 2676 h 6041"/>
              <a:gd name="T6" fmla="*/ 3954 w 4263"/>
              <a:gd name="T7" fmla="*/ 3133 h 6041"/>
              <a:gd name="T8" fmla="*/ 3920 w 4263"/>
              <a:gd name="T9" fmla="*/ 3333 h 6041"/>
              <a:gd name="T10" fmla="*/ 3836 w 4263"/>
              <a:gd name="T11" fmla="*/ 3833 h 6041"/>
              <a:gd name="T12" fmla="*/ 3192 w 4263"/>
              <a:gd name="T13" fmla="*/ 3982 h 6041"/>
              <a:gd name="T14" fmla="*/ 3074 w 4263"/>
              <a:gd name="T15" fmla="*/ 4375 h 6041"/>
              <a:gd name="T16" fmla="*/ 3288 w 4263"/>
              <a:gd name="T17" fmla="*/ 4902 h 6041"/>
              <a:gd name="T18" fmla="*/ 3443 w 4263"/>
              <a:gd name="T19" fmla="*/ 5083 h 6041"/>
              <a:gd name="T20" fmla="*/ 3240 w 4263"/>
              <a:gd name="T21" fmla="*/ 5204 h 6041"/>
              <a:gd name="T22" fmla="*/ 3615 w 4263"/>
              <a:gd name="T23" fmla="*/ 5656 h 6041"/>
              <a:gd name="T24" fmla="*/ 3728 w 4263"/>
              <a:gd name="T25" fmla="*/ 5822 h 6041"/>
              <a:gd name="T26" fmla="*/ 3751 w 4263"/>
              <a:gd name="T27" fmla="*/ 6040 h 6041"/>
              <a:gd name="T28" fmla="*/ 0 w 4263"/>
              <a:gd name="T29" fmla="*/ 5419 h 6041"/>
              <a:gd name="T30" fmla="*/ 1067 w 4263"/>
              <a:gd name="T31" fmla="*/ 4755 h 6041"/>
              <a:gd name="T32" fmla="*/ 1118 w 4263"/>
              <a:gd name="T33" fmla="*/ 4648 h 6041"/>
              <a:gd name="T34" fmla="*/ 1265 w 4263"/>
              <a:gd name="T35" fmla="*/ 4341 h 6041"/>
              <a:gd name="T36" fmla="*/ 1589 w 4263"/>
              <a:gd name="T37" fmla="*/ 4341 h 6041"/>
              <a:gd name="T38" fmla="*/ 1685 w 4263"/>
              <a:gd name="T39" fmla="*/ 4044 h 6041"/>
              <a:gd name="T40" fmla="*/ 1403 w 4263"/>
              <a:gd name="T41" fmla="*/ 3486 h 6041"/>
              <a:gd name="T42" fmla="*/ 1087 w 4263"/>
              <a:gd name="T43" fmla="*/ 2772 h 6041"/>
              <a:gd name="T44" fmla="*/ 793 w 4263"/>
              <a:gd name="T45" fmla="*/ 2292 h 6041"/>
              <a:gd name="T46" fmla="*/ 644 w 4263"/>
              <a:gd name="T47" fmla="*/ 1962 h 6041"/>
              <a:gd name="T48" fmla="*/ 858 w 4263"/>
              <a:gd name="T49" fmla="*/ 1496 h 6041"/>
              <a:gd name="T50" fmla="*/ 867 w 4263"/>
              <a:gd name="T51" fmla="*/ 1318 h 6041"/>
              <a:gd name="T52" fmla="*/ 1129 w 4263"/>
              <a:gd name="T53" fmla="*/ 853 h 6041"/>
              <a:gd name="T54" fmla="*/ 1536 w 4263"/>
              <a:gd name="T55" fmla="*/ 680 h 6041"/>
              <a:gd name="T56" fmla="*/ 1860 w 4263"/>
              <a:gd name="T57" fmla="*/ 630 h 6041"/>
              <a:gd name="T58" fmla="*/ 2091 w 4263"/>
              <a:gd name="T59" fmla="*/ 500 h 6041"/>
              <a:gd name="T60" fmla="*/ 2546 w 4263"/>
              <a:gd name="T61" fmla="*/ 446 h 6041"/>
              <a:gd name="T62" fmla="*/ 2732 w 4263"/>
              <a:gd name="T63" fmla="*/ 297 h 6041"/>
              <a:gd name="T64" fmla="*/ 3026 w 4263"/>
              <a:gd name="T65" fmla="*/ 336 h 6041"/>
              <a:gd name="T66" fmla="*/ 3144 w 4263"/>
              <a:gd name="T67" fmla="*/ 426 h 6041"/>
              <a:gd name="T68" fmla="*/ 3333 w 4263"/>
              <a:gd name="T69" fmla="*/ 384 h 6041"/>
              <a:gd name="T70" fmla="*/ 3686 w 4263"/>
              <a:gd name="T71" fmla="*/ 551 h 6041"/>
              <a:gd name="T72" fmla="*/ 3985 w 4263"/>
              <a:gd name="T73" fmla="*/ 1039 h 6041"/>
              <a:gd name="T74" fmla="*/ 4112 w 4263"/>
              <a:gd name="T75" fmla="*/ 1163 h 6041"/>
              <a:gd name="T76" fmla="*/ 3587 w 4263"/>
              <a:gd name="T77" fmla="*/ 1411 h 6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63" h="6041">
                <a:moveTo>
                  <a:pt x="3587" y="1411"/>
                </a:moveTo>
                <a:cubicBezTo>
                  <a:pt x="3618" y="1524"/>
                  <a:pt x="3649" y="1660"/>
                  <a:pt x="3649" y="1660"/>
                </a:cubicBezTo>
                <a:cubicBezTo>
                  <a:pt x="3677" y="1710"/>
                  <a:pt x="3802" y="1939"/>
                  <a:pt x="3802" y="1939"/>
                </a:cubicBezTo>
                <a:cubicBezTo>
                  <a:pt x="3841" y="2015"/>
                  <a:pt x="3785" y="2210"/>
                  <a:pt x="3785" y="2210"/>
                </a:cubicBezTo>
                <a:cubicBezTo>
                  <a:pt x="3757" y="2264"/>
                  <a:pt x="3943" y="2487"/>
                  <a:pt x="3943" y="2487"/>
                </a:cubicBezTo>
                <a:cubicBezTo>
                  <a:pt x="3971" y="2532"/>
                  <a:pt x="4143" y="2676"/>
                  <a:pt x="4143" y="2676"/>
                </a:cubicBezTo>
                <a:cubicBezTo>
                  <a:pt x="4242" y="2848"/>
                  <a:pt x="3954" y="2938"/>
                  <a:pt x="3954" y="2938"/>
                </a:cubicBezTo>
                <a:cubicBezTo>
                  <a:pt x="3982" y="3034"/>
                  <a:pt x="3954" y="3133"/>
                  <a:pt x="3954" y="3133"/>
                </a:cubicBezTo>
                <a:cubicBezTo>
                  <a:pt x="3968" y="3277"/>
                  <a:pt x="3881" y="3260"/>
                  <a:pt x="3881" y="3260"/>
                </a:cubicBezTo>
                <a:cubicBezTo>
                  <a:pt x="3898" y="3277"/>
                  <a:pt x="3920" y="3333"/>
                  <a:pt x="3920" y="3333"/>
                </a:cubicBezTo>
                <a:cubicBezTo>
                  <a:pt x="3960" y="3401"/>
                  <a:pt x="3858" y="3565"/>
                  <a:pt x="3858" y="3565"/>
                </a:cubicBezTo>
                <a:cubicBezTo>
                  <a:pt x="3971" y="3740"/>
                  <a:pt x="3836" y="3833"/>
                  <a:pt x="3836" y="3833"/>
                </a:cubicBezTo>
                <a:cubicBezTo>
                  <a:pt x="3768" y="3940"/>
                  <a:pt x="3618" y="3906"/>
                  <a:pt x="3618" y="3906"/>
                </a:cubicBezTo>
                <a:cubicBezTo>
                  <a:pt x="3395" y="3892"/>
                  <a:pt x="3192" y="3982"/>
                  <a:pt x="3192" y="3982"/>
                </a:cubicBezTo>
                <a:cubicBezTo>
                  <a:pt x="3133" y="3999"/>
                  <a:pt x="3141" y="4185"/>
                  <a:pt x="3141" y="4185"/>
                </a:cubicBezTo>
                <a:cubicBezTo>
                  <a:pt x="3150" y="4304"/>
                  <a:pt x="3074" y="4375"/>
                  <a:pt x="3074" y="4375"/>
                </a:cubicBezTo>
                <a:cubicBezTo>
                  <a:pt x="3065" y="4383"/>
                  <a:pt x="3014" y="4549"/>
                  <a:pt x="2972" y="4705"/>
                </a:cubicBezTo>
                <a:cubicBezTo>
                  <a:pt x="3099" y="4775"/>
                  <a:pt x="3212" y="4849"/>
                  <a:pt x="3288" y="4902"/>
                </a:cubicBezTo>
                <a:cubicBezTo>
                  <a:pt x="3404" y="4981"/>
                  <a:pt x="3443" y="5021"/>
                  <a:pt x="3463" y="5041"/>
                </a:cubicBezTo>
                <a:cubicBezTo>
                  <a:pt x="3483" y="5060"/>
                  <a:pt x="3479" y="5061"/>
                  <a:pt x="3443" y="5083"/>
                </a:cubicBezTo>
                <a:cubicBezTo>
                  <a:pt x="3406" y="5106"/>
                  <a:pt x="3330" y="5148"/>
                  <a:pt x="3254" y="5196"/>
                </a:cubicBezTo>
                <a:cubicBezTo>
                  <a:pt x="3249" y="5199"/>
                  <a:pt x="3246" y="5201"/>
                  <a:pt x="3240" y="5204"/>
                </a:cubicBezTo>
                <a:cubicBezTo>
                  <a:pt x="3260" y="5241"/>
                  <a:pt x="3282" y="5278"/>
                  <a:pt x="3311" y="5314"/>
                </a:cubicBezTo>
                <a:cubicBezTo>
                  <a:pt x="3401" y="5444"/>
                  <a:pt x="3536" y="5586"/>
                  <a:pt x="3615" y="5656"/>
                </a:cubicBezTo>
                <a:cubicBezTo>
                  <a:pt x="3694" y="5727"/>
                  <a:pt x="3719" y="5729"/>
                  <a:pt x="3728" y="5746"/>
                </a:cubicBezTo>
                <a:cubicBezTo>
                  <a:pt x="3736" y="5763"/>
                  <a:pt x="3731" y="5794"/>
                  <a:pt x="3728" y="5822"/>
                </a:cubicBezTo>
                <a:cubicBezTo>
                  <a:pt x="3725" y="5850"/>
                  <a:pt x="3723" y="5873"/>
                  <a:pt x="3731" y="5918"/>
                </a:cubicBezTo>
                <a:cubicBezTo>
                  <a:pt x="3734" y="5949"/>
                  <a:pt x="3742" y="5992"/>
                  <a:pt x="3751" y="6040"/>
                </a:cubicBezTo>
                <a:lnTo>
                  <a:pt x="0" y="6040"/>
                </a:lnTo>
                <a:lnTo>
                  <a:pt x="0" y="5419"/>
                </a:lnTo>
                <a:cubicBezTo>
                  <a:pt x="215" y="5266"/>
                  <a:pt x="895" y="4812"/>
                  <a:pt x="1059" y="4758"/>
                </a:cubicBezTo>
                <a:cubicBezTo>
                  <a:pt x="1061" y="4758"/>
                  <a:pt x="1064" y="4755"/>
                  <a:pt x="1067" y="4755"/>
                </a:cubicBezTo>
                <a:cubicBezTo>
                  <a:pt x="1076" y="4741"/>
                  <a:pt x="1090" y="4727"/>
                  <a:pt x="1104" y="4710"/>
                </a:cubicBezTo>
                <a:cubicBezTo>
                  <a:pt x="1104" y="4691"/>
                  <a:pt x="1109" y="4671"/>
                  <a:pt x="1118" y="4648"/>
                </a:cubicBezTo>
                <a:cubicBezTo>
                  <a:pt x="1140" y="4606"/>
                  <a:pt x="1183" y="4561"/>
                  <a:pt x="1214" y="4527"/>
                </a:cubicBezTo>
                <a:cubicBezTo>
                  <a:pt x="1231" y="4459"/>
                  <a:pt x="1234" y="4383"/>
                  <a:pt x="1265" y="4341"/>
                </a:cubicBezTo>
                <a:cubicBezTo>
                  <a:pt x="1276" y="4324"/>
                  <a:pt x="1293" y="4312"/>
                  <a:pt x="1313" y="4307"/>
                </a:cubicBezTo>
                <a:cubicBezTo>
                  <a:pt x="1400" y="4315"/>
                  <a:pt x="1493" y="4327"/>
                  <a:pt x="1589" y="4341"/>
                </a:cubicBezTo>
                <a:lnTo>
                  <a:pt x="1606" y="4346"/>
                </a:lnTo>
                <a:cubicBezTo>
                  <a:pt x="1651" y="4191"/>
                  <a:pt x="1685" y="4044"/>
                  <a:pt x="1685" y="4044"/>
                </a:cubicBezTo>
                <a:cubicBezTo>
                  <a:pt x="1572" y="4036"/>
                  <a:pt x="1507" y="3742"/>
                  <a:pt x="1507" y="3742"/>
                </a:cubicBezTo>
                <a:cubicBezTo>
                  <a:pt x="1403" y="3714"/>
                  <a:pt x="1403" y="3486"/>
                  <a:pt x="1403" y="3486"/>
                </a:cubicBezTo>
                <a:cubicBezTo>
                  <a:pt x="1214" y="3378"/>
                  <a:pt x="1236" y="3119"/>
                  <a:pt x="1236" y="3119"/>
                </a:cubicBezTo>
                <a:cubicBezTo>
                  <a:pt x="1115" y="3014"/>
                  <a:pt x="1087" y="2772"/>
                  <a:pt x="1087" y="2772"/>
                </a:cubicBezTo>
                <a:cubicBezTo>
                  <a:pt x="1033" y="2732"/>
                  <a:pt x="960" y="2518"/>
                  <a:pt x="960" y="2518"/>
                </a:cubicBezTo>
                <a:cubicBezTo>
                  <a:pt x="833" y="2481"/>
                  <a:pt x="793" y="2292"/>
                  <a:pt x="793" y="2292"/>
                </a:cubicBezTo>
                <a:cubicBezTo>
                  <a:pt x="649" y="2241"/>
                  <a:pt x="652" y="2046"/>
                  <a:pt x="652" y="2046"/>
                </a:cubicBezTo>
                <a:cubicBezTo>
                  <a:pt x="728" y="1866"/>
                  <a:pt x="644" y="1962"/>
                  <a:pt x="644" y="1962"/>
                </a:cubicBezTo>
                <a:cubicBezTo>
                  <a:pt x="545" y="1854"/>
                  <a:pt x="717" y="1682"/>
                  <a:pt x="717" y="1682"/>
                </a:cubicBezTo>
                <a:cubicBezTo>
                  <a:pt x="251" y="1891"/>
                  <a:pt x="858" y="1496"/>
                  <a:pt x="858" y="1496"/>
                </a:cubicBezTo>
                <a:cubicBezTo>
                  <a:pt x="994" y="1400"/>
                  <a:pt x="610" y="1519"/>
                  <a:pt x="610" y="1519"/>
                </a:cubicBezTo>
                <a:cubicBezTo>
                  <a:pt x="610" y="1344"/>
                  <a:pt x="867" y="1318"/>
                  <a:pt x="867" y="1318"/>
                </a:cubicBezTo>
                <a:cubicBezTo>
                  <a:pt x="850" y="1290"/>
                  <a:pt x="875" y="1174"/>
                  <a:pt x="875" y="1174"/>
                </a:cubicBezTo>
                <a:cubicBezTo>
                  <a:pt x="881" y="1025"/>
                  <a:pt x="1129" y="853"/>
                  <a:pt x="1129" y="853"/>
                </a:cubicBezTo>
                <a:cubicBezTo>
                  <a:pt x="1174" y="726"/>
                  <a:pt x="1392" y="754"/>
                  <a:pt x="1392" y="754"/>
                </a:cubicBezTo>
                <a:cubicBezTo>
                  <a:pt x="1341" y="477"/>
                  <a:pt x="1536" y="680"/>
                  <a:pt x="1536" y="680"/>
                </a:cubicBezTo>
                <a:cubicBezTo>
                  <a:pt x="1609" y="697"/>
                  <a:pt x="1558" y="607"/>
                  <a:pt x="1558" y="607"/>
                </a:cubicBezTo>
                <a:cubicBezTo>
                  <a:pt x="1400" y="384"/>
                  <a:pt x="1860" y="630"/>
                  <a:pt x="1860" y="630"/>
                </a:cubicBezTo>
                <a:cubicBezTo>
                  <a:pt x="1883" y="0"/>
                  <a:pt x="1933" y="531"/>
                  <a:pt x="1933" y="531"/>
                </a:cubicBezTo>
                <a:cubicBezTo>
                  <a:pt x="1956" y="395"/>
                  <a:pt x="2091" y="500"/>
                  <a:pt x="2091" y="500"/>
                </a:cubicBezTo>
                <a:cubicBezTo>
                  <a:pt x="2159" y="381"/>
                  <a:pt x="2244" y="477"/>
                  <a:pt x="2244" y="477"/>
                </a:cubicBezTo>
                <a:cubicBezTo>
                  <a:pt x="2306" y="409"/>
                  <a:pt x="2546" y="446"/>
                  <a:pt x="2546" y="446"/>
                </a:cubicBezTo>
                <a:cubicBezTo>
                  <a:pt x="2712" y="469"/>
                  <a:pt x="2642" y="347"/>
                  <a:pt x="2642" y="347"/>
                </a:cubicBezTo>
                <a:cubicBezTo>
                  <a:pt x="2416" y="158"/>
                  <a:pt x="2732" y="297"/>
                  <a:pt x="2732" y="297"/>
                </a:cubicBezTo>
                <a:cubicBezTo>
                  <a:pt x="2746" y="116"/>
                  <a:pt x="2949" y="314"/>
                  <a:pt x="2949" y="314"/>
                </a:cubicBezTo>
                <a:cubicBezTo>
                  <a:pt x="2851" y="74"/>
                  <a:pt x="3026" y="336"/>
                  <a:pt x="3026" y="336"/>
                </a:cubicBezTo>
                <a:cubicBezTo>
                  <a:pt x="3026" y="336"/>
                  <a:pt x="2997" y="367"/>
                  <a:pt x="3031" y="353"/>
                </a:cubicBezTo>
                <a:cubicBezTo>
                  <a:pt x="3062" y="339"/>
                  <a:pt x="3144" y="426"/>
                  <a:pt x="3144" y="426"/>
                </a:cubicBezTo>
                <a:cubicBezTo>
                  <a:pt x="3161" y="404"/>
                  <a:pt x="3257" y="398"/>
                  <a:pt x="3257" y="398"/>
                </a:cubicBezTo>
                <a:cubicBezTo>
                  <a:pt x="3136" y="322"/>
                  <a:pt x="3333" y="384"/>
                  <a:pt x="3333" y="384"/>
                </a:cubicBezTo>
                <a:cubicBezTo>
                  <a:pt x="3175" y="235"/>
                  <a:pt x="3429" y="378"/>
                  <a:pt x="3429" y="378"/>
                </a:cubicBezTo>
                <a:cubicBezTo>
                  <a:pt x="3505" y="294"/>
                  <a:pt x="3686" y="551"/>
                  <a:pt x="3686" y="551"/>
                </a:cubicBezTo>
                <a:cubicBezTo>
                  <a:pt x="3816" y="522"/>
                  <a:pt x="3872" y="903"/>
                  <a:pt x="3872" y="903"/>
                </a:cubicBezTo>
                <a:cubicBezTo>
                  <a:pt x="3931" y="940"/>
                  <a:pt x="3985" y="1039"/>
                  <a:pt x="3985" y="1039"/>
                </a:cubicBezTo>
                <a:cubicBezTo>
                  <a:pt x="4036" y="759"/>
                  <a:pt x="4053" y="1112"/>
                  <a:pt x="4053" y="1112"/>
                </a:cubicBezTo>
                <a:cubicBezTo>
                  <a:pt x="4126" y="881"/>
                  <a:pt x="4112" y="1163"/>
                  <a:pt x="4112" y="1163"/>
                </a:cubicBezTo>
                <a:cubicBezTo>
                  <a:pt x="4262" y="1217"/>
                  <a:pt x="4106" y="1245"/>
                  <a:pt x="4106" y="1245"/>
                </a:cubicBezTo>
                <a:cubicBezTo>
                  <a:pt x="4047" y="1380"/>
                  <a:pt x="3587" y="1411"/>
                  <a:pt x="3587" y="1411"/>
                </a:cubicBezTo>
              </a:path>
            </a:pathLst>
          </a:custGeom>
          <a:solidFill>
            <a:srgbClr val="083D8E"/>
          </a:solidFill>
          <a:ln>
            <a:noFill/>
          </a:ln>
          <a:effectLst/>
        </p:spPr>
        <p:txBody>
          <a:bodyPr wrap="none" anchor="ctr"/>
          <a:lstStyle/>
          <a:p>
            <a:endParaRPr lang="en-US" sz="1799"/>
          </a:p>
        </p:txBody>
      </p:sp>
      <p:sp>
        <p:nvSpPr>
          <p:cNvPr id="63" name="Freeform 8"/>
          <p:cNvSpPr>
            <a:spLocks noChangeArrowheads="1"/>
          </p:cNvSpPr>
          <p:nvPr userDrawn="1"/>
        </p:nvSpPr>
        <p:spPr bwMode="auto">
          <a:xfrm>
            <a:off x="2694887" y="2322893"/>
            <a:ext cx="1909947" cy="2500506"/>
          </a:xfrm>
          <a:custGeom>
            <a:avLst/>
            <a:gdLst>
              <a:gd name="T0" fmla="*/ 4344 w 4378"/>
              <a:gd name="T1" fmla="*/ 2339 h 5734"/>
              <a:gd name="T2" fmla="*/ 4115 w 4378"/>
              <a:gd name="T3" fmla="*/ 2548 h 5734"/>
              <a:gd name="T4" fmla="*/ 4129 w 4378"/>
              <a:gd name="T5" fmla="*/ 2714 h 5734"/>
              <a:gd name="T6" fmla="*/ 4053 w 4378"/>
              <a:gd name="T7" fmla="*/ 2914 h 5734"/>
              <a:gd name="T8" fmla="*/ 4129 w 4378"/>
              <a:gd name="T9" fmla="*/ 3052 h 5734"/>
              <a:gd name="T10" fmla="*/ 4073 w 4378"/>
              <a:gd name="T11" fmla="*/ 3185 h 5734"/>
              <a:gd name="T12" fmla="*/ 4039 w 4378"/>
              <a:gd name="T13" fmla="*/ 3399 h 5734"/>
              <a:gd name="T14" fmla="*/ 3881 w 4378"/>
              <a:gd name="T15" fmla="*/ 3676 h 5734"/>
              <a:gd name="T16" fmla="*/ 3195 w 4378"/>
              <a:gd name="T17" fmla="*/ 3614 h 5734"/>
              <a:gd name="T18" fmla="*/ 3023 w 4378"/>
              <a:gd name="T19" fmla="*/ 3704 h 5734"/>
              <a:gd name="T20" fmla="*/ 2856 w 4378"/>
              <a:gd name="T21" fmla="*/ 4505 h 5734"/>
              <a:gd name="T22" fmla="*/ 2794 w 4378"/>
              <a:gd name="T23" fmla="*/ 4700 h 5734"/>
              <a:gd name="T24" fmla="*/ 3003 w 4378"/>
              <a:gd name="T25" fmla="*/ 4943 h 5734"/>
              <a:gd name="T26" fmla="*/ 2975 w 4378"/>
              <a:gd name="T27" fmla="*/ 4963 h 5734"/>
              <a:gd name="T28" fmla="*/ 3068 w 4378"/>
              <a:gd name="T29" fmla="*/ 5076 h 5734"/>
              <a:gd name="T30" fmla="*/ 3302 w 4378"/>
              <a:gd name="T31" fmla="*/ 5414 h 5734"/>
              <a:gd name="T32" fmla="*/ 3508 w 4378"/>
              <a:gd name="T33" fmla="*/ 5733 h 5734"/>
              <a:gd name="T34" fmla="*/ 0 w 4378"/>
              <a:gd name="T35" fmla="*/ 5733 h 5734"/>
              <a:gd name="T36" fmla="*/ 0 w 4378"/>
              <a:gd name="T37" fmla="*/ 5044 h 5734"/>
              <a:gd name="T38" fmla="*/ 331 w 4378"/>
              <a:gd name="T39" fmla="*/ 4644 h 5734"/>
              <a:gd name="T40" fmla="*/ 892 w 4378"/>
              <a:gd name="T41" fmla="*/ 4147 h 5734"/>
              <a:gd name="T42" fmla="*/ 878 w 4378"/>
              <a:gd name="T43" fmla="*/ 4077 h 5734"/>
              <a:gd name="T44" fmla="*/ 906 w 4378"/>
              <a:gd name="T45" fmla="*/ 3791 h 5734"/>
              <a:gd name="T46" fmla="*/ 1039 w 4378"/>
              <a:gd name="T47" fmla="*/ 3591 h 5734"/>
              <a:gd name="T48" fmla="*/ 1287 w 4378"/>
              <a:gd name="T49" fmla="*/ 3591 h 5734"/>
              <a:gd name="T50" fmla="*/ 1363 w 4378"/>
              <a:gd name="T51" fmla="*/ 3190 h 5734"/>
              <a:gd name="T52" fmla="*/ 1315 w 4378"/>
              <a:gd name="T53" fmla="*/ 3204 h 5734"/>
              <a:gd name="T54" fmla="*/ 971 w 4378"/>
              <a:gd name="T55" fmla="*/ 2384 h 5734"/>
              <a:gd name="T56" fmla="*/ 954 w 4378"/>
              <a:gd name="T57" fmla="*/ 2404 h 5734"/>
              <a:gd name="T58" fmla="*/ 726 w 4378"/>
              <a:gd name="T59" fmla="*/ 2590 h 5734"/>
              <a:gd name="T60" fmla="*/ 836 w 4378"/>
              <a:gd name="T61" fmla="*/ 2421 h 5734"/>
              <a:gd name="T62" fmla="*/ 585 w 4378"/>
              <a:gd name="T63" fmla="*/ 2480 h 5734"/>
              <a:gd name="T64" fmla="*/ 204 w 4378"/>
              <a:gd name="T65" fmla="*/ 2285 h 5734"/>
              <a:gd name="T66" fmla="*/ 189 w 4378"/>
              <a:gd name="T67" fmla="*/ 2285 h 5734"/>
              <a:gd name="T68" fmla="*/ 20 w 4378"/>
              <a:gd name="T69" fmla="*/ 2071 h 5734"/>
              <a:gd name="T70" fmla="*/ 23 w 4378"/>
              <a:gd name="T71" fmla="*/ 2040 h 5734"/>
              <a:gd name="T72" fmla="*/ 6 w 4378"/>
              <a:gd name="T73" fmla="*/ 2029 h 5734"/>
              <a:gd name="T74" fmla="*/ 6 w 4378"/>
              <a:gd name="T75" fmla="*/ 1614 h 5734"/>
              <a:gd name="T76" fmla="*/ 130 w 4378"/>
              <a:gd name="T77" fmla="*/ 1572 h 5734"/>
              <a:gd name="T78" fmla="*/ 579 w 4378"/>
              <a:gd name="T79" fmla="*/ 1360 h 5734"/>
              <a:gd name="T80" fmla="*/ 788 w 4378"/>
              <a:gd name="T81" fmla="*/ 1397 h 5734"/>
              <a:gd name="T82" fmla="*/ 731 w 4378"/>
              <a:gd name="T83" fmla="*/ 1289 h 5734"/>
              <a:gd name="T84" fmla="*/ 867 w 4378"/>
              <a:gd name="T85" fmla="*/ 1385 h 5734"/>
              <a:gd name="T86" fmla="*/ 932 w 4378"/>
              <a:gd name="T87" fmla="*/ 928 h 5734"/>
              <a:gd name="T88" fmla="*/ 1499 w 4378"/>
              <a:gd name="T89" fmla="*/ 361 h 5734"/>
              <a:gd name="T90" fmla="*/ 2252 w 4378"/>
              <a:gd name="T91" fmla="*/ 28 h 5734"/>
              <a:gd name="T92" fmla="*/ 2752 w 4378"/>
              <a:gd name="T93" fmla="*/ 56 h 5734"/>
              <a:gd name="T94" fmla="*/ 2986 w 4378"/>
              <a:gd name="T95" fmla="*/ 90 h 5734"/>
              <a:gd name="T96" fmla="*/ 3511 w 4378"/>
              <a:gd name="T97" fmla="*/ 146 h 5734"/>
              <a:gd name="T98" fmla="*/ 3649 w 4378"/>
              <a:gd name="T99" fmla="*/ 680 h 5734"/>
              <a:gd name="T100" fmla="*/ 3858 w 4378"/>
              <a:gd name="T101" fmla="*/ 1027 h 5734"/>
              <a:gd name="T102" fmla="*/ 3996 w 4378"/>
              <a:gd name="T103" fmla="*/ 1422 h 5734"/>
              <a:gd name="T104" fmla="*/ 4039 w 4378"/>
              <a:gd name="T105" fmla="*/ 1665 h 5734"/>
              <a:gd name="T106" fmla="*/ 4115 w 4378"/>
              <a:gd name="T107" fmla="*/ 1907 h 5734"/>
              <a:gd name="T108" fmla="*/ 4344 w 4378"/>
              <a:gd name="T109" fmla="*/ 2339 h 5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378" h="5734">
                <a:moveTo>
                  <a:pt x="4344" y="2339"/>
                </a:moveTo>
                <a:cubicBezTo>
                  <a:pt x="4310" y="2449"/>
                  <a:pt x="4205" y="2520"/>
                  <a:pt x="4115" y="2548"/>
                </a:cubicBezTo>
                <a:cubicBezTo>
                  <a:pt x="4115" y="2548"/>
                  <a:pt x="4109" y="2643"/>
                  <a:pt x="4129" y="2714"/>
                </a:cubicBezTo>
                <a:cubicBezTo>
                  <a:pt x="4149" y="2784"/>
                  <a:pt x="4123" y="2832"/>
                  <a:pt x="4053" y="2914"/>
                </a:cubicBezTo>
                <a:cubicBezTo>
                  <a:pt x="4053" y="2914"/>
                  <a:pt x="4129" y="3018"/>
                  <a:pt x="4129" y="3052"/>
                </a:cubicBezTo>
                <a:cubicBezTo>
                  <a:pt x="4129" y="3086"/>
                  <a:pt x="4087" y="3134"/>
                  <a:pt x="4073" y="3185"/>
                </a:cubicBezTo>
                <a:cubicBezTo>
                  <a:pt x="4059" y="3233"/>
                  <a:pt x="4016" y="3317"/>
                  <a:pt x="4039" y="3399"/>
                </a:cubicBezTo>
                <a:cubicBezTo>
                  <a:pt x="4059" y="3481"/>
                  <a:pt x="4039" y="3656"/>
                  <a:pt x="3881" y="3676"/>
                </a:cubicBezTo>
                <a:cubicBezTo>
                  <a:pt x="3723" y="3696"/>
                  <a:pt x="3294" y="3628"/>
                  <a:pt x="3195" y="3614"/>
                </a:cubicBezTo>
                <a:cubicBezTo>
                  <a:pt x="3099" y="3600"/>
                  <a:pt x="3023" y="3676"/>
                  <a:pt x="3023" y="3704"/>
                </a:cubicBezTo>
                <a:cubicBezTo>
                  <a:pt x="3023" y="3732"/>
                  <a:pt x="2899" y="4362"/>
                  <a:pt x="2856" y="4505"/>
                </a:cubicBezTo>
                <a:cubicBezTo>
                  <a:pt x="2814" y="4649"/>
                  <a:pt x="2794" y="4700"/>
                  <a:pt x="2794" y="4700"/>
                </a:cubicBezTo>
                <a:cubicBezTo>
                  <a:pt x="2794" y="4700"/>
                  <a:pt x="2981" y="4867"/>
                  <a:pt x="3003" y="4943"/>
                </a:cubicBezTo>
                <a:lnTo>
                  <a:pt x="2975" y="4963"/>
                </a:lnTo>
                <a:cubicBezTo>
                  <a:pt x="2975" y="4963"/>
                  <a:pt x="3014" y="5011"/>
                  <a:pt x="3068" y="5076"/>
                </a:cubicBezTo>
                <a:cubicBezTo>
                  <a:pt x="3150" y="5177"/>
                  <a:pt x="3263" y="5324"/>
                  <a:pt x="3302" y="5414"/>
                </a:cubicBezTo>
                <a:lnTo>
                  <a:pt x="3508" y="5733"/>
                </a:lnTo>
                <a:lnTo>
                  <a:pt x="0" y="5733"/>
                </a:lnTo>
                <a:lnTo>
                  <a:pt x="0" y="5044"/>
                </a:lnTo>
                <a:cubicBezTo>
                  <a:pt x="99" y="4906"/>
                  <a:pt x="215" y="4757"/>
                  <a:pt x="331" y="4644"/>
                </a:cubicBezTo>
                <a:cubicBezTo>
                  <a:pt x="621" y="4353"/>
                  <a:pt x="892" y="4147"/>
                  <a:pt x="892" y="4147"/>
                </a:cubicBezTo>
                <a:cubicBezTo>
                  <a:pt x="892" y="4147"/>
                  <a:pt x="844" y="4134"/>
                  <a:pt x="878" y="4077"/>
                </a:cubicBezTo>
                <a:cubicBezTo>
                  <a:pt x="912" y="4021"/>
                  <a:pt x="940" y="3910"/>
                  <a:pt x="906" y="3791"/>
                </a:cubicBezTo>
                <a:cubicBezTo>
                  <a:pt x="872" y="3673"/>
                  <a:pt x="963" y="3591"/>
                  <a:pt x="1039" y="3591"/>
                </a:cubicBezTo>
                <a:lnTo>
                  <a:pt x="1287" y="3591"/>
                </a:lnTo>
                <a:cubicBezTo>
                  <a:pt x="1287" y="3591"/>
                  <a:pt x="1358" y="3425"/>
                  <a:pt x="1363" y="3190"/>
                </a:cubicBezTo>
                <a:lnTo>
                  <a:pt x="1315" y="3204"/>
                </a:lnTo>
                <a:cubicBezTo>
                  <a:pt x="1315" y="3204"/>
                  <a:pt x="1104" y="2747"/>
                  <a:pt x="971" y="2384"/>
                </a:cubicBezTo>
                <a:cubicBezTo>
                  <a:pt x="966" y="2390"/>
                  <a:pt x="960" y="2396"/>
                  <a:pt x="954" y="2404"/>
                </a:cubicBezTo>
                <a:cubicBezTo>
                  <a:pt x="844" y="2520"/>
                  <a:pt x="743" y="2604"/>
                  <a:pt x="726" y="2590"/>
                </a:cubicBezTo>
                <a:cubicBezTo>
                  <a:pt x="714" y="2579"/>
                  <a:pt x="760" y="2508"/>
                  <a:pt x="836" y="2421"/>
                </a:cubicBezTo>
                <a:cubicBezTo>
                  <a:pt x="768" y="2458"/>
                  <a:pt x="681" y="2480"/>
                  <a:pt x="585" y="2480"/>
                </a:cubicBezTo>
                <a:cubicBezTo>
                  <a:pt x="395" y="2480"/>
                  <a:pt x="237" y="2396"/>
                  <a:pt x="204" y="2285"/>
                </a:cubicBezTo>
                <a:cubicBezTo>
                  <a:pt x="198" y="2285"/>
                  <a:pt x="195" y="2285"/>
                  <a:pt x="189" y="2285"/>
                </a:cubicBezTo>
                <a:cubicBezTo>
                  <a:pt x="96" y="2285"/>
                  <a:pt x="20" y="2190"/>
                  <a:pt x="20" y="2071"/>
                </a:cubicBezTo>
                <a:cubicBezTo>
                  <a:pt x="20" y="2060"/>
                  <a:pt x="20" y="2051"/>
                  <a:pt x="23" y="2040"/>
                </a:cubicBezTo>
                <a:cubicBezTo>
                  <a:pt x="17" y="2037"/>
                  <a:pt x="12" y="2034"/>
                  <a:pt x="6" y="2029"/>
                </a:cubicBezTo>
                <a:lnTo>
                  <a:pt x="6" y="1614"/>
                </a:lnTo>
                <a:cubicBezTo>
                  <a:pt x="43" y="1588"/>
                  <a:pt x="85" y="1574"/>
                  <a:pt x="130" y="1572"/>
                </a:cubicBezTo>
                <a:cubicBezTo>
                  <a:pt x="226" y="1445"/>
                  <a:pt x="390" y="1360"/>
                  <a:pt x="579" y="1360"/>
                </a:cubicBezTo>
                <a:cubicBezTo>
                  <a:pt x="652" y="1360"/>
                  <a:pt x="723" y="1374"/>
                  <a:pt x="788" y="1397"/>
                </a:cubicBezTo>
                <a:cubicBezTo>
                  <a:pt x="745" y="1340"/>
                  <a:pt x="723" y="1297"/>
                  <a:pt x="731" y="1289"/>
                </a:cubicBezTo>
                <a:cubicBezTo>
                  <a:pt x="743" y="1277"/>
                  <a:pt x="796" y="1320"/>
                  <a:pt x="867" y="1385"/>
                </a:cubicBezTo>
                <a:cubicBezTo>
                  <a:pt x="892" y="1196"/>
                  <a:pt x="872" y="1066"/>
                  <a:pt x="932" y="928"/>
                </a:cubicBezTo>
                <a:cubicBezTo>
                  <a:pt x="994" y="784"/>
                  <a:pt x="1188" y="533"/>
                  <a:pt x="1499" y="361"/>
                </a:cubicBezTo>
                <a:cubicBezTo>
                  <a:pt x="1809" y="189"/>
                  <a:pt x="2080" y="56"/>
                  <a:pt x="2252" y="28"/>
                </a:cubicBezTo>
                <a:cubicBezTo>
                  <a:pt x="2425" y="0"/>
                  <a:pt x="2634" y="14"/>
                  <a:pt x="2752" y="56"/>
                </a:cubicBezTo>
                <a:cubicBezTo>
                  <a:pt x="2871" y="98"/>
                  <a:pt x="2814" y="127"/>
                  <a:pt x="2986" y="90"/>
                </a:cubicBezTo>
                <a:cubicBezTo>
                  <a:pt x="3158" y="56"/>
                  <a:pt x="3367" y="19"/>
                  <a:pt x="3511" y="146"/>
                </a:cubicBezTo>
                <a:cubicBezTo>
                  <a:pt x="3655" y="271"/>
                  <a:pt x="3850" y="479"/>
                  <a:pt x="3649" y="680"/>
                </a:cubicBezTo>
                <a:cubicBezTo>
                  <a:pt x="3649" y="680"/>
                  <a:pt x="3816" y="874"/>
                  <a:pt x="3858" y="1027"/>
                </a:cubicBezTo>
                <a:cubicBezTo>
                  <a:pt x="3901" y="1179"/>
                  <a:pt x="3948" y="1332"/>
                  <a:pt x="3996" y="1422"/>
                </a:cubicBezTo>
                <a:cubicBezTo>
                  <a:pt x="4044" y="1512"/>
                  <a:pt x="4067" y="1608"/>
                  <a:pt x="4039" y="1665"/>
                </a:cubicBezTo>
                <a:cubicBezTo>
                  <a:pt x="4011" y="1721"/>
                  <a:pt x="4059" y="1831"/>
                  <a:pt x="4115" y="1907"/>
                </a:cubicBezTo>
                <a:cubicBezTo>
                  <a:pt x="4163" y="1981"/>
                  <a:pt x="4377" y="2229"/>
                  <a:pt x="4344" y="2339"/>
                </a:cubicBezTo>
              </a:path>
            </a:pathLst>
          </a:custGeom>
          <a:solidFill>
            <a:schemeClr val="tx1"/>
          </a:solidFill>
          <a:ln>
            <a:noFill/>
          </a:ln>
          <a:effectLst/>
        </p:spPr>
        <p:txBody>
          <a:bodyPr wrap="none" anchor="ctr"/>
          <a:lstStyle/>
          <a:p>
            <a:endParaRPr lang="en-US" sz="1799"/>
          </a:p>
        </p:txBody>
      </p:sp>
      <p:sp>
        <p:nvSpPr>
          <p:cNvPr id="64" name="Freeform 9"/>
          <p:cNvSpPr>
            <a:spLocks noChangeArrowheads="1"/>
          </p:cNvSpPr>
          <p:nvPr userDrawn="1"/>
        </p:nvSpPr>
        <p:spPr bwMode="auto">
          <a:xfrm>
            <a:off x="7315199" y="-11457"/>
            <a:ext cx="2242976" cy="2160063"/>
          </a:xfrm>
          <a:custGeom>
            <a:avLst/>
            <a:gdLst/>
            <a:ahLst/>
            <a:cxnLst/>
            <a:rect l="l" t="t" r="r" b="b"/>
            <a:pathLst>
              <a:path w="1682232" h="1620000">
                <a:moveTo>
                  <a:pt x="565614" y="1240453"/>
                </a:moveTo>
                <a:cubicBezTo>
                  <a:pt x="565614" y="1241496"/>
                  <a:pt x="565614" y="1243584"/>
                  <a:pt x="566658" y="1244627"/>
                </a:cubicBezTo>
                <a:lnTo>
                  <a:pt x="566658" y="1241496"/>
                </a:lnTo>
                <a:close/>
                <a:moveTo>
                  <a:pt x="557266" y="1239757"/>
                </a:moveTo>
                <a:cubicBezTo>
                  <a:pt x="556918" y="1240453"/>
                  <a:pt x="556570" y="1240801"/>
                  <a:pt x="555874" y="1241496"/>
                </a:cubicBezTo>
                <a:lnTo>
                  <a:pt x="555874" y="1244975"/>
                </a:lnTo>
                <a:cubicBezTo>
                  <a:pt x="555874" y="1245671"/>
                  <a:pt x="556222" y="1246019"/>
                  <a:pt x="556222" y="1246715"/>
                </a:cubicBezTo>
                <a:cubicBezTo>
                  <a:pt x="556222" y="1246367"/>
                  <a:pt x="555874" y="1246019"/>
                  <a:pt x="555874" y="1245671"/>
                </a:cubicBezTo>
                <a:cubicBezTo>
                  <a:pt x="554831" y="1244627"/>
                  <a:pt x="554831" y="1243584"/>
                  <a:pt x="554831" y="1242540"/>
                </a:cubicBezTo>
                <a:cubicBezTo>
                  <a:pt x="551700" y="1248454"/>
                  <a:pt x="551004" y="1253325"/>
                  <a:pt x="551700" y="1258195"/>
                </a:cubicBezTo>
                <a:cubicBezTo>
                  <a:pt x="553787" y="1256456"/>
                  <a:pt x="555874" y="1254368"/>
                  <a:pt x="557614" y="1251237"/>
                </a:cubicBezTo>
                <a:lnTo>
                  <a:pt x="557614" y="1250542"/>
                </a:lnTo>
                <a:lnTo>
                  <a:pt x="557614" y="1249498"/>
                </a:lnTo>
                <a:cubicBezTo>
                  <a:pt x="556570" y="1248454"/>
                  <a:pt x="556570" y="1248454"/>
                  <a:pt x="556570" y="1247411"/>
                </a:cubicBezTo>
                <a:cubicBezTo>
                  <a:pt x="556570" y="1244975"/>
                  <a:pt x="556570" y="1242192"/>
                  <a:pt x="557266" y="1239757"/>
                </a:cubicBezTo>
                <a:close/>
                <a:moveTo>
                  <a:pt x="552744" y="1239757"/>
                </a:moveTo>
                <a:cubicBezTo>
                  <a:pt x="547874" y="1247411"/>
                  <a:pt x="545091" y="1256456"/>
                  <a:pt x="545091" y="1266197"/>
                </a:cubicBezTo>
                <a:cubicBezTo>
                  <a:pt x="546830" y="1263066"/>
                  <a:pt x="548917" y="1261326"/>
                  <a:pt x="551004" y="1259239"/>
                </a:cubicBezTo>
                <a:cubicBezTo>
                  <a:pt x="549961" y="1253325"/>
                  <a:pt x="549961" y="1248454"/>
                  <a:pt x="553787" y="1242540"/>
                </a:cubicBezTo>
                <a:cubicBezTo>
                  <a:pt x="553787" y="1241496"/>
                  <a:pt x="552744" y="1240453"/>
                  <a:pt x="552744" y="1239757"/>
                </a:cubicBezTo>
                <a:close/>
                <a:moveTo>
                  <a:pt x="554831" y="1237670"/>
                </a:moveTo>
                <a:lnTo>
                  <a:pt x="553787" y="1238713"/>
                </a:lnTo>
                <a:cubicBezTo>
                  <a:pt x="553787" y="1239757"/>
                  <a:pt x="554831" y="1240453"/>
                  <a:pt x="554831" y="1241496"/>
                </a:cubicBezTo>
                <a:close/>
                <a:moveTo>
                  <a:pt x="570484" y="1235582"/>
                </a:moveTo>
                <a:lnTo>
                  <a:pt x="570484" y="1236626"/>
                </a:lnTo>
                <a:cubicBezTo>
                  <a:pt x="570484" y="1237670"/>
                  <a:pt x="569441" y="1238713"/>
                  <a:pt x="568397" y="1240453"/>
                </a:cubicBezTo>
                <a:cubicBezTo>
                  <a:pt x="569441" y="1238713"/>
                  <a:pt x="569441" y="1237670"/>
                  <a:pt x="570484" y="1235582"/>
                </a:cubicBezTo>
                <a:close/>
                <a:moveTo>
                  <a:pt x="558657" y="1234887"/>
                </a:moveTo>
                <a:lnTo>
                  <a:pt x="558657" y="1236278"/>
                </a:lnTo>
                <a:lnTo>
                  <a:pt x="558309" y="1236626"/>
                </a:lnTo>
                <a:cubicBezTo>
                  <a:pt x="558657" y="1235930"/>
                  <a:pt x="558657" y="1235234"/>
                  <a:pt x="558657" y="1234887"/>
                </a:cubicBezTo>
                <a:close/>
                <a:moveTo>
                  <a:pt x="563527" y="1231756"/>
                </a:moveTo>
                <a:cubicBezTo>
                  <a:pt x="563527" y="1231756"/>
                  <a:pt x="563875" y="1231756"/>
                  <a:pt x="563875" y="1232103"/>
                </a:cubicBezTo>
                <a:cubicBezTo>
                  <a:pt x="563179" y="1232103"/>
                  <a:pt x="562484" y="1232799"/>
                  <a:pt x="562484" y="1232799"/>
                </a:cubicBezTo>
                <a:close/>
                <a:moveTo>
                  <a:pt x="555179" y="1230712"/>
                </a:moveTo>
                <a:lnTo>
                  <a:pt x="554862" y="1234507"/>
                </a:lnTo>
                <a:lnTo>
                  <a:pt x="554831" y="1234539"/>
                </a:lnTo>
                <a:cubicBezTo>
                  <a:pt x="554831" y="1233495"/>
                  <a:pt x="554831" y="1232103"/>
                  <a:pt x="555179" y="1230712"/>
                </a:cubicBezTo>
                <a:close/>
                <a:moveTo>
                  <a:pt x="571528" y="1229668"/>
                </a:moveTo>
                <a:cubicBezTo>
                  <a:pt x="570484" y="1231756"/>
                  <a:pt x="570484" y="1232799"/>
                  <a:pt x="569441" y="1234887"/>
                </a:cubicBezTo>
                <a:cubicBezTo>
                  <a:pt x="568397" y="1236626"/>
                  <a:pt x="568397" y="1238713"/>
                  <a:pt x="568397" y="1240453"/>
                </a:cubicBezTo>
                <a:cubicBezTo>
                  <a:pt x="568397" y="1237670"/>
                  <a:pt x="569441" y="1235582"/>
                  <a:pt x="571528" y="1234887"/>
                </a:cubicBezTo>
                <a:lnTo>
                  <a:pt x="571528" y="1237670"/>
                </a:lnTo>
                <a:cubicBezTo>
                  <a:pt x="570484" y="1238713"/>
                  <a:pt x="569441" y="1240453"/>
                  <a:pt x="570484" y="1241496"/>
                </a:cubicBezTo>
                <a:lnTo>
                  <a:pt x="571528" y="1240453"/>
                </a:lnTo>
                <a:cubicBezTo>
                  <a:pt x="572571" y="1239757"/>
                  <a:pt x="573267" y="1239757"/>
                  <a:pt x="573267" y="1238713"/>
                </a:cubicBezTo>
                <a:cubicBezTo>
                  <a:pt x="572571" y="1237670"/>
                  <a:pt x="571528" y="1235582"/>
                  <a:pt x="571528" y="1234887"/>
                </a:cubicBezTo>
                <a:lnTo>
                  <a:pt x="571528" y="1231756"/>
                </a:lnTo>
                <a:close/>
                <a:moveTo>
                  <a:pt x="560744" y="1229668"/>
                </a:moveTo>
                <a:cubicBezTo>
                  <a:pt x="560396" y="1230364"/>
                  <a:pt x="560049" y="1230712"/>
                  <a:pt x="559701" y="1231408"/>
                </a:cubicBezTo>
                <a:lnTo>
                  <a:pt x="559353" y="1232104"/>
                </a:lnTo>
                <a:lnTo>
                  <a:pt x="558657" y="1233495"/>
                </a:lnTo>
                <a:lnTo>
                  <a:pt x="558657" y="1233843"/>
                </a:lnTo>
                <a:lnTo>
                  <a:pt x="555874" y="1236626"/>
                </a:lnTo>
                <a:lnTo>
                  <a:pt x="555874" y="1240453"/>
                </a:lnTo>
                <a:cubicBezTo>
                  <a:pt x="555874" y="1239757"/>
                  <a:pt x="556570" y="1238713"/>
                  <a:pt x="558657" y="1237670"/>
                </a:cubicBezTo>
                <a:lnTo>
                  <a:pt x="558657" y="1238713"/>
                </a:lnTo>
                <a:cubicBezTo>
                  <a:pt x="557614" y="1241496"/>
                  <a:pt x="557614" y="1245671"/>
                  <a:pt x="557614" y="1248454"/>
                </a:cubicBezTo>
                <a:cubicBezTo>
                  <a:pt x="558657" y="1249498"/>
                  <a:pt x="558657" y="1250542"/>
                  <a:pt x="559701" y="1251237"/>
                </a:cubicBezTo>
                <a:cubicBezTo>
                  <a:pt x="559701" y="1250542"/>
                  <a:pt x="560744" y="1250542"/>
                  <a:pt x="561788" y="1249498"/>
                </a:cubicBezTo>
                <a:cubicBezTo>
                  <a:pt x="559701" y="1245671"/>
                  <a:pt x="558657" y="1242540"/>
                  <a:pt x="558657" y="1239757"/>
                </a:cubicBezTo>
                <a:cubicBezTo>
                  <a:pt x="559701" y="1242540"/>
                  <a:pt x="560744" y="1245671"/>
                  <a:pt x="562484" y="1248454"/>
                </a:cubicBezTo>
                <a:lnTo>
                  <a:pt x="565614" y="1245671"/>
                </a:lnTo>
                <a:cubicBezTo>
                  <a:pt x="564571" y="1243584"/>
                  <a:pt x="564571" y="1240453"/>
                  <a:pt x="564571" y="1238713"/>
                </a:cubicBezTo>
                <a:cubicBezTo>
                  <a:pt x="563527" y="1236626"/>
                  <a:pt x="562484" y="1234887"/>
                  <a:pt x="562484" y="1233843"/>
                </a:cubicBezTo>
                <a:cubicBezTo>
                  <a:pt x="560744" y="1234887"/>
                  <a:pt x="559701" y="1236626"/>
                  <a:pt x="558657" y="1237670"/>
                </a:cubicBezTo>
                <a:lnTo>
                  <a:pt x="558657" y="1236278"/>
                </a:lnTo>
                <a:cubicBezTo>
                  <a:pt x="559353" y="1235582"/>
                  <a:pt x="560049" y="1235234"/>
                  <a:pt x="560744" y="1234887"/>
                </a:cubicBezTo>
                <a:close/>
                <a:moveTo>
                  <a:pt x="577441" y="1228972"/>
                </a:moveTo>
                <a:cubicBezTo>
                  <a:pt x="575354" y="1229668"/>
                  <a:pt x="574311" y="1231756"/>
                  <a:pt x="573267" y="1232799"/>
                </a:cubicBezTo>
                <a:cubicBezTo>
                  <a:pt x="574311" y="1234887"/>
                  <a:pt x="574311" y="1235582"/>
                  <a:pt x="575354" y="1237670"/>
                </a:cubicBezTo>
                <a:cubicBezTo>
                  <a:pt x="576398" y="1234887"/>
                  <a:pt x="576398" y="1231756"/>
                  <a:pt x="577441" y="1228972"/>
                </a:cubicBezTo>
                <a:close/>
                <a:moveTo>
                  <a:pt x="577441" y="1226885"/>
                </a:moveTo>
                <a:lnTo>
                  <a:pt x="574311" y="1229668"/>
                </a:lnTo>
                <a:cubicBezTo>
                  <a:pt x="574311" y="1230712"/>
                  <a:pt x="573267" y="1230712"/>
                  <a:pt x="573267" y="1231756"/>
                </a:cubicBezTo>
                <a:cubicBezTo>
                  <a:pt x="574311" y="1230712"/>
                  <a:pt x="576398" y="1228972"/>
                  <a:pt x="577441" y="1226885"/>
                </a:cubicBezTo>
                <a:close/>
                <a:moveTo>
                  <a:pt x="563527" y="1226885"/>
                </a:moveTo>
                <a:lnTo>
                  <a:pt x="562484" y="1227929"/>
                </a:lnTo>
                <a:lnTo>
                  <a:pt x="562484" y="1232799"/>
                </a:lnTo>
                <a:cubicBezTo>
                  <a:pt x="563527" y="1233843"/>
                  <a:pt x="563527" y="1235582"/>
                  <a:pt x="564571" y="1236626"/>
                </a:cubicBezTo>
                <a:lnTo>
                  <a:pt x="564571" y="1233843"/>
                </a:lnTo>
                <a:cubicBezTo>
                  <a:pt x="564571" y="1233843"/>
                  <a:pt x="564571" y="1232799"/>
                  <a:pt x="563875" y="1232103"/>
                </a:cubicBezTo>
                <a:cubicBezTo>
                  <a:pt x="563875" y="1231756"/>
                  <a:pt x="564223" y="1231756"/>
                  <a:pt x="564571" y="1231756"/>
                </a:cubicBezTo>
                <a:cubicBezTo>
                  <a:pt x="563527" y="1229668"/>
                  <a:pt x="563527" y="1228972"/>
                  <a:pt x="563527" y="1226885"/>
                </a:cubicBezTo>
                <a:close/>
                <a:moveTo>
                  <a:pt x="573267" y="1224798"/>
                </a:moveTo>
                <a:cubicBezTo>
                  <a:pt x="573267" y="1225146"/>
                  <a:pt x="573267" y="1225494"/>
                  <a:pt x="573267" y="1225841"/>
                </a:cubicBezTo>
                <a:cubicBezTo>
                  <a:pt x="573615" y="1225494"/>
                  <a:pt x="573963" y="1225146"/>
                  <a:pt x="573963" y="1224798"/>
                </a:cubicBezTo>
                <a:cubicBezTo>
                  <a:pt x="573615" y="1224798"/>
                  <a:pt x="573267" y="1224798"/>
                  <a:pt x="573267" y="1224798"/>
                </a:cubicBezTo>
                <a:close/>
                <a:moveTo>
                  <a:pt x="565614" y="1223754"/>
                </a:moveTo>
                <a:cubicBezTo>
                  <a:pt x="564571" y="1223754"/>
                  <a:pt x="564571" y="1223754"/>
                  <a:pt x="564571" y="1224798"/>
                </a:cubicBezTo>
                <a:lnTo>
                  <a:pt x="563527" y="1225841"/>
                </a:lnTo>
                <a:cubicBezTo>
                  <a:pt x="563527" y="1227929"/>
                  <a:pt x="563527" y="1229668"/>
                  <a:pt x="564571" y="1230712"/>
                </a:cubicBezTo>
                <a:cubicBezTo>
                  <a:pt x="564571" y="1228972"/>
                  <a:pt x="564571" y="1226885"/>
                  <a:pt x="565614" y="1223754"/>
                </a:cubicBezTo>
                <a:close/>
                <a:moveTo>
                  <a:pt x="570484" y="1223058"/>
                </a:moveTo>
                <a:lnTo>
                  <a:pt x="570484" y="1224102"/>
                </a:lnTo>
                <a:cubicBezTo>
                  <a:pt x="570136" y="1225494"/>
                  <a:pt x="569441" y="1226537"/>
                  <a:pt x="569093" y="1227581"/>
                </a:cubicBezTo>
                <a:cubicBezTo>
                  <a:pt x="568745" y="1227929"/>
                  <a:pt x="568745" y="1227929"/>
                  <a:pt x="568397" y="1227929"/>
                </a:cubicBezTo>
                <a:cubicBezTo>
                  <a:pt x="568397" y="1225841"/>
                  <a:pt x="569441" y="1224798"/>
                  <a:pt x="570484" y="1223058"/>
                </a:cubicBezTo>
                <a:close/>
                <a:moveTo>
                  <a:pt x="571528" y="1219927"/>
                </a:moveTo>
                <a:cubicBezTo>
                  <a:pt x="569441" y="1220971"/>
                  <a:pt x="568397" y="1222015"/>
                  <a:pt x="567701" y="1223058"/>
                </a:cubicBezTo>
                <a:cubicBezTo>
                  <a:pt x="567701" y="1224798"/>
                  <a:pt x="566658" y="1227929"/>
                  <a:pt x="566658" y="1229668"/>
                </a:cubicBezTo>
                <a:lnTo>
                  <a:pt x="565614" y="1230712"/>
                </a:lnTo>
                <a:lnTo>
                  <a:pt x="565614" y="1236626"/>
                </a:lnTo>
                <a:lnTo>
                  <a:pt x="565614" y="1238713"/>
                </a:lnTo>
                <a:cubicBezTo>
                  <a:pt x="565614" y="1239757"/>
                  <a:pt x="565614" y="1239757"/>
                  <a:pt x="566658" y="1240453"/>
                </a:cubicBezTo>
                <a:cubicBezTo>
                  <a:pt x="566658" y="1240453"/>
                  <a:pt x="566658" y="1240105"/>
                  <a:pt x="566658" y="1239757"/>
                </a:cubicBezTo>
                <a:lnTo>
                  <a:pt x="566658" y="1229668"/>
                </a:lnTo>
                <a:cubicBezTo>
                  <a:pt x="566658" y="1229668"/>
                  <a:pt x="567701" y="1228972"/>
                  <a:pt x="568397" y="1228972"/>
                </a:cubicBezTo>
                <a:cubicBezTo>
                  <a:pt x="567701" y="1231756"/>
                  <a:pt x="567701" y="1234887"/>
                  <a:pt x="567701" y="1236626"/>
                </a:cubicBezTo>
                <a:cubicBezTo>
                  <a:pt x="567701" y="1234887"/>
                  <a:pt x="567701" y="1233843"/>
                  <a:pt x="568397" y="1231756"/>
                </a:cubicBezTo>
                <a:cubicBezTo>
                  <a:pt x="569441" y="1231060"/>
                  <a:pt x="569441" y="1229320"/>
                  <a:pt x="570136" y="1227581"/>
                </a:cubicBezTo>
                <a:cubicBezTo>
                  <a:pt x="569789" y="1227929"/>
                  <a:pt x="569093" y="1228277"/>
                  <a:pt x="568397" y="1228972"/>
                </a:cubicBezTo>
                <a:cubicBezTo>
                  <a:pt x="568745" y="1228625"/>
                  <a:pt x="568745" y="1228277"/>
                  <a:pt x="569093" y="1227581"/>
                </a:cubicBezTo>
                <a:cubicBezTo>
                  <a:pt x="569441" y="1227581"/>
                  <a:pt x="569789" y="1226885"/>
                  <a:pt x="570484" y="1226885"/>
                </a:cubicBezTo>
                <a:lnTo>
                  <a:pt x="570484" y="1224102"/>
                </a:lnTo>
                <a:cubicBezTo>
                  <a:pt x="570832" y="1223406"/>
                  <a:pt x="571180" y="1222710"/>
                  <a:pt x="571528" y="1222015"/>
                </a:cubicBezTo>
                <a:lnTo>
                  <a:pt x="571528" y="1220971"/>
                </a:lnTo>
                <a:cubicBezTo>
                  <a:pt x="571528" y="1223058"/>
                  <a:pt x="571528" y="1223754"/>
                  <a:pt x="572571" y="1224798"/>
                </a:cubicBezTo>
                <a:cubicBezTo>
                  <a:pt x="572571" y="1223754"/>
                  <a:pt x="572571" y="1223058"/>
                  <a:pt x="573267" y="1222015"/>
                </a:cubicBezTo>
                <a:cubicBezTo>
                  <a:pt x="572571" y="1222015"/>
                  <a:pt x="572571" y="1220971"/>
                  <a:pt x="571528" y="1220971"/>
                </a:cubicBezTo>
                <a:close/>
                <a:moveTo>
                  <a:pt x="569441" y="1218188"/>
                </a:moveTo>
                <a:cubicBezTo>
                  <a:pt x="569441" y="1218884"/>
                  <a:pt x="568397" y="1219927"/>
                  <a:pt x="566658" y="1219927"/>
                </a:cubicBezTo>
                <a:lnTo>
                  <a:pt x="566658" y="1220971"/>
                </a:lnTo>
                <a:cubicBezTo>
                  <a:pt x="567354" y="1219927"/>
                  <a:pt x="569441" y="1219927"/>
                  <a:pt x="569441" y="1218188"/>
                </a:cubicBezTo>
                <a:close/>
                <a:moveTo>
                  <a:pt x="579181" y="1217144"/>
                </a:moveTo>
                <a:cubicBezTo>
                  <a:pt x="578485" y="1217144"/>
                  <a:pt x="578485" y="1218188"/>
                  <a:pt x="577441" y="1218884"/>
                </a:cubicBezTo>
                <a:lnTo>
                  <a:pt x="577441" y="1222015"/>
                </a:lnTo>
                <a:cubicBezTo>
                  <a:pt x="577441" y="1219927"/>
                  <a:pt x="578485" y="1218884"/>
                  <a:pt x="579181" y="1217144"/>
                </a:cubicBezTo>
                <a:close/>
                <a:moveTo>
                  <a:pt x="578485" y="1215057"/>
                </a:moveTo>
                <a:cubicBezTo>
                  <a:pt x="577441" y="1216100"/>
                  <a:pt x="576398" y="1216100"/>
                  <a:pt x="575354" y="1217144"/>
                </a:cubicBezTo>
                <a:lnTo>
                  <a:pt x="574311" y="1218188"/>
                </a:lnTo>
                <a:cubicBezTo>
                  <a:pt x="574311" y="1218884"/>
                  <a:pt x="574311" y="1218884"/>
                  <a:pt x="575354" y="1219927"/>
                </a:cubicBezTo>
                <a:cubicBezTo>
                  <a:pt x="576398" y="1218188"/>
                  <a:pt x="577441" y="1217144"/>
                  <a:pt x="579181" y="1216100"/>
                </a:cubicBezTo>
                <a:close/>
                <a:moveTo>
                  <a:pt x="576398" y="1212969"/>
                </a:moveTo>
                <a:cubicBezTo>
                  <a:pt x="574311" y="1214013"/>
                  <a:pt x="573267" y="1215057"/>
                  <a:pt x="572571" y="1216100"/>
                </a:cubicBezTo>
                <a:cubicBezTo>
                  <a:pt x="573267" y="1216100"/>
                  <a:pt x="574311" y="1215057"/>
                  <a:pt x="574311" y="1215057"/>
                </a:cubicBezTo>
                <a:close/>
                <a:moveTo>
                  <a:pt x="562484" y="1208099"/>
                </a:moveTo>
                <a:cubicBezTo>
                  <a:pt x="554831" y="1218884"/>
                  <a:pt x="551700" y="1227929"/>
                  <a:pt x="553787" y="1237670"/>
                </a:cubicBezTo>
                <a:cubicBezTo>
                  <a:pt x="553787" y="1236626"/>
                  <a:pt x="554831" y="1236626"/>
                  <a:pt x="554831" y="1235582"/>
                </a:cubicBezTo>
                <a:lnTo>
                  <a:pt x="554831" y="1234887"/>
                </a:lnTo>
                <a:lnTo>
                  <a:pt x="554862" y="1234507"/>
                </a:lnTo>
                <a:lnTo>
                  <a:pt x="557614" y="1231756"/>
                </a:lnTo>
                <a:cubicBezTo>
                  <a:pt x="557614" y="1227929"/>
                  <a:pt x="560744" y="1224798"/>
                  <a:pt x="563527" y="1220971"/>
                </a:cubicBezTo>
                <a:cubicBezTo>
                  <a:pt x="564571" y="1219927"/>
                  <a:pt x="565614" y="1218188"/>
                  <a:pt x="566658" y="1217144"/>
                </a:cubicBezTo>
                <a:cubicBezTo>
                  <a:pt x="567701" y="1217144"/>
                  <a:pt x="567701" y="1216100"/>
                  <a:pt x="567701" y="1215057"/>
                </a:cubicBezTo>
                <a:cubicBezTo>
                  <a:pt x="567701" y="1214013"/>
                  <a:pt x="566658" y="1214013"/>
                  <a:pt x="566658" y="1212969"/>
                </a:cubicBezTo>
                <a:cubicBezTo>
                  <a:pt x="564571" y="1216100"/>
                  <a:pt x="564571" y="1218884"/>
                  <a:pt x="563527" y="1220971"/>
                </a:cubicBezTo>
                <a:cubicBezTo>
                  <a:pt x="563527" y="1218188"/>
                  <a:pt x="564571" y="1215057"/>
                  <a:pt x="565614" y="1212274"/>
                </a:cubicBezTo>
                <a:cubicBezTo>
                  <a:pt x="565614" y="1211230"/>
                  <a:pt x="564571" y="1210186"/>
                  <a:pt x="563527" y="1209143"/>
                </a:cubicBezTo>
                <a:cubicBezTo>
                  <a:pt x="559353" y="1216796"/>
                  <a:pt x="555874" y="1223406"/>
                  <a:pt x="555179" y="1230712"/>
                </a:cubicBezTo>
                <a:cubicBezTo>
                  <a:pt x="555874" y="1223058"/>
                  <a:pt x="558657" y="1216448"/>
                  <a:pt x="562484" y="1208099"/>
                </a:cubicBezTo>
                <a:close/>
                <a:moveTo>
                  <a:pt x="572571" y="1207403"/>
                </a:moveTo>
                <a:cubicBezTo>
                  <a:pt x="571528" y="1209143"/>
                  <a:pt x="571528" y="1210186"/>
                  <a:pt x="570484" y="1212274"/>
                </a:cubicBezTo>
                <a:cubicBezTo>
                  <a:pt x="571528" y="1212969"/>
                  <a:pt x="572571" y="1212274"/>
                  <a:pt x="572571" y="1210186"/>
                </a:cubicBezTo>
                <a:cubicBezTo>
                  <a:pt x="573267" y="1210186"/>
                  <a:pt x="573267" y="1209143"/>
                  <a:pt x="574311" y="1209143"/>
                </a:cubicBezTo>
                <a:lnTo>
                  <a:pt x="573267" y="1208099"/>
                </a:lnTo>
                <a:close/>
                <a:moveTo>
                  <a:pt x="577441" y="1204272"/>
                </a:moveTo>
                <a:cubicBezTo>
                  <a:pt x="576398" y="1204272"/>
                  <a:pt x="576398" y="1205316"/>
                  <a:pt x="576398" y="1205316"/>
                </a:cubicBezTo>
                <a:cubicBezTo>
                  <a:pt x="576398" y="1206360"/>
                  <a:pt x="577441" y="1206360"/>
                  <a:pt x="577441" y="1207403"/>
                </a:cubicBezTo>
                <a:cubicBezTo>
                  <a:pt x="578485" y="1207403"/>
                  <a:pt x="577441" y="1204272"/>
                  <a:pt x="577441" y="1204272"/>
                </a:cubicBezTo>
                <a:close/>
                <a:moveTo>
                  <a:pt x="570484" y="1204272"/>
                </a:moveTo>
                <a:cubicBezTo>
                  <a:pt x="569441" y="1206360"/>
                  <a:pt x="569441" y="1207403"/>
                  <a:pt x="568397" y="1208099"/>
                </a:cubicBezTo>
                <a:cubicBezTo>
                  <a:pt x="568397" y="1209143"/>
                  <a:pt x="569441" y="1209143"/>
                  <a:pt x="569441" y="1210186"/>
                </a:cubicBezTo>
                <a:cubicBezTo>
                  <a:pt x="569441" y="1209143"/>
                  <a:pt x="570484" y="1208099"/>
                  <a:pt x="571528" y="1205316"/>
                </a:cubicBezTo>
                <a:close/>
                <a:moveTo>
                  <a:pt x="576398" y="1202185"/>
                </a:moveTo>
                <a:lnTo>
                  <a:pt x="575354" y="1203229"/>
                </a:lnTo>
                <a:lnTo>
                  <a:pt x="576398" y="1204272"/>
                </a:lnTo>
                <a:close/>
                <a:moveTo>
                  <a:pt x="573267" y="1197314"/>
                </a:moveTo>
                <a:cubicBezTo>
                  <a:pt x="573267" y="1198358"/>
                  <a:pt x="572571" y="1198358"/>
                  <a:pt x="572571" y="1199402"/>
                </a:cubicBezTo>
                <a:lnTo>
                  <a:pt x="573267" y="1200445"/>
                </a:lnTo>
                <a:cubicBezTo>
                  <a:pt x="574311" y="1200445"/>
                  <a:pt x="574311" y="1201489"/>
                  <a:pt x="574311" y="1201489"/>
                </a:cubicBezTo>
                <a:lnTo>
                  <a:pt x="575354" y="1200445"/>
                </a:lnTo>
                <a:cubicBezTo>
                  <a:pt x="574311" y="1200445"/>
                  <a:pt x="574311" y="1199402"/>
                  <a:pt x="574311" y="1199402"/>
                </a:cubicBezTo>
                <a:cubicBezTo>
                  <a:pt x="574311" y="1199402"/>
                  <a:pt x="573267" y="1199402"/>
                  <a:pt x="573267" y="1200445"/>
                </a:cubicBezTo>
                <a:cubicBezTo>
                  <a:pt x="573267" y="1199402"/>
                  <a:pt x="574311" y="1199402"/>
                  <a:pt x="574311" y="1198358"/>
                </a:cubicBezTo>
                <a:cubicBezTo>
                  <a:pt x="573267" y="1198358"/>
                  <a:pt x="573267" y="1197314"/>
                  <a:pt x="573267" y="1197314"/>
                </a:cubicBezTo>
                <a:close/>
                <a:moveTo>
                  <a:pt x="572571" y="1196271"/>
                </a:moveTo>
                <a:cubicBezTo>
                  <a:pt x="572571" y="1196271"/>
                  <a:pt x="571528" y="1197314"/>
                  <a:pt x="571528" y="1198358"/>
                </a:cubicBezTo>
                <a:lnTo>
                  <a:pt x="572571" y="1197314"/>
                </a:lnTo>
                <a:close/>
                <a:moveTo>
                  <a:pt x="565614" y="1188617"/>
                </a:moveTo>
                <a:lnTo>
                  <a:pt x="571528" y="1197314"/>
                </a:lnTo>
                <a:cubicBezTo>
                  <a:pt x="571528" y="1197314"/>
                  <a:pt x="572571" y="1196271"/>
                  <a:pt x="572571" y="1195575"/>
                </a:cubicBezTo>
                <a:close/>
                <a:moveTo>
                  <a:pt x="555874" y="1187573"/>
                </a:moveTo>
                <a:cubicBezTo>
                  <a:pt x="556570" y="1190704"/>
                  <a:pt x="557614" y="1192444"/>
                  <a:pt x="559701" y="1195575"/>
                </a:cubicBezTo>
                <a:cubicBezTo>
                  <a:pt x="561788" y="1198358"/>
                  <a:pt x="563527" y="1201489"/>
                  <a:pt x="566658" y="1204272"/>
                </a:cubicBezTo>
                <a:cubicBezTo>
                  <a:pt x="566658" y="1205316"/>
                  <a:pt x="565614" y="1205316"/>
                  <a:pt x="565614" y="1206360"/>
                </a:cubicBezTo>
                <a:cubicBezTo>
                  <a:pt x="566658" y="1207403"/>
                  <a:pt x="566658" y="1208099"/>
                  <a:pt x="567701" y="1209143"/>
                </a:cubicBezTo>
                <a:cubicBezTo>
                  <a:pt x="568397" y="1207403"/>
                  <a:pt x="568397" y="1206360"/>
                  <a:pt x="569441" y="1205316"/>
                </a:cubicBezTo>
                <a:cubicBezTo>
                  <a:pt x="569441" y="1204272"/>
                  <a:pt x="568397" y="1203229"/>
                  <a:pt x="567701" y="1203229"/>
                </a:cubicBezTo>
                <a:lnTo>
                  <a:pt x="568397" y="1202185"/>
                </a:lnTo>
                <a:cubicBezTo>
                  <a:pt x="563527" y="1197314"/>
                  <a:pt x="559701" y="1192444"/>
                  <a:pt x="555874" y="1187573"/>
                </a:cubicBezTo>
                <a:close/>
                <a:moveTo>
                  <a:pt x="510653" y="1130519"/>
                </a:moveTo>
                <a:cubicBezTo>
                  <a:pt x="511697" y="1132607"/>
                  <a:pt x="513436" y="1134694"/>
                  <a:pt x="514479" y="1136434"/>
                </a:cubicBezTo>
                <a:lnTo>
                  <a:pt x="514479" y="1134694"/>
                </a:lnTo>
                <a:cubicBezTo>
                  <a:pt x="513436" y="1132607"/>
                  <a:pt x="511697" y="1131563"/>
                  <a:pt x="510653" y="1130519"/>
                </a:cubicBezTo>
                <a:close/>
                <a:moveTo>
                  <a:pt x="500913" y="1113125"/>
                </a:moveTo>
                <a:cubicBezTo>
                  <a:pt x="502652" y="1115908"/>
                  <a:pt x="503696" y="1117995"/>
                  <a:pt x="504739" y="1120779"/>
                </a:cubicBezTo>
                <a:cubicBezTo>
                  <a:pt x="507522" y="1124605"/>
                  <a:pt x="510653" y="1127736"/>
                  <a:pt x="513436" y="1131563"/>
                </a:cubicBezTo>
                <a:lnTo>
                  <a:pt x="515523" y="1133650"/>
                </a:lnTo>
                <a:cubicBezTo>
                  <a:pt x="515523" y="1132607"/>
                  <a:pt x="516567" y="1132607"/>
                  <a:pt x="516567" y="1131563"/>
                </a:cubicBezTo>
                <a:cubicBezTo>
                  <a:pt x="516567" y="1130519"/>
                  <a:pt x="515523" y="1129824"/>
                  <a:pt x="514479" y="1128780"/>
                </a:cubicBezTo>
                <a:cubicBezTo>
                  <a:pt x="513436" y="1127736"/>
                  <a:pt x="513436" y="1125649"/>
                  <a:pt x="513436" y="1124605"/>
                </a:cubicBezTo>
                <a:cubicBezTo>
                  <a:pt x="508566" y="1120779"/>
                  <a:pt x="504739" y="1116952"/>
                  <a:pt x="500913" y="1113125"/>
                </a:cubicBezTo>
                <a:close/>
                <a:moveTo>
                  <a:pt x="484912" y="1096426"/>
                </a:moveTo>
                <a:cubicBezTo>
                  <a:pt x="485955" y="1097122"/>
                  <a:pt x="486999" y="1099209"/>
                  <a:pt x="488042" y="1100253"/>
                </a:cubicBezTo>
                <a:cubicBezTo>
                  <a:pt x="486999" y="1099209"/>
                  <a:pt x="486999" y="1098166"/>
                  <a:pt x="485955" y="1097122"/>
                </a:cubicBezTo>
                <a:cubicBezTo>
                  <a:pt x="485955" y="1096426"/>
                  <a:pt x="484912" y="1096426"/>
                  <a:pt x="484912" y="1096426"/>
                </a:cubicBezTo>
                <a:close/>
                <a:moveTo>
                  <a:pt x="481085" y="1096426"/>
                </a:moveTo>
                <a:cubicBezTo>
                  <a:pt x="484564" y="1100949"/>
                  <a:pt x="488390" y="1104776"/>
                  <a:pt x="491869" y="1108950"/>
                </a:cubicBezTo>
                <a:cubicBezTo>
                  <a:pt x="491869" y="1109994"/>
                  <a:pt x="492912" y="1111038"/>
                  <a:pt x="492912" y="1112081"/>
                </a:cubicBezTo>
                <a:cubicBezTo>
                  <a:pt x="489086" y="1106863"/>
                  <a:pt x="485260" y="1101645"/>
                  <a:pt x="481085" y="1096426"/>
                </a:cubicBezTo>
                <a:close/>
                <a:moveTo>
                  <a:pt x="479346" y="1094339"/>
                </a:moveTo>
                <a:lnTo>
                  <a:pt x="480320" y="1095374"/>
                </a:lnTo>
                <a:lnTo>
                  <a:pt x="481085" y="1096426"/>
                </a:lnTo>
                <a:cubicBezTo>
                  <a:pt x="480737" y="1095730"/>
                  <a:pt x="480042" y="1095035"/>
                  <a:pt x="479346" y="1094339"/>
                </a:cubicBezTo>
                <a:close/>
                <a:moveTo>
                  <a:pt x="91486" y="1023717"/>
                </a:moveTo>
                <a:lnTo>
                  <a:pt x="100183" y="1023717"/>
                </a:lnTo>
                <a:cubicBezTo>
                  <a:pt x="100183" y="1024761"/>
                  <a:pt x="99139" y="1024761"/>
                  <a:pt x="98444" y="1024761"/>
                </a:cubicBezTo>
                <a:cubicBezTo>
                  <a:pt x="96356" y="1024761"/>
                  <a:pt x="93226" y="1024761"/>
                  <a:pt x="91486" y="1023717"/>
                </a:cubicBezTo>
                <a:close/>
                <a:moveTo>
                  <a:pt x="107836" y="1017803"/>
                </a:moveTo>
                <a:cubicBezTo>
                  <a:pt x="99139" y="1020586"/>
                  <a:pt x="90443" y="1021630"/>
                  <a:pt x="82442" y="1018847"/>
                </a:cubicBezTo>
                <a:cubicBezTo>
                  <a:pt x="86616" y="1019542"/>
                  <a:pt x="91486" y="1020586"/>
                  <a:pt x="97400" y="1019542"/>
                </a:cubicBezTo>
                <a:cubicBezTo>
                  <a:pt x="101226" y="1019542"/>
                  <a:pt x="104705" y="1018847"/>
                  <a:pt x="107836" y="1017803"/>
                </a:cubicBezTo>
                <a:close/>
                <a:moveTo>
                  <a:pt x="74789" y="1013976"/>
                </a:moveTo>
                <a:lnTo>
                  <a:pt x="76529" y="1015716"/>
                </a:lnTo>
                <a:cubicBezTo>
                  <a:pt x="77572" y="1016759"/>
                  <a:pt x="78616" y="1016759"/>
                  <a:pt x="80703" y="1017803"/>
                </a:cubicBezTo>
                <a:lnTo>
                  <a:pt x="79659" y="1016759"/>
                </a:lnTo>
                <a:cubicBezTo>
                  <a:pt x="77572" y="1016759"/>
                  <a:pt x="76529" y="1015716"/>
                  <a:pt x="74789" y="1013976"/>
                </a:cubicBezTo>
                <a:close/>
                <a:moveTo>
                  <a:pt x="107140" y="1012933"/>
                </a:moveTo>
                <a:cubicBezTo>
                  <a:pt x="106096" y="1013976"/>
                  <a:pt x="104009" y="1013976"/>
                  <a:pt x="103314" y="1013976"/>
                </a:cubicBezTo>
                <a:cubicBezTo>
                  <a:pt x="105053" y="1014672"/>
                  <a:pt x="107140" y="1014672"/>
                  <a:pt x="109227" y="1014672"/>
                </a:cubicBezTo>
                <a:cubicBezTo>
                  <a:pt x="109923" y="1014672"/>
                  <a:pt x="110966" y="1013976"/>
                  <a:pt x="112010" y="1012933"/>
                </a:cubicBezTo>
                <a:close/>
                <a:moveTo>
                  <a:pt x="61223" y="1012933"/>
                </a:moveTo>
                <a:cubicBezTo>
                  <a:pt x="66093" y="1017803"/>
                  <a:pt x="72006" y="1021282"/>
                  <a:pt x="78616" y="1022673"/>
                </a:cubicBezTo>
                <a:cubicBezTo>
                  <a:pt x="77920" y="1022673"/>
                  <a:pt x="77572" y="1022673"/>
                  <a:pt x="76876" y="1022673"/>
                </a:cubicBezTo>
                <a:cubicBezTo>
                  <a:pt x="79311" y="1023369"/>
                  <a:pt x="81746" y="1023717"/>
                  <a:pt x="83486" y="1023717"/>
                </a:cubicBezTo>
                <a:cubicBezTo>
                  <a:pt x="83834" y="1023717"/>
                  <a:pt x="83834" y="1023717"/>
                  <a:pt x="84181" y="1023717"/>
                </a:cubicBezTo>
                <a:cubicBezTo>
                  <a:pt x="85921" y="1024413"/>
                  <a:pt x="87660" y="1025109"/>
                  <a:pt x="89399" y="1025457"/>
                </a:cubicBezTo>
                <a:cubicBezTo>
                  <a:pt x="78268" y="1027196"/>
                  <a:pt x="68528" y="1023021"/>
                  <a:pt x="61223" y="1012933"/>
                </a:cubicBezTo>
                <a:close/>
                <a:moveTo>
                  <a:pt x="92530" y="1011193"/>
                </a:moveTo>
                <a:cubicBezTo>
                  <a:pt x="94269" y="1011889"/>
                  <a:pt x="96356" y="1011889"/>
                  <a:pt x="98444" y="1012933"/>
                </a:cubicBezTo>
                <a:lnTo>
                  <a:pt x="102270" y="1012933"/>
                </a:lnTo>
                <a:cubicBezTo>
                  <a:pt x="100183" y="1012933"/>
                  <a:pt x="97400" y="1011889"/>
                  <a:pt x="94269" y="1011193"/>
                </a:cubicBezTo>
                <a:close/>
                <a:moveTo>
                  <a:pt x="89399" y="1011193"/>
                </a:moveTo>
                <a:cubicBezTo>
                  <a:pt x="88356" y="1011889"/>
                  <a:pt x="86964" y="1011889"/>
                  <a:pt x="86269" y="1011889"/>
                </a:cubicBezTo>
                <a:cubicBezTo>
                  <a:pt x="88008" y="1012237"/>
                  <a:pt x="90095" y="1012933"/>
                  <a:pt x="92530" y="1012933"/>
                </a:cubicBezTo>
                <a:cubicBezTo>
                  <a:pt x="91486" y="1011889"/>
                  <a:pt x="90443" y="1011889"/>
                  <a:pt x="89399" y="1011193"/>
                </a:cubicBezTo>
                <a:close/>
                <a:moveTo>
                  <a:pt x="75833" y="1011193"/>
                </a:moveTo>
                <a:cubicBezTo>
                  <a:pt x="76529" y="1011889"/>
                  <a:pt x="77572" y="1013976"/>
                  <a:pt x="78616" y="1014672"/>
                </a:cubicBezTo>
                <a:cubicBezTo>
                  <a:pt x="85573" y="1017803"/>
                  <a:pt x="93226" y="1018847"/>
                  <a:pt x="101226" y="1017803"/>
                </a:cubicBezTo>
                <a:cubicBezTo>
                  <a:pt x="99139" y="1016759"/>
                  <a:pt x="96356" y="1015716"/>
                  <a:pt x="94269" y="1014672"/>
                </a:cubicBezTo>
                <a:cubicBezTo>
                  <a:pt x="89399" y="1014672"/>
                  <a:pt x="85573" y="1013976"/>
                  <a:pt x="80703" y="1011889"/>
                </a:cubicBezTo>
                <a:cubicBezTo>
                  <a:pt x="78616" y="1011193"/>
                  <a:pt x="77572" y="1011193"/>
                  <a:pt x="75833" y="1011193"/>
                </a:cubicBezTo>
                <a:close/>
                <a:moveTo>
                  <a:pt x="70963" y="1011193"/>
                </a:moveTo>
                <a:lnTo>
                  <a:pt x="76529" y="1013976"/>
                </a:lnTo>
                <a:cubicBezTo>
                  <a:pt x="76529" y="1012933"/>
                  <a:pt x="75833" y="1011889"/>
                  <a:pt x="74789" y="1011193"/>
                </a:cubicBezTo>
                <a:close/>
                <a:moveTo>
                  <a:pt x="67832" y="1009106"/>
                </a:moveTo>
                <a:cubicBezTo>
                  <a:pt x="68876" y="1011193"/>
                  <a:pt x="70963" y="1012933"/>
                  <a:pt x="73746" y="1013976"/>
                </a:cubicBezTo>
                <a:lnTo>
                  <a:pt x="72702" y="1012933"/>
                </a:lnTo>
                <a:cubicBezTo>
                  <a:pt x="70963" y="1011889"/>
                  <a:pt x="69919" y="1011193"/>
                  <a:pt x="67832" y="1009106"/>
                </a:cubicBezTo>
                <a:close/>
                <a:moveTo>
                  <a:pt x="72702" y="1007366"/>
                </a:moveTo>
                <a:cubicBezTo>
                  <a:pt x="74789" y="1008410"/>
                  <a:pt x="75833" y="1009106"/>
                  <a:pt x="76529" y="1010149"/>
                </a:cubicBezTo>
                <a:lnTo>
                  <a:pt x="81746" y="1010149"/>
                </a:lnTo>
                <a:close/>
                <a:moveTo>
                  <a:pt x="70963" y="1003539"/>
                </a:moveTo>
                <a:cubicBezTo>
                  <a:pt x="70963" y="1003539"/>
                  <a:pt x="71659" y="1004235"/>
                  <a:pt x="71659" y="1005279"/>
                </a:cubicBezTo>
                <a:cubicBezTo>
                  <a:pt x="73746" y="1005975"/>
                  <a:pt x="76529" y="1006670"/>
                  <a:pt x="78616" y="1007366"/>
                </a:cubicBezTo>
                <a:cubicBezTo>
                  <a:pt x="75833" y="1006323"/>
                  <a:pt x="73050" y="1004931"/>
                  <a:pt x="70963" y="1003539"/>
                </a:cubicBezTo>
                <a:close/>
                <a:moveTo>
                  <a:pt x="57745" y="1003192"/>
                </a:moveTo>
                <a:lnTo>
                  <a:pt x="59136" y="1003539"/>
                </a:lnTo>
                <a:cubicBezTo>
                  <a:pt x="60179" y="1004583"/>
                  <a:pt x="61571" y="1005627"/>
                  <a:pt x="62962" y="1006323"/>
                </a:cubicBezTo>
                <a:lnTo>
                  <a:pt x="57745" y="1003192"/>
                </a:lnTo>
                <a:close/>
                <a:moveTo>
                  <a:pt x="57744" y="1003192"/>
                </a:moveTo>
                <a:lnTo>
                  <a:pt x="57745" y="1003192"/>
                </a:lnTo>
                <a:lnTo>
                  <a:pt x="58092" y="1003539"/>
                </a:lnTo>
                <a:close/>
                <a:moveTo>
                  <a:pt x="57397" y="1002844"/>
                </a:moveTo>
                <a:lnTo>
                  <a:pt x="57745" y="1003192"/>
                </a:lnTo>
                <a:lnTo>
                  <a:pt x="57744" y="1003192"/>
                </a:lnTo>
                <a:close/>
                <a:moveTo>
                  <a:pt x="70963" y="1002496"/>
                </a:moveTo>
                <a:cubicBezTo>
                  <a:pt x="74789" y="1004235"/>
                  <a:pt x="79659" y="1006323"/>
                  <a:pt x="83486" y="1008410"/>
                </a:cubicBezTo>
                <a:lnTo>
                  <a:pt x="80703" y="1005279"/>
                </a:lnTo>
                <a:cubicBezTo>
                  <a:pt x="78616" y="1005279"/>
                  <a:pt x="77572" y="1005279"/>
                  <a:pt x="75833" y="1004235"/>
                </a:cubicBezTo>
                <a:cubicBezTo>
                  <a:pt x="74789" y="1003539"/>
                  <a:pt x="72702" y="1003539"/>
                  <a:pt x="70963" y="1002496"/>
                </a:cubicBezTo>
                <a:close/>
                <a:moveTo>
                  <a:pt x="66789" y="1002496"/>
                </a:moveTo>
                <a:cubicBezTo>
                  <a:pt x="68876" y="1002496"/>
                  <a:pt x="69919" y="1003539"/>
                  <a:pt x="70963" y="1004235"/>
                </a:cubicBezTo>
                <a:cubicBezTo>
                  <a:pt x="70963" y="1004235"/>
                  <a:pt x="70963" y="1003539"/>
                  <a:pt x="69919" y="1003539"/>
                </a:cubicBezTo>
                <a:cubicBezTo>
                  <a:pt x="69919" y="1002496"/>
                  <a:pt x="68876" y="1002496"/>
                  <a:pt x="68876" y="1002496"/>
                </a:cubicBezTo>
                <a:close/>
                <a:moveTo>
                  <a:pt x="61919" y="1002496"/>
                </a:moveTo>
                <a:lnTo>
                  <a:pt x="66789" y="1007366"/>
                </a:lnTo>
                <a:lnTo>
                  <a:pt x="68876" y="1008410"/>
                </a:lnTo>
                <a:lnTo>
                  <a:pt x="72702" y="1008410"/>
                </a:lnTo>
                <a:cubicBezTo>
                  <a:pt x="70963" y="1006323"/>
                  <a:pt x="67832" y="1005279"/>
                  <a:pt x="65745" y="1004235"/>
                </a:cubicBezTo>
                <a:cubicBezTo>
                  <a:pt x="66441" y="1004931"/>
                  <a:pt x="67136" y="1006323"/>
                  <a:pt x="67832" y="1007018"/>
                </a:cubicBezTo>
                <a:lnTo>
                  <a:pt x="65049" y="1003539"/>
                </a:lnTo>
                <a:lnTo>
                  <a:pt x="64006" y="1002496"/>
                </a:lnTo>
                <a:close/>
                <a:moveTo>
                  <a:pt x="109923" y="1001452"/>
                </a:moveTo>
                <a:cubicBezTo>
                  <a:pt x="102270" y="1004235"/>
                  <a:pt x="94269" y="1005279"/>
                  <a:pt x="86616" y="1005279"/>
                </a:cubicBezTo>
                <a:cubicBezTo>
                  <a:pt x="89399" y="1007366"/>
                  <a:pt x="91486" y="1007366"/>
                  <a:pt x="93226" y="1008410"/>
                </a:cubicBezTo>
                <a:cubicBezTo>
                  <a:pt x="99139" y="1007366"/>
                  <a:pt x="105053" y="1004235"/>
                  <a:pt x="109923" y="1001452"/>
                </a:cubicBezTo>
                <a:close/>
                <a:moveTo>
                  <a:pt x="54962" y="1001452"/>
                </a:moveTo>
                <a:cubicBezTo>
                  <a:pt x="55657" y="1001800"/>
                  <a:pt x="56353" y="1002496"/>
                  <a:pt x="57049" y="1002844"/>
                </a:cubicBezTo>
                <a:cubicBezTo>
                  <a:pt x="56353" y="1002496"/>
                  <a:pt x="56005" y="1002496"/>
                  <a:pt x="55309" y="1002148"/>
                </a:cubicBezTo>
                <a:cubicBezTo>
                  <a:pt x="55309" y="1001800"/>
                  <a:pt x="55309" y="1001800"/>
                  <a:pt x="54962" y="1001452"/>
                </a:cubicBezTo>
                <a:close/>
                <a:moveTo>
                  <a:pt x="81746" y="1000408"/>
                </a:moveTo>
                <a:cubicBezTo>
                  <a:pt x="80703" y="1001452"/>
                  <a:pt x="79659" y="1001452"/>
                  <a:pt x="79659" y="1001452"/>
                </a:cubicBezTo>
                <a:lnTo>
                  <a:pt x="86616" y="1001452"/>
                </a:lnTo>
                <a:cubicBezTo>
                  <a:pt x="84529" y="1001452"/>
                  <a:pt x="82442" y="1001452"/>
                  <a:pt x="81746" y="1000408"/>
                </a:cubicBezTo>
                <a:close/>
                <a:moveTo>
                  <a:pt x="64006" y="998321"/>
                </a:moveTo>
                <a:lnTo>
                  <a:pt x="65745" y="1000408"/>
                </a:lnTo>
                <a:lnTo>
                  <a:pt x="67832" y="1000408"/>
                </a:lnTo>
                <a:cubicBezTo>
                  <a:pt x="66789" y="1000408"/>
                  <a:pt x="65745" y="999365"/>
                  <a:pt x="65049" y="998321"/>
                </a:cubicBezTo>
                <a:cubicBezTo>
                  <a:pt x="64006" y="998321"/>
                  <a:pt x="64006" y="998321"/>
                  <a:pt x="64006" y="998321"/>
                </a:cubicBezTo>
                <a:close/>
                <a:moveTo>
                  <a:pt x="59831" y="997625"/>
                </a:moveTo>
                <a:lnTo>
                  <a:pt x="59831" y="998321"/>
                </a:lnTo>
                <a:cubicBezTo>
                  <a:pt x="59831" y="999365"/>
                  <a:pt x="60875" y="999365"/>
                  <a:pt x="60875" y="1000408"/>
                </a:cubicBezTo>
                <a:lnTo>
                  <a:pt x="61919" y="1000408"/>
                </a:lnTo>
                <a:cubicBezTo>
                  <a:pt x="60875" y="999365"/>
                  <a:pt x="60875" y="999365"/>
                  <a:pt x="59831" y="997625"/>
                </a:cubicBezTo>
                <a:close/>
                <a:moveTo>
                  <a:pt x="71659" y="996582"/>
                </a:moveTo>
                <a:cubicBezTo>
                  <a:pt x="70963" y="996582"/>
                  <a:pt x="69919" y="997625"/>
                  <a:pt x="68876" y="997625"/>
                </a:cubicBezTo>
                <a:lnTo>
                  <a:pt x="68876" y="998321"/>
                </a:lnTo>
                <a:cubicBezTo>
                  <a:pt x="69919" y="998321"/>
                  <a:pt x="71659" y="999365"/>
                  <a:pt x="74789" y="1000408"/>
                </a:cubicBezTo>
                <a:lnTo>
                  <a:pt x="76529" y="1000408"/>
                </a:lnTo>
                <a:cubicBezTo>
                  <a:pt x="74789" y="999365"/>
                  <a:pt x="73746" y="997625"/>
                  <a:pt x="71659" y="996582"/>
                </a:cubicBezTo>
                <a:close/>
                <a:moveTo>
                  <a:pt x="72702" y="995538"/>
                </a:moveTo>
                <a:lnTo>
                  <a:pt x="74789" y="997625"/>
                </a:lnTo>
                <a:cubicBezTo>
                  <a:pt x="74789" y="998321"/>
                  <a:pt x="75833" y="999365"/>
                  <a:pt x="77572" y="999365"/>
                </a:cubicBezTo>
                <a:lnTo>
                  <a:pt x="76529" y="998321"/>
                </a:lnTo>
                <a:cubicBezTo>
                  <a:pt x="74789" y="997625"/>
                  <a:pt x="73746" y="996582"/>
                  <a:pt x="72702" y="995538"/>
                </a:cubicBezTo>
                <a:close/>
                <a:moveTo>
                  <a:pt x="46265" y="995538"/>
                </a:moveTo>
                <a:cubicBezTo>
                  <a:pt x="46961" y="996234"/>
                  <a:pt x="47309" y="996582"/>
                  <a:pt x="48004" y="996930"/>
                </a:cubicBezTo>
                <a:lnTo>
                  <a:pt x="48004" y="996582"/>
                </a:lnTo>
                <a:cubicBezTo>
                  <a:pt x="47309" y="996234"/>
                  <a:pt x="46961" y="995886"/>
                  <a:pt x="46265" y="995538"/>
                </a:cubicBezTo>
                <a:close/>
                <a:moveTo>
                  <a:pt x="107140" y="994494"/>
                </a:moveTo>
                <a:cubicBezTo>
                  <a:pt x="104009" y="995538"/>
                  <a:pt x="102270" y="996582"/>
                  <a:pt x="99139" y="996582"/>
                </a:cubicBezTo>
                <a:lnTo>
                  <a:pt x="97400" y="996582"/>
                </a:lnTo>
                <a:cubicBezTo>
                  <a:pt x="92530" y="998321"/>
                  <a:pt x="88356" y="999365"/>
                  <a:pt x="83486" y="1000408"/>
                </a:cubicBezTo>
                <a:cubicBezTo>
                  <a:pt x="92530" y="1003539"/>
                  <a:pt x="103314" y="1000408"/>
                  <a:pt x="115141" y="994494"/>
                </a:cubicBezTo>
                <a:close/>
                <a:moveTo>
                  <a:pt x="74789" y="994494"/>
                </a:moveTo>
                <a:cubicBezTo>
                  <a:pt x="74789" y="995538"/>
                  <a:pt x="73746" y="995538"/>
                  <a:pt x="73746" y="995538"/>
                </a:cubicBezTo>
                <a:cubicBezTo>
                  <a:pt x="74789" y="995538"/>
                  <a:pt x="74789" y="996582"/>
                  <a:pt x="74789" y="996582"/>
                </a:cubicBezTo>
                <a:cubicBezTo>
                  <a:pt x="76529" y="997625"/>
                  <a:pt x="77572" y="998321"/>
                  <a:pt x="79659" y="999365"/>
                </a:cubicBezTo>
                <a:cubicBezTo>
                  <a:pt x="82442" y="998321"/>
                  <a:pt x="85573" y="997625"/>
                  <a:pt x="87660" y="997625"/>
                </a:cubicBezTo>
                <a:cubicBezTo>
                  <a:pt x="86616" y="997625"/>
                  <a:pt x="84529" y="996582"/>
                  <a:pt x="82442" y="996582"/>
                </a:cubicBezTo>
                <a:cubicBezTo>
                  <a:pt x="79659" y="996582"/>
                  <a:pt x="77572" y="995538"/>
                  <a:pt x="74789" y="994494"/>
                </a:cubicBezTo>
                <a:close/>
                <a:moveTo>
                  <a:pt x="134621" y="993451"/>
                </a:moveTo>
                <a:cubicBezTo>
                  <a:pt x="124881" y="1000408"/>
                  <a:pt x="114097" y="1005279"/>
                  <a:pt x="103314" y="1008410"/>
                </a:cubicBezTo>
                <a:cubicBezTo>
                  <a:pt x="112010" y="1007366"/>
                  <a:pt x="121750" y="1004235"/>
                  <a:pt x="130794" y="999365"/>
                </a:cubicBezTo>
                <a:cubicBezTo>
                  <a:pt x="131838" y="998321"/>
                  <a:pt x="133577" y="996582"/>
                  <a:pt x="134621" y="993451"/>
                </a:cubicBezTo>
                <a:close/>
                <a:moveTo>
                  <a:pt x="58092" y="993451"/>
                </a:moveTo>
                <a:cubicBezTo>
                  <a:pt x="58092" y="994494"/>
                  <a:pt x="59136" y="995538"/>
                  <a:pt x="59831" y="996582"/>
                </a:cubicBezTo>
                <a:cubicBezTo>
                  <a:pt x="60875" y="998321"/>
                  <a:pt x="62962" y="999365"/>
                  <a:pt x="64006" y="1000408"/>
                </a:cubicBezTo>
                <a:lnTo>
                  <a:pt x="62962" y="999365"/>
                </a:lnTo>
                <a:cubicBezTo>
                  <a:pt x="60875" y="997625"/>
                  <a:pt x="59831" y="995538"/>
                  <a:pt x="58092" y="993451"/>
                </a:cubicBezTo>
                <a:close/>
                <a:moveTo>
                  <a:pt x="54962" y="993451"/>
                </a:moveTo>
                <a:cubicBezTo>
                  <a:pt x="55657" y="993451"/>
                  <a:pt x="55657" y="993451"/>
                  <a:pt x="56005" y="993451"/>
                </a:cubicBezTo>
                <a:cubicBezTo>
                  <a:pt x="56353" y="993799"/>
                  <a:pt x="56353" y="994146"/>
                  <a:pt x="56701" y="994494"/>
                </a:cubicBezTo>
                <a:cubicBezTo>
                  <a:pt x="57049" y="994842"/>
                  <a:pt x="57049" y="995190"/>
                  <a:pt x="57049" y="995538"/>
                </a:cubicBezTo>
                <a:close/>
                <a:moveTo>
                  <a:pt x="59136" y="992407"/>
                </a:moveTo>
                <a:cubicBezTo>
                  <a:pt x="59136" y="994494"/>
                  <a:pt x="60875" y="995538"/>
                  <a:pt x="61919" y="997625"/>
                </a:cubicBezTo>
                <a:lnTo>
                  <a:pt x="60875" y="995538"/>
                </a:lnTo>
                <a:cubicBezTo>
                  <a:pt x="60875" y="994494"/>
                  <a:pt x="59831" y="993451"/>
                  <a:pt x="59136" y="992407"/>
                </a:cubicBezTo>
                <a:close/>
                <a:moveTo>
                  <a:pt x="54962" y="992407"/>
                </a:moveTo>
                <a:lnTo>
                  <a:pt x="56005" y="992407"/>
                </a:lnTo>
                <a:cubicBezTo>
                  <a:pt x="56005" y="993103"/>
                  <a:pt x="56005" y="993451"/>
                  <a:pt x="56005" y="993451"/>
                </a:cubicBezTo>
                <a:cubicBezTo>
                  <a:pt x="55657" y="993103"/>
                  <a:pt x="55309" y="992755"/>
                  <a:pt x="54962" y="992407"/>
                </a:cubicBezTo>
                <a:close/>
                <a:moveTo>
                  <a:pt x="131838" y="991711"/>
                </a:moveTo>
                <a:cubicBezTo>
                  <a:pt x="129751" y="992407"/>
                  <a:pt x="126620" y="993451"/>
                  <a:pt x="124881" y="993451"/>
                </a:cubicBezTo>
                <a:cubicBezTo>
                  <a:pt x="122446" y="995886"/>
                  <a:pt x="120011" y="997973"/>
                  <a:pt x="117228" y="999713"/>
                </a:cubicBezTo>
                <a:cubicBezTo>
                  <a:pt x="118619" y="999017"/>
                  <a:pt x="120358" y="998321"/>
                  <a:pt x="121750" y="997625"/>
                </a:cubicBezTo>
                <a:cubicBezTo>
                  <a:pt x="125924" y="995538"/>
                  <a:pt x="128707" y="993451"/>
                  <a:pt x="131838" y="991711"/>
                </a:cubicBezTo>
                <a:close/>
                <a:moveTo>
                  <a:pt x="66789" y="991711"/>
                </a:moveTo>
                <a:cubicBezTo>
                  <a:pt x="66789" y="992407"/>
                  <a:pt x="67832" y="994494"/>
                  <a:pt x="67832" y="995538"/>
                </a:cubicBezTo>
                <a:cubicBezTo>
                  <a:pt x="68876" y="995538"/>
                  <a:pt x="69919" y="994494"/>
                  <a:pt x="70963" y="994494"/>
                </a:cubicBezTo>
                <a:cubicBezTo>
                  <a:pt x="70963" y="993451"/>
                  <a:pt x="69919" y="993451"/>
                  <a:pt x="69919" y="992407"/>
                </a:cubicBezTo>
                <a:lnTo>
                  <a:pt x="69224" y="992407"/>
                </a:lnTo>
                <a:cubicBezTo>
                  <a:pt x="69224" y="992407"/>
                  <a:pt x="68876" y="992059"/>
                  <a:pt x="68876" y="991711"/>
                </a:cubicBezTo>
                <a:lnTo>
                  <a:pt x="67832" y="991711"/>
                </a:lnTo>
                <a:lnTo>
                  <a:pt x="68876" y="992407"/>
                </a:lnTo>
                <a:lnTo>
                  <a:pt x="69224" y="992407"/>
                </a:lnTo>
                <a:cubicBezTo>
                  <a:pt x="69571" y="992755"/>
                  <a:pt x="69919" y="993103"/>
                  <a:pt x="69919" y="993451"/>
                </a:cubicBezTo>
                <a:lnTo>
                  <a:pt x="70963" y="994494"/>
                </a:lnTo>
                <a:cubicBezTo>
                  <a:pt x="69919" y="994494"/>
                  <a:pt x="68876" y="993451"/>
                  <a:pt x="67832" y="992407"/>
                </a:cubicBezTo>
                <a:close/>
                <a:moveTo>
                  <a:pt x="62962" y="991711"/>
                </a:moveTo>
                <a:lnTo>
                  <a:pt x="62962" y="992407"/>
                </a:lnTo>
                <a:lnTo>
                  <a:pt x="61919" y="992407"/>
                </a:lnTo>
                <a:lnTo>
                  <a:pt x="60875" y="992407"/>
                </a:lnTo>
                <a:lnTo>
                  <a:pt x="60875" y="993451"/>
                </a:lnTo>
                <a:cubicBezTo>
                  <a:pt x="60875" y="993451"/>
                  <a:pt x="61919" y="993451"/>
                  <a:pt x="62962" y="994494"/>
                </a:cubicBezTo>
                <a:lnTo>
                  <a:pt x="62962" y="995538"/>
                </a:lnTo>
                <a:cubicBezTo>
                  <a:pt x="64006" y="996582"/>
                  <a:pt x="65049" y="996582"/>
                  <a:pt x="65745" y="997625"/>
                </a:cubicBezTo>
                <a:cubicBezTo>
                  <a:pt x="66789" y="997625"/>
                  <a:pt x="66789" y="996582"/>
                  <a:pt x="67832" y="996582"/>
                </a:cubicBezTo>
                <a:cubicBezTo>
                  <a:pt x="67832" y="995538"/>
                  <a:pt x="66789" y="993451"/>
                  <a:pt x="66789" y="992407"/>
                </a:cubicBezTo>
                <a:cubicBezTo>
                  <a:pt x="65745" y="991711"/>
                  <a:pt x="65745" y="991711"/>
                  <a:pt x="65049" y="991711"/>
                </a:cubicBezTo>
                <a:close/>
                <a:moveTo>
                  <a:pt x="80703" y="990668"/>
                </a:moveTo>
                <a:cubicBezTo>
                  <a:pt x="78616" y="990668"/>
                  <a:pt x="76529" y="990668"/>
                  <a:pt x="74789" y="991711"/>
                </a:cubicBezTo>
                <a:cubicBezTo>
                  <a:pt x="74789" y="991711"/>
                  <a:pt x="75833" y="992407"/>
                  <a:pt x="76529" y="992407"/>
                </a:cubicBezTo>
                <a:cubicBezTo>
                  <a:pt x="78616" y="991711"/>
                  <a:pt x="79659" y="991711"/>
                  <a:pt x="80703" y="990668"/>
                </a:cubicBezTo>
                <a:close/>
                <a:moveTo>
                  <a:pt x="86616" y="989624"/>
                </a:moveTo>
                <a:cubicBezTo>
                  <a:pt x="83486" y="990668"/>
                  <a:pt x="81746" y="991711"/>
                  <a:pt x="79659" y="991711"/>
                </a:cubicBezTo>
                <a:cubicBezTo>
                  <a:pt x="80703" y="992407"/>
                  <a:pt x="80703" y="992407"/>
                  <a:pt x="81746" y="992407"/>
                </a:cubicBezTo>
                <a:cubicBezTo>
                  <a:pt x="84529" y="992407"/>
                  <a:pt x="88356" y="992407"/>
                  <a:pt x="92530" y="991711"/>
                </a:cubicBezTo>
                <a:cubicBezTo>
                  <a:pt x="90443" y="991711"/>
                  <a:pt x="88356" y="990668"/>
                  <a:pt x="86616" y="989624"/>
                </a:cubicBezTo>
                <a:close/>
                <a:moveTo>
                  <a:pt x="52179" y="989624"/>
                </a:moveTo>
                <a:cubicBezTo>
                  <a:pt x="51135" y="990668"/>
                  <a:pt x="52179" y="992407"/>
                  <a:pt x="52179" y="993451"/>
                </a:cubicBezTo>
                <a:cubicBezTo>
                  <a:pt x="52179" y="994494"/>
                  <a:pt x="53222" y="995538"/>
                  <a:pt x="53222" y="996582"/>
                </a:cubicBezTo>
                <a:cubicBezTo>
                  <a:pt x="54266" y="997625"/>
                  <a:pt x="54962" y="998321"/>
                  <a:pt x="54962" y="1000408"/>
                </a:cubicBezTo>
                <a:lnTo>
                  <a:pt x="59831" y="1000408"/>
                </a:lnTo>
                <a:cubicBezTo>
                  <a:pt x="59831" y="999365"/>
                  <a:pt x="59136" y="999365"/>
                  <a:pt x="59136" y="998321"/>
                </a:cubicBezTo>
                <a:cubicBezTo>
                  <a:pt x="59136" y="997625"/>
                  <a:pt x="58092" y="997625"/>
                  <a:pt x="58092" y="996582"/>
                </a:cubicBezTo>
                <a:cubicBezTo>
                  <a:pt x="57744" y="995538"/>
                  <a:pt x="57049" y="994842"/>
                  <a:pt x="56701" y="994494"/>
                </a:cubicBezTo>
                <a:cubicBezTo>
                  <a:pt x="56353" y="993799"/>
                  <a:pt x="56005" y="993103"/>
                  <a:pt x="56005" y="992407"/>
                </a:cubicBezTo>
                <a:cubicBezTo>
                  <a:pt x="56005" y="992407"/>
                  <a:pt x="54962" y="991711"/>
                  <a:pt x="54962" y="990668"/>
                </a:cubicBezTo>
                <a:cubicBezTo>
                  <a:pt x="54266" y="989624"/>
                  <a:pt x="53222" y="989624"/>
                  <a:pt x="52179" y="989624"/>
                </a:cubicBezTo>
                <a:close/>
                <a:moveTo>
                  <a:pt x="108183" y="988580"/>
                </a:moveTo>
                <a:cubicBezTo>
                  <a:pt x="103314" y="989624"/>
                  <a:pt x="98444" y="991711"/>
                  <a:pt x="93226" y="992407"/>
                </a:cubicBezTo>
                <a:cubicBezTo>
                  <a:pt x="89399" y="992407"/>
                  <a:pt x="85573" y="993451"/>
                  <a:pt x="82442" y="993451"/>
                </a:cubicBezTo>
                <a:lnTo>
                  <a:pt x="84529" y="993451"/>
                </a:lnTo>
                <a:cubicBezTo>
                  <a:pt x="88356" y="994494"/>
                  <a:pt x="92530" y="993451"/>
                  <a:pt x="96356" y="993451"/>
                </a:cubicBezTo>
                <a:cubicBezTo>
                  <a:pt x="97400" y="993451"/>
                  <a:pt x="99139" y="992407"/>
                  <a:pt x="101226" y="992407"/>
                </a:cubicBezTo>
                <a:cubicBezTo>
                  <a:pt x="104009" y="991711"/>
                  <a:pt x="107140" y="989624"/>
                  <a:pt x="109923" y="988580"/>
                </a:cubicBezTo>
                <a:close/>
                <a:moveTo>
                  <a:pt x="65745" y="988580"/>
                </a:moveTo>
                <a:cubicBezTo>
                  <a:pt x="65049" y="988580"/>
                  <a:pt x="65745" y="989624"/>
                  <a:pt x="66789" y="989624"/>
                </a:cubicBezTo>
                <a:lnTo>
                  <a:pt x="67832" y="989624"/>
                </a:lnTo>
                <a:cubicBezTo>
                  <a:pt x="66789" y="989624"/>
                  <a:pt x="66789" y="989624"/>
                  <a:pt x="65745" y="988580"/>
                </a:cubicBezTo>
                <a:close/>
                <a:moveTo>
                  <a:pt x="76529" y="987537"/>
                </a:moveTo>
                <a:cubicBezTo>
                  <a:pt x="74789" y="988580"/>
                  <a:pt x="72702" y="988580"/>
                  <a:pt x="70963" y="989624"/>
                </a:cubicBezTo>
                <a:lnTo>
                  <a:pt x="71659" y="989624"/>
                </a:lnTo>
                <a:cubicBezTo>
                  <a:pt x="75833" y="989624"/>
                  <a:pt x="79659" y="989624"/>
                  <a:pt x="83486" y="988580"/>
                </a:cubicBezTo>
                <a:cubicBezTo>
                  <a:pt x="81746" y="987537"/>
                  <a:pt x="79659" y="987537"/>
                  <a:pt x="76529" y="987537"/>
                </a:cubicBezTo>
                <a:close/>
                <a:moveTo>
                  <a:pt x="126968" y="987189"/>
                </a:moveTo>
                <a:cubicBezTo>
                  <a:pt x="125924" y="987537"/>
                  <a:pt x="124533" y="987537"/>
                  <a:pt x="123837" y="987537"/>
                </a:cubicBezTo>
                <a:cubicBezTo>
                  <a:pt x="121750" y="988580"/>
                  <a:pt x="120706" y="988580"/>
                  <a:pt x="120011" y="989624"/>
                </a:cubicBezTo>
                <a:cubicBezTo>
                  <a:pt x="116880" y="990668"/>
                  <a:pt x="113053" y="992407"/>
                  <a:pt x="109227" y="993451"/>
                </a:cubicBezTo>
                <a:cubicBezTo>
                  <a:pt x="112010" y="993451"/>
                  <a:pt x="115836" y="993451"/>
                  <a:pt x="118967" y="992407"/>
                </a:cubicBezTo>
                <a:close/>
                <a:moveTo>
                  <a:pt x="134621" y="986841"/>
                </a:moveTo>
                <a:cubicBezTo>
                  <a:pt x="132533" y="987537"/>
                  <a:pt x="131838" y="988580"/>
                  <a:pt x="130794" y="989624"/>
                </a:cubicBezTo>
                <a:cubicBezTo>
                  <a:pt x="131838" y="988580"/>
                  <a:pt x="133577" y="988580"/>
                  <a:pt x="134621" y="987537"/>
                </a:cubicBezTo>
                <a:close/>
                <a:moveTo>
                  <a:pt x="102270" y="986841"/>
                </a:moveTo>
                <a:cubicBezTo>
                  <a:pt x="100183" y="986841"/>
                  <a:pt x="98444" y="986841"/>
                  <a:pt x="97400" y="987537"/>
                </a:cubicBezTo>
                <a:cubicBezTo>
                  <a:pt x="94269" y="988580"/>
                  <a:pt x="91486" y="988580"/>
                  <a:pt x="88356" y="989624"/>
                </a:cubicBezTo>
                <a:lnTo>
                  <a:pt x="87660" y="989624"/>
                </a:lnTo>
                <a:cubicBezTo>
                  <a:pt x="89399" y="990668"/>
                  <a:pt x="91486" y="990668"/>
                  <a:pt x="93226" y="991711"/>
                </a:cubicBezTo>
                <a:cubicBezTo>
                  <a:pt x="97400" y="990668"/>
                  <a:pt x="102270" y="989624"/>
                  <a:pt x="107140" y="987537"/>
                </a:cubicBezTo>
                <a:cubicBezTo>
                  <a:pt x="105053" y="987537"/>
                  <a:pt x="104009" y="986841"/>
                  <a:pt x="102270" y="986841"/>
                </a:cubicBezTo>
                <a:close/>
                <a:moveTo>
                  <a:pt x="74789" y="986841"/>
                </a:moveTo>
                <a:cubicBezTo>
                  <a:pt x="72702" y="986841"/>
                  <a:pt x="71659" y="987537"/>
                  <a:pt x="72702" y="987537"/>
                </a:cubicBezTo>
                <a:lnTo>
                  <a:pt x="72702" y="988580"/>
                </a:lnTo>
                <a:cubicBezTo>
                  <a:pt x="73746" y="987537"/>
                  <a:pt x="74789" y="987537"/>
                  <a:pt x="76529" y="986841"/>
                </a:cubicBezTo>
                <a:close/>
                <a:moveTo>
                  <a:pt x="59831" y="986841"/>
                </a:moveTo>
                <a:lnTo>
                  <a:pt x="59831" y="987537"/>
                </a:lnTo>
                <a:cubicBezTo>
                  <a:pt x="59831" y="987537"/>
                  <a:pt x="60875" y="987537"/>
                  <a:pt x="61919" y="988580"/>
                </a:cubicBezTo>
                <a:lnTo>
                  <a:pt x="65049" y="988580"/>
                </a:lnTo>
                <a:cubicBezTo>
                  <a:pt x="64006" y="988580"/>
                  <a:pt x="62962" y="988580"/>
                  <a:pt x="61919" y="989624"/>
                </a:cubicBezTo>
                <a:lnTo>
                  <a:pt x="65745" y="989624"/>
                </a:lnTo>
                <a:lnTo>
                  <a:pt x="65049" y="988580"/>
                </a:lnTo>
                <a:cubicBezTo>
                  <a:pt x="64006" y="987537"/>
                  <a:pt x="62962" y="987537"/>
                  <a:pt x="62962" y="986841"/>
                </a:cubicBezTo>
                <a:close/>
                <a:moveTo>
                  <a:pt x="64006" y="985797"/>
                </a:moveTo>
                <a:cubicBezTo>
                  <a:pt x="64006" y="986841"/>
                  <a:pt x="65049" y="987537"/>
                  <a:pt x="65049" y="987537"/>
                </a:cubicBezTo>
                <a:lnTo>
                  <a:pt x="65745" y="987537"/>
                </a:lnTo>
                <a:cubicBezTo>
                  <a:pt x="65745" y="986841"/>
                  <a:pt x="65049" y="986841"/>
                  <a:pt x="65049" y="985797"/>
                </a:cubicBezTo>
                <a:lnTo>
                  <a:pt x="66789" y="987537"/>
                </a:lnTo>
                <a:cubicBezTo>
                  <a:pt x="66789" y="986841"/>
                  <a:pt x="65745" y="986841"/>
                  <a:pt x="65745" y="985797"/>
                </a:cubicBezTo>
                <a:lnTo>
                  <a:pt x="65049" y="985797"/>
                </a:lnTo>
                <a:close/>
                <a:moveTo>
                  <a:pt x="116880" y="984753"/>
                </a:moveTo>
                <a:cubicBezTo>
                  <a:pt x="114097" y="985797"/>
                  <a:pt x="112010" y="986841"/>
                  <a:pt x="109923" y="987537"/>
                </a:cubicBezTo>
                <a:lnTo>
                  <a:pt x="112010" y="987537"/>
                </a:lnTo>
                <a:cubicBezTo>
                  <a:pt x="114097" y="986841"/>
                  <a:pt x="115141" y="985797"/>
                  <a:pt x="116880" y="984753"/>
                </a:cubicBezTo>
                <a:close/>
                <a:moveTo>
                  <a:pt x="115141" y="983710"/>
                </a:moveTo>
                <a:cubicBezTo>
                  <a:pt x="110966" y="984753"/>
                  <a:pt x="107140" y="984753"/>
                  <a:pt x="103314" y="985797"/>
                </a:cubicBezTo>
                <a:cubicBezTo>
                  <a:pt x="105053" y="986841"/>
                  <a:pt x="106096" y="986841"/>
                  <a:pt x="108183" y="986841"/>
                </a:cubicBezTo>
                <a:cubicBezTo>
                  <a:pt x="109923" y="985797"/>
                  <a:pt x="112010" y="984753"/>
                  <a:pt x="115141" y="983710"/>
                </a:cubicBezTo>
                <a:close/>
                <a:moveTo>
                  <a:pt x="94269" y="983710"/>
                </a:moveTo>
                <a:cubicBezTo>
                  <a:pt x="90443" y="984753"/>
                  <a:pt x="87660" y="984753"/>
                  <a:pt x="84529" y="984753"/>
                </a:cubicBezTo>
                <a:cubicBezTo>
                  <a:pt x="83486" y="984753"/>
                  <a:pt x="82442" y="985797"/>
                  <a:pt x="81746" y="985797"/>
                </a:cubicBezTo>
                <a:lnTo>
                  <a:pt x="90443" y="985797"/>
                </a:lnTo>
                <a:cubicBezTo>
                  <a:pt x="91486" y="984753"/>
                  <a:pt x="93226" y="984753"/>
                  <a:pt x="94269" y="983710"/>
                </a:cubicBezTo>
                <a:close/>
                <a:moveTo>
                  <a:pt x="69919" y="983710"/>
                </a:moveTo>
                <a:lnTo>
                  <a:pt x="69919" y="984753"/>
                </a:lnTo>
                <a:cubicBezTo>
                  <a:pt x="70963" y="985797"/>
                  <a:pt x="71659" y="985797"/>
                  <a:pt x="72702" y="985797"/>
                </a:cubicBezTo>
                <a:lnTo>
                  <a:pt x="75833" y="985797"/>
                </a:lnTo>
                <a:cubicBezTo>
                  <a:pt x="76529" y="985797"/>
                  <a:pt x="77572" y="985797"/>
                  <a:pt x="78616" y="984753"/>
                </a:cubicBezTo>
                <a:lnTo>
                  <a:pt x="75833" y="984753"/>
                </a:lnTo>
                <a:cubicBezTo>
                  <a:pt x="74789" y="985797"/>
                  <a:pt x="73746" y="985797"/>
                  <a:pt x="72702" y="985797"/>
                </a:cubicBezTo>
                <a:lnTo>
                  <a:pt x="73746" y="984753"/>
                </a:lnTo>
                <a:cubicBezTo>
                  <a:pt x="72702" y="983710"/>
                  <a:pt x="70963" y="983710"/>
                  <a:pt x="69919" y="983710"/>
                </a:cubicBezTo>
                <a:close/>
                <a:moveTo>
                  <a:pt x="65745" y="983710"/>
                </a:moveTo>
                <a:lnTo>
                  <a:pt x="66789" y="984753"/>
                </a:lnTo>
                <a:lnTo>
                  <a:pt x="68876" y="986841"/>
                </a:lnTo>
                <a:lnTo>
                  <a:pt x="69919" y="986841"/>
                </a:lnTo>
                <a:lnTo>
                  <a:pt x="69919" y="985797"/>
                </a:lnTo>
                <a:cubicBezTo>
                  <a:pt x="69571" y="985797"/>
                  <a:pt x="69224" y="985797"/>
                  <a:pt x="68876" y="985797"/>
                </a:cubicBezTo>
                <a:lnTo>
                  <a:pt x="68876" y="984753"/>
                </a:lnTo>
                <a:cubicBezTo>
                  <a:pt x="67832" y="983710"/>
                  <a:pt x="66789" y="983710"/>
                  <a:pt x="65745" y="983710"/>
                </a:cubicBezTo>
                <a:close/>
                <a:moveTo>
                  <a:pt x="61919" y="983710"/>
                </a:moveTo>
                <a:lnTo>
                  <a:pt x="61919" y="984753"/>
                </a:lnTo>
                <a:lnTo>
                  <a:pt x="64006" y="984753"/>
                </a:lnTo>
                <a:cubicBezTo>
                  <a:pt x="62962" y="984753"/>
                  <a:pt x="62962" y="983710"/>
                  <a:pt x="61919" y="983710"/>
                </a:cubicBezTo>
                <a:close/>
                <a:moveTo>
                  <a:pt x="11827" y="983710"/>
                </a:moveTo>
                <a:cubicBezTo>
                  <a:pt x="12871" y="983710"/>
                  <a:pt x="13914" y="983710"/>
                  <a:pt x="14610" y="984058"/>
                </a:cubicBezTo>
                <a:cubicBezTo>
                  <a:pt x="14262" y="983710"/>
                  <a:pt x="14262" y="983710"/>
                  <a:pt x="13914" y="983710"/>
                </a:cubicBezTo>
                <a:close/>
                <a:moveTo>
                  <a:pt x="131838" y="982666"/>
                </a:moveTo>
                <a:cubicBezTo>
                  <a:pt x="129751" y="983710"/>
                  <a:pt x="128707" y="984753"/>
                  <a:pt x="126620" y="985797"/>
                </a:cubicBezTo>
                <a:cubicBezTo>
                  <a:pt x="127663" y="985797"/>
                  <a:pt x="127663" y="985797"/>
                  <a:pt x="129751" y="984753"/>
                </a:cubicBezTo>
                <a:close/>
                <a:moveTo>
                  <a:pt x="20872" y="982666"/>
                </a:moveTo>
                <a:cubicBezTo>
                  <a:pt x="18784" y="983710"/>
                  <a:pt x="16697" y="983710"/>
                  <a:pt x="14958" y="983710"/>
                </a:cubicBezTo>
                <a:cubicBezTo>
                  <a:pt x="16002" y="983710"/>
                  <a:pt x="16002" y="984753"/>
                  <a:pt x="16697" y="984753"/>
                </a:cubicBezTo>
                <a:cubicBezTo>
                  <a:pt x="18784" y="984753"/>
                  <a:pt x="20872" y="985797"/>
                  <a:pt x="22611" y="985797"/>
                </a:cubicBezTo>
                <a:lnTo>
                  <a:pt x="24698" y="983710"/>
                </a:lnTo>
                <a:cubicBezTo>
                  <a:pt x="24698" y="982666"/>
                  <a:pt x="23654" y="982666"/>
                  <a:pt x="23654" y="982666"/>
                </a:cubicBezTo>
                <a:close/>
                <a:moveTo>
                  <a:pt x="84529" y="981622"/>
                </a:moveTo>
                <a:cubicBezTo>
                  <a:pt x="82442" y="982666"/>
                  <a:pt x="81746" y="982666"/>
                  <a:pt x="79659" y="983710"/>
                </a:cubicBezTo>
                <a:lnTo>
                  <a:pt x="82442" y="983710"/>
                </a:lnTo>
                <a:cubicBezTo>
                  <a:pt x="83486" y="982666"/>
                  <a:pt x="85573" y="982666"/>
                  <a:pt x="86616" y="982666"/>
                </a:cubicBezTo>
                <a:cubicBezTo>
                  <a:pt x="86616" y="981622"/>
                  <a:pt x="85573" y="981622"/>
                  <a:pt x="84529" y="981622"/>
                </a:cubicBezTo>
                <a:close/>
                <a:moveTo>
                  <a:pt x="72702" y="978839"/>
                </a:moveTo>
                <a:cubicBezTo>
                  <a:pt x="73050" y="978839"/>
                  <a:pt x="73050" y="978839"/>
                  <a:pt x="73398" y="978839"/>
                </a:cubicBezTo>
                <a:cubicBezTo>
                  <a:pt x="74441" y="980231"/>
                  <a:pt x="75833" y="981274"/>
                  <a:pt x="76529" y="982666"/>
                </a:cubicBezTo>
                <a:close/>
                <a:moveTo>
                  <a:pt x="67832" y="978839"/>
                </a:moveTo>
                <a:cubicBezTo>
                  <a:pt x="67832" y="979883"/>
                  <a:pt x="66789" y="979883"/>
                  <a:pt x="65745" y="980927"/>
                </a:cubicBezTo>
                <a:cubicBezTo>
                  <a:pt x="66789" y="980927"/>
                  <a:pt x="67832" y="981622"/>
                  <a:pt x="68876" y="981622"/>
                </a:cubicBezTo>
                <a:cubicBezTo>
                  <a:pt x="67832" y="980927"/>
                  <a:pt x="67832" y="979883"/>
                  <a:pt x="67832" y="978839"/>
                </a:cubicBezTo>
                <a:close/>
                <a:moveTo>
                  <a:pt x="9045" y="978839"/>
                </a:moveTo>
                <a:cubicBezTo>
                  <a:pt x="10088" y="978839"/>
                  <a:pt x="10088" y="979883"/>
                  <a:pt x="10784" y="979883"/>
                </a:cubicBezTo>
                <a:lnTo>
                  <a:pt x="11827" y="979883"/>
                </a:lnTo>
                <a:cubicBezTo>
                  <a:pt x="12871" y="979883"/>
                  <a:pt x="13914" y="978839"/>
                  <a:pt x="14958" y="978839"/>
                </a:cubicBezTo>
                <a:close/>
                <a:moveTo>
                  <a:pt x="80703" y="977796"/>
                </a:moveTo>
                <a:cubicBezTo>
                  <a:pt x="81746" y="978839"/>
                  <a:pt x="82442" y="978839"/>
                  <a:pt x="83486" y="978839"/>
                </a:cubicBezTo>
                <a:cubicBezTo>
                  <a:pt x="83486" y="978839"/>
                  <a:pt x="84529" y="978839"/>
                  <a:pt x="84529" y="977796"/>
                </a:cubicBezTo>
                <a:close/>
                <a:moveTo>
                  <a:pt x="69919" y="976752"/>
                </a:moveTo>
                <a:cubicBezTo>
                  <a:pt x="68876" y="976752"/>
                  <a:pt x="68876" y="977796"/>
                  <a:pt x="67832" y="977796"/>
                </a:cubicBezTo>
                <a:cubicBezTo>
                  <a:pt x="68876" y="978839"/>
                  <a:pt x="68876" y="979883"/>
                  <a:pt x="68876" y="980927"/>
                </a:cubicBezTo>
                <a:cubicBezTo>
                  <a:pt x="70963" y="981622"/>
                  <a:pt x="72702" y="982666"/>
                  <a:pt x="75833" y="982666"/>
                </a:cubicBezTo>
                <a:lnTo>
                  <a:pt x="76529" y="982666"/>
                </a:lnTo>
                <a:cubicBezTo>
                  <a:pt x="77572" y="982666"/>
                  <a:pt x="79659" y="981622"/>
                  <a:pt x="80703" y="980927"/>
                </a:cubicBezTo>
                <a:cubicBezTo>
                  <a:pt x="78964" y="979883"/>
                  <a:pt x="76181" y="978839"/>
                  <a:pt x="73398" y="978839"/>
                </a:cubicBezTo>
                <a:cubicBezTo>
                  <a:pt x="73050" y="978491"/>
                  <a:pt x="73050" y="978143"/>
                  <a:pt x="72702" y="977796"/>
                </a:cubicBezTo>
                <a:cubicBezTo>
                  <a:pt x="71659" y="977796"/>
                  <a:pt x="70963" y="977796"/>
                  <a:pt x="69919" y="976752"/>
                </a:cubicBezTo>
                <a:close/>
                <a:moveTo>
                  <a:pt x="107140" y="975708"/>
                </a:moveTo>
                <a:cubicBezTo>
                  <a:pt x="106096" y="975708"/>
                  <a:pt x="104009" y="976752"/>
                  <a:pt x="102270" y="977796"/>
                </a:cubicBezTo>
                <a:lnTo>
                  <a:pt x="107140" y="977796"/>
                </a:lnTo>
                <a:cubicBezTo>
                  <a:pt x="108183" y="977796"/>
                  <a:pt x="109227" y="976752"/>
                  <a:pt x="109227" y="976752"/>
                </a:cubicBezTo>
                <a:cubicBezTo>
                  <a:pt x="108183" y="976752"/>
                  <a:pt x="108183" y="975708"/>
                  <a:pt x="107140" y="975708"/>
                </a:cubicBezTo>
                <a:close/>
                <a:moveTo>
                  <a:pt x="123837" y="973969"/>
                </a:moveTo>
                <a:cubicBezTo>
                  <a:pt x="121750" y="975012"/>
                  <a:pt x="120706" y="975708"/>
                  <a:pt x="120011" y="975708"/>
                </a:cubicBezTo>
                <a:lnTo>
                  <a:pt x="121750" y="975708"/>
                </a:lnTo>
                <a:cubicBezTo>
                  <a:pt x="122793" y="975012"/>
                  <a:pt x="123837" y="975012"/>
                  <a:pt x="125924" y="973969"/>
                </a:cubicBezTo>
                <a:close/>
                <a:moveTo>
                  <a:pt x="115836" y="973969"/>
                </a:moveTo>
                <a:cubicBezTo>
                  <a:pt x="113053" y="975012"/>
                  <a:pt x="110966" y="975012"/>
                  <a:pt x="108183" y="975708"/>
                </a:cubicBezTo>
                <a:cubicBezTo>
                  <a:pt x="109227" y="976752"/>
                  <a:pt x="109227" y="976752"/>
                  <a:pt x="109923" y="976752"/>
                </a:cubicBezTo>
                <a:close/>
                <a:moveTo>
                  <a:pt x="44178" y="972925"/>
                </a:moveTo>
                <a:cubicBezTo>
                  <a:pt x="41395" y="973969"/>
                  <a:pt x="39308" y="975012"/>
                  <a:pt x="37569" y="975012"/>
                </a:cubicBezTo>
                <a:cubicBezTo>
                  <a:pt x="39308" y="975012"/>
                  <a:pt x="41395" y="975012"/>
                  <a:pt x="43482" y="973969"/>
                </a:cubicBezTo>
                <a:close/>
                <a:moveTo>
                  <a:pt x="127663" y="971881"/>
                </a:moveTo>
                <a:cubicBezTo>
                  <a:pt x="126620" y="971881"/>
                  <a:pt x="125924" y="972925"/>
                  <a:pt x="123837" y="972925"/>
                </a:cubicBezTo>
                <a:lnTo>
                  <a:pt x="126620" y="972925"/>
                </a:lnTo>
                <a:cubicBezTo>
                  <a:pt x="126620" y="972925"/>
                  <a:pt x="127663" y="972925"/>
                  <a:pt x="127663" y="971881"/>
                </a:cubicBezTo>
                <a:close/>
                <a:moveTo>
                  <a:pt x="102270" y="971881"/>
                </a:moveTo>
                <a:cubicBezTo>
                  <a:pt x="102270" y="972925"/>
                  <a:pt x="101226" y="972925"/>
                  <a:pt x="101226" y="972925"/>
                </a:cubicBezTo>
                <a:cubicBezTo>
                  <a:pt x="100183" y="973969"/>
                  <a:pt x="98444" y="973969"/>
                  <a:pt x="97400" y="975012"/>
                </a:cubicBezTo>
                <a:cubicBezTo>
                  <a:pt x="99139" y="975012"/>
                  <a:pt x="101226" y="973969"/>
                  <a:pt x="103314" y="973969"/>
                </a:cubicBezTo>
                <a:cubicBezTo>
                  <a:pt x="102270" y="973969"/>
                  <a:pt x="102270" y="973969"/>
                  <a:pt x="101226" y="972925"/>
                </a:cubicBezTo>
                <a:cubicBezTo>
                  <a:pt x="102270" y="972925"/>
                  <a:pt x="102966" y="973969"/>
                  <a:pt x="104009" y="973969"/>
                </a:cubicBezTo>
                <a:cubicBezTo>
                  <a:pt x="104705" y="973969"/>
                  <a:pt x="105053" y="973969"/>
                  <a:pt x="106096" y="971881"/>
                </a:cubicBezTo>
                <a:lnTo>
                  <a:pt x="104009" y="971881"/>
                </a:lnTo>
                <a:lnTo>
                  <a:pt x="103314" y="971881"/>
                </a:lnTo>
                <a:close/>
                <a:moveTo>
                  <a:pt x="85573" y="971881"/>
                </a:moveTo>
                <a:cubicBezTo>
                  <a:pt x="82442" y="972925"/>
                  <a:pt x="79659" y="973969"/>
                  <a:pt x="77572" y="975012"/>
                </a:cubicBezTo>
                <a:cubicBezTo>
                  <a:pt x="78616" y="975708"/>
                  <a:pt x="80703" y="975708"/>
                  <a:pt x="82442" y="976752"/>
                </a:cubicBezTo>
                <a:lnTo>
                  <a:pt x="88356" y="976752"/>
                </a:lnTo>
                <a:cubicBezTo>
                  <a:pt x="91486" y="975708"/>
                  <a:pt x="93226" y="973969"/>
                  <a:pt x="95313" y="972925"/>
                </a:cubicBezTo>
                <a:cubicBezTo>
                  <a:pt x="91486" y="972925"/>
                  <a:pt x="88356" y="971881"/>
                  <a:pt x="85573" y="971881"/>
                </a:cubicBezTo>
                <a:close/>
                <a:moveTo>
                  <a:pt x="11827" y="971881"/>
                </a:moveTo>
                <a:cubicBezTo>
                  <a:pt x="12871" y="973969"/>
                  <a:pt x="13914" y="975012"/>
                  <a:pt x="14958" y="975708"/>
                </a:cubicBezTo>
                <a:cubicBezTo>
                  <a:pt x="18784" y="975708"/>
                  <a:pt x="22611" y="975012"/>
                  <a:pt x="26785" y="975012"/>
                </a:cubicBezTo>
                <a:cubicBezTo>
                  <a:pt x="27481" y="973969"/>
                  <a:pt x="28177" y="973273"/>
                  <a:pt x="29220" y="972925"/>
                </a:cubicBezTo>
                <a:cubicBezTo>
                  <a:pt x="23307" y="973969"/>
                  <a:pt x="17741" y="972925"/>
                  <a:pt x="11827" y="971881"/>
                </a:cubicBezTo>
                <a:close/>
                <a:moveTo>
                  <a:pt x="183668" y="970838"/>
                </a:moveTo>
                <a:cubicBezTo>
                  <a:pt x="184016" y="970838"/>
                  <a:pt x="184016" y="970838"/>
                  <a:pt x="184016" y="970838"/>
                </a:cubicBezTo>
                <a:cubicBezTo>
                  <a:pt x="175668" y="976404"/>
                  <a:pt x="166275" y="980927"/>
                  <a:pt x="155144" y="984753"/>
                </a:cubicBezTo>
                <a:cubicBezTo>
                  <a:pt x="156188" y="983710"/>
                  <a:pt x="157231" y="982666"/>
                  <a:pt x="157231" y="981622"/>
                </a:cubicBezTo>
                <a:cubicBezTo>
                  <a:pt x="163145" y="979883"/>
                  <a:pt x="169058" y="977796"/>
                  <a:pt x="174972" y="975012"/>
                </a:cubicBezTo>
                <a:cubicBezTo>
                  <a:pt x="177755" y="973969"/>
                  <a:pt x="180885" y="971881"/>
                  <a:pt x="183668" y="970838"/>
                </a:cubicBezTo>
                <a:close/>
                <a:moveTo>
                  <a:pt x="172885" y="970142"/>
                </a:moveTo>
                <a:cubicBezTo>
                  <a:pt x="171841" y="970838"/>
                  <a:pt x="170798" y="971881"/>
                  <a:pt x="169058" y="971881"/>
                </a:cubicBezTo>
                <a:lnTo>
                  <a:pt x="163493" y="972925"/>
                </a:lnTo>
                <a:lnTo>
                  <a:pt x="163680" y="972785"/>
                </a:lnTo>
                <a:lnTo>
                  <a:pt x="165983" y="971662"/>
                </a:lnTo>
                <a:lnTo>
                  <a:pt x="170102" y="970838"/>
                </a:lnTo>
                <a:cubicBezTo>
                  <a:pt x="170798" y="970838"/>
                  <a:pt x="171841" y="970142"/>
                  <a:pt x="172885" y="970142"/>
                </a:cubicBezTo>
                <a:close/>
                <a:moveTo>
                  <a:pt x="25742" y="970142"/>
                </a:moveTo>
                <a:cubicBezTo>
                  <a:pt x="24698" y="970142"/>
                  <a:pt x="24698" y="970142"/>
                  <a:pt x="22611" y="970838"/>
                </a:cubicBezTo>
                <a:lnTo>
                  <a:pt x="28524" y="970838"/>
                </a:lnTo>
                <a:cubicBezTo>
                  <a:pt x="27481" y="970142"/>
                  <a:pt x="26785" y="970142"/>
                  <a:pt x="25742" y="970142"/>
                </a:cubicBezTo>
                <a:close/>
                <a:moveTo>
                  <a:pt x="96356" y="968055"/>
                </a:moveTo>
                <a:cubicBezTo>
                  <a:pt x="95313" y="968055"/>
                  <a:pt x="94269" y="969098"/>
                  <a:pt x="93226" y="969098"/>
                </a:cubicBezTo>
                <a:lnTo>
                  <a:pt x="101226" y="969098"/>
                </a:lnTo>
                <a:cubicBezTo>
                  <a:pt x="101226" y="968055"/>
                  <a:pt x="102270" y="968055"/>
                  <a:pt x="102270" y="968055"/>
                </a:cubicBezTo>
                <a:close/>
                <a:moveTo>
                  <a:pt x="84529" y="968055"/>
                </a:moveTo>
                <a:cubicBezTo>
                  <a:pt x="83486" y="968055"/>
                  <a:pt x="81746" y="969098"/>
                  <a:pt x="80703" y="969098"/>
                </a:cubicBezTo>
                <a:lnTo>
                  <a:pt x="82442" y="969098"/>
                </a:lnTo>
                <a:cubicBezTo>
                  <a:pt x="83486" y="969098"/>
                  <a:pt x="83486" y="968055"/>
                  <a:pt x="84529" y="968055"/>
                </a:cubicBezTo>
                <a:close/>
                <a:moveTo>
                  <a:pt x="399687" y="966315"/>
                </a:moveTo>
                <a:cubicBezTo>
                  <a:pt x="399687" y="966663"/>
                  <a:pt x="400035" y="967011"/>
                  <a:pt x="400383" y="967011"/>
                </a:cubicBezTo>
                <a:cubicBezTo>
                  <a:pt x="400383" y="967359"/>
                  <a:pt x="400383" y="967359"/>
                  <a:pt x="400730" y="967707"/>
                </a:cubicBezTo>
                <a:cubicBezTo>
                  <a:pt x="400383" y="967707"/>
                  <a:pt x="400383" y="967359"/>
                  <a:pt x="400383" y="967359"/>
                </a:cubicBezTo>
                <a:cubicBezTo>
                  <a:pt x="400035" y="967011"/>
                  <a:pt x="399687" y="966663"/>
                  <a:pt x="399687" y="966315"/>
                </a:cubicBezTo>
                <a:close/>
                <a:moveTo>
                  <a:pt x="33394" y="965967"/>
                </a:moveTo>
                <a:cubicBezTo>
                  <a:pt x="32351" y="967011"/>
                  <a:pt x="31655" y="967011"/>
                  <a:pt x="30612" y="968055"/>
                </a:cubicBezTo>
                <a:lnTo>
                  <a:pt x="30612" y="969098"/>
                </a:lnTo>
                <a:lnTo>
                  <a:pt x="34438" y="969098"/>
                </a:lnTo>
                <a:cubicBezTo>
                  <a:pt x="34438" y="969098"/>
                  <a:pt x="34438" y="968055"/>
                  <a:pt x="35482" y="967011"/>
                </a:cubicBezTo>
                <a:cubicBezTo>
                  <a:pt x="34438" y="965967"/>
                  <a:pt x="34438" y="965967"/>
                  <a:pt x="33394" y="965967"/>
                </a:cubicBezTo>
                <a:close/>
                <a:moveTo>
                  <a:pt x="180885" y="964924"/>
                </a:moveTo>
                <a:lnTo>
                  <a:pt x="175622" y="966961"/>
                </a:lnTo>
                <a:lnTo>
                  <a:pt x="177168" y="966207"/>
                </a:lnTo>
                <a:lnTo>
                  <a:pt x="177755" y="965967"/>
                </a:lnTo>
                <a:cubicBezTo>
                  <a:pt x="178798" y="965967"/>
                  <a:pt x="179842" y="964924"/>
                  <a:pt x="180885" y="964924"/>
                </a:cubicBezTo>
                <a:close/>
                <a:moveTo>
                  <a:pt x="124881" y="964228"/>
                </a:moveTo>
                <a:cubicBezTo>
                  <a:pt x="123837" y="964924"/>
                  <a:pt x="122793" y="965967"/>
                  <a:pt x="120706" y="965967"/>
                </a:cubicBezTo>
                <a:lnTo>
                  <a:pt x="122793" y="965967"/>
                </a:lnTo>
                <a:close/>
                <a:moveTo>
                  <a:pt x="109227" y="964228"/>
                </a:moveTo>
                <a:cubicBezTo>
                  <a:pt x="107140" y="964228"/>
                  <a:pt x="105053" y="964924"/>
                  <a:pt x="103314" y="964924"/>
                </a:cubicBezTo>
                <a:cubicBezTo>
                  <a:pt x="101226" y="965967"/>
                  <a:pt x="100183" y="965967"/>
                  <a:pt x="99139" y="967011"/>
                </a:cubicBezTo>
                <a:lnTo>
                  <a:pt x="104009" y="967011"/>
                </a:lnTo>
                <a:cubicBezTo>
                  <a:pt x="106096" y="965967"/>
                  <a:pt x="107140" y="964924"/>
                  <a:pt x="109227" y="964228"/>
                </a:cubicBezTo>
                <a:close/>
                <a:moveTo>
                  <a:pt x="123837" y="961097"/>
                </a:moveTo>
                <a:cubicBezTo>
                  <a:pt x="120011" y="963184"/>
                  <a:pt x="116880" y="964924"/>
                  <a:pt x="113053" y="967011"/>
                </a:cubicBezTo>
                <a:lnTo>
                  <a:pt x="116880" y="967011"/>
                </a:lnTo>
                <a:cubicBezTo>
                  <a:pt x="120011" y="964924"/>
                  <a:pt x="121750" y="964228"/>
                  <a:pt x="124881" y="962141"/>
                </a:cubicBezTo>
                <a:close/>
                <a:moveTo>
                  <a:pt x="11827" y="961097"/>
                </a:moveTo>
                <a:cubicBezTo>
                  <a:pt x="12871" y="961097"/>
                  <a:pt x="13914" y="962141"/>
                  <a:pt x="14958" y="962141"/>
                </a:cubicBezTo>
                <a:lnTo>
                  <a:pt x="13914" y="961097"/>
                </a:lnTo>
                <a:close/>
                <a:moveTo>
                  <a:pt x="22611" y="960053"/>
                </a:moveTo>
                <a:cubicBezTo>
                  <a:pt x="19828" y="960053"/>
                  <a:pt x="17741" y="961097"/>
                  <a:pt x="16002" y="961097"/>
                </a:cubicBezTo>
                <a:lnTo>
                  <a:pt x="16697" y="962141"/>
                </a:lnTo>
                <a:cubicBezTo>
                  <a:pt x="17741" y="962141"/>
                  <a:pt x="18784" y="961097"/>
                  <a:pt x="19828" y="961097"/>
                </a:cubicBezTo>
                <a:cubicBezTo>
                  <a:pt x="20872" y="961097"/>
                  <a:pt x="21567" y="960053"/>
                  <a:pt x="22611" y="960053"/>
                </a:cubicBezTo>
                <a:close/>
                <a:moveTo>
                  <a:pt x="234803" y="958662"/>
                </a:moveTo>
                <a:lnTo>
                  <a:pt x="234107" y="959010"/>
                </a:lnTo>
                <a:lnTo>
                  <a:pt x="231672" y="960053"/>
                </a:lnTo>
                <a:cubicBezTo>
                  <a:pt x="232716" y="959705"/>
                  <a:pt x="233760" y="959357"/>
                  <a:pt x="234803" y="958662"/>
                </a:cubicBezTo>
                <a:close/>
                <a:moveTo>
                  <a:pt x="394817" y="956226"/>
                </a:moveTo>
                <a:lnTo>
                  <a:pt x="396556" y="961097"/>
                </a:lnTo>
                <a:cubicBezTo>
                  <a:pt x="397252" y="962141"/>
                  <a:pt x="397948" y="963532"/>
                  <a:pt x="398295" y="964228"/>
                </a:cubicBezTo>
                <a:cubicBezTo>
                  <a:pt x="398643" y="964576"/>
                  <a:pt x="398643" y="964576"/>
                  <a:pt x="398643" y="964576"/>
                </a:cubicBezTo>
                <a:cubicBezTo>
                  <a:pt x="398991" y="965272"/>
                  <a:pt x="399339" y="965967"/>
                  <a:pt x="399687" y="966315"/>
                </a:cubicBezTo>
                <a:cubicBezTo>
                  <a:pt x="399339" y="965967"/>
                  <a:pt x="398991" y="965619"/>
                  <a:pt x="398643" y="964924"/>
                </a:cubicBezTo>
                <a:cubicBezTo>
                  <a:pt x="399339" y="965967"/>
                  <a:pt x="399687" y="967011"/>
                  <a:pt x="400383" y="967359"/>
                </a:cubicBezTo>
                <a:cubicBezTo>
                  <a:pt x="401078" y="968750"/>
                  <a:pt x="401774" y="969794"/>
                  <a:pt x="402470" y="970838"/>
                </a:cubicBezTo>
                <a:cubicBezTo>
                  <a:pt x="401774" y="970142"/>
                  <a:pt x="401426" y="968750"/>
                  <a:pt x="400730" y="967707"/>
                </a:cubicBezTo>
                <a:cubicBezTo>
                  <a:pt x="401078" y="968055"/>
                  <a:pt x="401426" y="968055"/>
                  <a:pt x="401774" y="968055"/>
                </a:cubicBezTo>
                <a:cubicBezTo>
                  <a:pt x="401078" y="967707"/>
                  <a:pt x="400730" y="967359"/>
                  <a:pt x="400383" y="967011"/>
                </a:cubicBezTo>
                <a:cubicBezTo>
                  <a:pt x="398991" y="964924"/>
                  <a:pt x="397948" y="962488"/>
                  <a:pt x="396556" y="960053"/>
                </a:cubicBezTo>
                <a:cubicBezTo>
                  <a:pt x="396556" y="958314"/>
                  <a:pt x="395860" y="957270"/>
                  <a:pt x="394817" y="956226"/>
                </a:cubicBezTo>
                <a:close/>
                <a:moveTo>
                  <a:pt x="218106" y="955183"/>
                </a:moveTo>
                <a:lnTo>
                  <a:pt x="219150" y="955183"/>
                </a:lnTo>
                <a:lnTo>
                  <a:pt x="217598" y="955515"/>
                </a:lnTo>
                <a:close/>
                <a:moveTo>
                  <a:pt x="12871" y="954139"/>
                </a:moveTo>
                <a:cubicBezTo>
                  <a:pt x="11827" y="954139"/>
                  <a:pt x="11827" y="955183"/>
                  <a:pt x="10088" y="956226"/>
                </a:cubicBezTo>
                <a:cubicBezTo>
                  <a:pt x="11827" y="956226"/>
                  <a:pt x="12871" y="956226"/>
                  <a:pt x="13914" y="955183"/>
                </a:cubicBezTo>
                <a:cubicBezTo>
                  <a:pt x="13914" y="954139"/>
                  <a:pt x="12871" y="954139"/>
                  <a:pt x="12871" y="954139"/>
                </a:cubicBezTo>
                <a:close/>
                <a:moveTo>
                  <a:pt x="233064" y="953791"/>
                </a:moveTo>
                <a:cubicBezTo>
                  <a:pt x="230281" y="956574"/>
                  <a:pt x="226802" y="959357"/>
                  <a:pt x="222976" y="962141"/>
                </a:cubicBezTo>
                <a:lnTo>
                  <a:pt x="220889" y="962141"/>
                </a:lnTo>
                <a:cubicBezTo>
                  <a:pt x="223324" y="960053"/>
                  <a:pt x="225411" y="958314"/>
                  <a:pt x="227150" y="956574"/>
                </a:cubicBezTo>
                <a:cubicBezTo>
                  <a:pt x="228194" y="955879"/>
                  <a:pt x="228890" y="954835"/>
                  <a:pt x="229933" y="954139"/>
                </a:cubicBezTo>
                <a:cubicBezTo>
                  <a:pt x="230977" y="954139"/>
                  <a:pt x="232020" y="954139"/>
                  <a:pt x="233064" y="953791"/>
                </a:cubicBezTo>
                <a:close/>
                <a:moveTo>
                  <a:pt x="14958" y="952400"/>
                </a:moveTo>
                <a:cubicBezTo>
                  <a:pt x="14958" y="952400"/>
                  <a:pt x="13914" y="953443"/>
                  <a:pt x="12871" y="953443"/>
                </a:cubicBezTo>
                <a:lnTo>
                  <a:pt x="14958" y="954139"/>
                </a:lnTo>
                <a:cubicBezTo>
                  <a:pt x="14958" y="954139"/>
                  <a:pt x="16002" y="953443"/>
                  <a:pt x="16697" y="953443"/>
                </a:cubicBezTo>
                <a:cubicBezTo>
                  <a:pt x="16002" y="953443"/>
                  <a:pt x="16002" y="952400"/>
                  <a:pt x="16002" y="952400"/>
                </a:cubicBezTo>
                <a:close/>
                <a:moveTo>
                  <a:pt x="8001" y="952400"/>
                </a:moveTo>
                <a:cubicBezTo>
                  <a:pt x="6957" y="952400"/>
                  <a:pt x="5914" y="953443"/>
                  <a:pt x="4870" y="953443"/>
                </a:cubicBezTo>
                <a:lnTo>
                  <a:pt x="6957" y="955183"/>
                </a:lnTo>
                <a:cubicBezTo>
                  <a:pt x="8001" y="954139"/>
                  <a:pt x="9045" y="953443"/>
                  <a:pt x="9045" y="952400"/>
                </a:cubicBezTo>
                <a:close/>
                <a:moveTo>
                  <a:pt x="257414" y="947529"/>
                </a:moveTo>
                <a:cubicBezTo>
                  <a:pt x="250109" y="951704"/>
                  <a:pt x="243152" y="954835"/>
                  <a:pt x="234803" y="958662"/>
                </a:cubicBezTo>
                <a:lnTo>
                  <a:pt x="243847" y="952052"/>
                </a:lnTo>
                <a:cubicBezTo>
                  <a:pt x="248370" y="950660"/>
                  <a:pt x="252892" y="949269"/>
                  <a:pt x="257414" y="947529"/>
                </a:cubicBezTo>
                <a:close/>
                <a:moveTo>
                  <a:pt x="388903" y="945442"/>
                </a:moveTo>
                <a:lnTo>
                  <a:pt x="391686" y="951356"/>
                </a:lnTo>
                <a:cubicBezTo>
                  <a:pt x="391686" y="950312"/>
                  <a:pt x="390991" y="949269"/>
                  <a:pt x="390991" y="948225"/>
                </a:cubicBezTo>
                <a:cubicBezTo>
                  <a:pt x="389947" y="947529"/>
                  <a:pt x="389947" y="946485"/>
                  <a:pt x="388903" y="945442"/>
                </a:cubicBezTo>
                <a:close/>
                <a:moveTo>
                  <a:pt x="236542" y="940571"/>
                </a:moveTo>
                <a:cubicBezTo>
                  <a:pt x="234803" y="941615"/>
                  <a:pt x="232716" y="943354"/>
                  <a:pt x="230977" y="945442"/>
                </a:cubicBezTo>
                <a:lnTo>
                  <a:pt x="233760" y="944398"/>
                </a:lnTo>
                <a:cubicBezTo>
                  <a:pt x="234803" y="942659"/>
                  <a:pt x="235847" y="941615"/>
                  <a:pt x="236542" y="940571"/>
                </a:cubicBezTo>
                <a:close/>
                <a:moveTo>
                  <a:pt x="249413" y="937440"/>
                </a:moveTo>
                <a:cubicBezTo>
                  <a:pt x="246630" y="939528"/>
                  <a:pt x="243500" y="940571"/>
                  <a:pt x="239673" y="942659"/>
                </a:cubicBezTo>
                <a:lnTo>
                  <a:pt x="238630" y="943354"/>
                </a:lnTo>
                <a:cubicBezTo>
                  <a:pt x="242456" y="942659"/>
                  <a:pt x="246630" y="940571"/>
                  <a:pt x="251500" y="938484"/>
                </a:cubicBezTo>
                <a:lnTo>
                  <a:pt x="252544" y="937440"/>
                </a:lnTo>
                <a:close/>
                <a:moveTo>
                  <a:pt x="283851" y="935701"/>
                </a:moveTo>
                <a:cubicBezTo>
                  <a:pt x="278981" y="940571"/>
                  <a:pt x="275154" y="944398"/>
                  <a:pt x="269937" y="948225"/>
                </a:cubicBezTo>
                <a:cubicBezTo>
                  <a:pt x="258457" y="953443"/>
                  <a:pt x="245587" y="957270"/>
                  <a:pt x="232716" y="960053"/>
                </a:cubicBezTo>
                <a:lnTo>
                  <a:pt x="234107" y="959010"/>
                </a:lnTo>
                <a:lnTo>
                  <a:pt x="251500" y="951356"/>
                </a:lnTo>
                <a:cubicBezTo>
                  <a:pt x="254283" y="949269"/>
                  <a:pt x="258457" y="947529"/>
                  <a:pt x="261240" y="945442"/>
                </a:cubicBezTo>
                <a:cubicBezTo>
                  <a:pt x="265414" y="944050"/>
                  <a:pt x="269589" y="941963"/>
                  <a:pt x="273763" y="940223"/>
                </a:cubicBezTo>
                <a:lnTo>
                  <a:pt x="275156" y="939527"/>
                </a:lnTo>
                <a:close/>
                <a:moveTo>
                  <a:pt x="261240" y="929787"/>
                </a:moveTo>
                <a:cubicBezTo>
                  <a:pt x="259153" y="929787"/>
                  <a:pt x="258457" y="930830"/>
                  <a:pt x="256370" y="930830"/>
                </a:cubicBezTo>
                <a:lnTo>
                  <a:pt x="244543" y="936745"/>
                </a:lnTo>
                <a:cubicBezTo>
                  <a:pt x="244543" y="937440"/>
                  <a:pt x="243500" y="937440"/>
                  <a:pt x="243500" y="937440"/>
                </a:cubicBezTo>
                <a:cubicBezTo>
                  <a:pt x="242456" y="937440"/>
                  <a:pt x="242456" y="938484"/>
                  <a:pt x="242456" y="938484"/>
                </a:cubicBezTo>
                <a:lnTo>
                  <a:pt x="241760" y="938484"/>
                </a:lnTo>
                <a:cubicBezTo>
                  <a:pt x="241760" y="939528"/>
                  <a:pt x="240717" y="940571"/>
                  <a:pt x="240717" y="940571"/>
                </a:cubicBezTo>
                <a:cubicBezTo>
                  <a:pt x="241760" y="940571"/>
                  <a:pt x="243500" y="939528"/>
                  <a:pt x="245587" y="938484"/>
                </a:cubicBezTo>
                <a:lnTo>
                  <a:pt x="243500" y="938484"/>
                </a:lnTo>
                <a:lnTo>
                  <a:pt x="242456" y="938484"/>
                </a:lnTo>
                <a:cubicBezTo>
                  <a:pt x="246630" y="937440"/>
                  <a:pt x="249413" y="936745"/>
                  <a:pt x="252544" y="935701"/>
                </a:cubicBezTo>
                <a:lnTo>
                  <a:pt x="258457" y="932570"/>
                </a:lnTo>
                <a:close/>
                <a:moveTo>
                  <a:pt x="377076" y="916567"/>
                </a:moveTo>
                <a:cubicBezTo>
                  <a:pt x="378816" y="922481"/>
                  <a:pt x="381251" y="927699"/>
                  <a:pt x="382990" y="932570"/>
                </a:cubicBezTo>
                <a:cubicBezTo>
                  <a:pt x="385077" y="936745"/>
                  <a:pt x="386816" y="939528"/>
                  <a:pt x="388903" y="943354"/>
                </a:cubicBezTo>
                <a:cubicBezTo>
                  <a:pt x="388903" y="942659"/>
                  <a:pt x="387860" y="940571"/>
                  <a:pt x="387860" y="939528"/>
                </a:cubicBezTo>
                <a:cubicBezTo>
                  <a:pt x="385773" y="935701"/>
                  <a:pt x="384033" y="931874"/>
                  <a:pt x="382990" y="928743"/>
                </a:cubicBezTo>
                <a:cubicBezTo>
                  <a:pt x="380903" y="924568"/>
                  <a:pt x="378816" y="920742"/>
                  <a:pt x="377076" y="916567"/>
                </a:cubicBezTo>
                <a:close/>
                <a:moveTo>
                  <a:pt x="319332" y="913088"/>
                </a:moveTo>
                <a:cubicBezTo>
                  <a:pt x="306461" y="926656"/>
                  <a:pt x="289764" y="937440"/>
                  <a:pt x="273067" y="946485"/>
                </a:cubicBezTo>
                <a:cubicBezTo>
                  <a:pt x="277589" y="942659"/>
                  <a:pt x="281416" y="938832"/>
                  <a:pt x="285242" y="934309"/>
                </a:cubicBezTo>
                <a:cubicBezTo>
                  <a:pt x="288721" y="932570"/>
                  <a:pt x="292199" y="930483"/>
                  <a:pt x="295678" y="928395"/>
                </a:cubicBezTo>
                <a:cubicBezTo>
                  <a:pt x="304374" y="923525"/>
                  <a:pt x="312027" y="918654"/>
                  <a:pt x="319332" y="913088"/>
                </a:cubicBezTo>
                <a:close/>
                <a:moveTo>
                  <a:pt x="297417" y="913088"/>
                </a:moveTo>
                <a:cubicBezTo>
                  <a:pt x="288721" y="921785"/>
                  <a:pt x="280024" y="929787"/>
                  <a:pt x="272024" y="932570"/>
                </a:cubicBezTo>
                <a:cubicBezTo>
                  <a:pt x="266110" y="938484"/>
                  <a:pt x="258457" y="942659"/>
                  <a:pt x="250457" y="945442"/>
                </a:cubicBezTo>
                <a:cubicBezTo>
                  <a:pt x="263327" y="941615"/>
                  <a:pt x="276894" y="935701"/>
                  <a:pt x="288721" y="927699"/>
                </a:cubicBezTo>
                <a:cubicBezTo>
                  <a:pt x="290808" y="923873"/>
                  <a:pt x="294634" y="919002"/>
                  <a:pt x="297417" y="913088"/>
                </a:cubicBezTo>
                <a:close/>
                <a:moveTo>
                  <a:pt x="295678" y="909261"/>
                </a:moveTo>
                <a:lnTo>
                  <a:pt x="293591" y="911001"/>
                </a:lnTo>
                <a:cubicBezTo>
                  <a:pt x="289764" y="915871"/>
                  <a:pt x="286634" y="920046"/>
                  <a:pt x="282807" y="924916"/>
                </a:cubicBezTo>
                <a:cubicBezTo>
                  <a:pt x="287677" y="920046"/>
                  <a:pt x="292547" y="915175"/>
                  <a:pt x="297417" y="909261"/>
                </a:cubicBezTo>
                <a:close/>
                <a:moveTo>
                  <a:pt x="301591" y="903347"/>
                </a:moveTo>
                <a:cubicBezTo>
                  <a:pt x="299504" y="904043"/>
                  <a:pt x="299504" y="905086"/>
                  <a:pt x="298461" y="905086"/>
                </a:cubicBezTo>
                <a:lnTo>
                  <a:pt x="299504" y="905086"/>
                </a:lnTo>
                <a:cubicBezTo>
                  <a:pt x="300548" y="905086"/>
                  <a:pt x="300548" y="904043"/>
                  <a:pt x="301591" y="903347"/>
                </a:cubicBezTo>
                <a:close/>
                <a:moveTo>
                  <a:pt x="275850" y="901955"/>
                </a:moveTo>
                <a:cubicBezTo>
                  <a:pt x="275850" y="901955"/>
                  <a:pt x="275502" y="902303"/>
                  <a:pt x="275154" y="902303"/>
                </a:cubicBezTo>
                <a:cubicBezTo>
                  <a:pt x="274111" y="903347"/>
                  <a:pt x="272024" y="904043"/>
                  <a:pt x="269937" y="906130"/>
                </a:cubicBezTo>
                <a:cubicBezTo>
                  <a:pt x="269241" y="907174"/>
                  <a:pt x="269241" y="908217"/>
                  <a:pt x="268197" y="909261"/>
                </a:cubicBezTo>
                <a:lnTo>
                  <a:pt x="274111" y="906130"/>
                </a:lnTo>
                <a:cubicBezTo>
                  <a:pt x="274111" y="906130"/>
                  <a:pt x="275154" y="905086"/>
                  <a:pt x="275850" y="905086"/>
                </a:cubicBezTo>
                <a:lnTo>
                  <a:pt x="277937" y="903347"/>
                </a:lnTo>
                <a:cubicBezTo>
                  <a:pt x="278981" y="903347"/>
                  <a:pt x="278981" y="902303"/>
                  <a:pt x="278981" y="902303"/>
                </a:cubicBezTo>
                <a:cubicBezTo>
                  <a:pt x="277937" y="901260"/>
                  <a:pt x="277242" y="901260"/>
                  <a:pt x="275850" y="901955"/>
                </a:cubicBezTo>
                <a:close/>
                <a:moveTo>
                  <a:pt x="276894" y="900216"/>
                </a:moveTo>
                <a:cubicBezTo>
                  <a:pt x="276894" y="901260"/>
                  <a:pt x="275850" y="901260"/>
                  <a:pt x="275850" y="901260"/>
                </a:cubicBezTo>
                <a:lnTo>
                  <a:pt x="278981" y="901260"/>
                </a:lnTo>
                <a:cubicBezTo>
                  <a:pt x="280024" y="901260"/>
                  <a:pt x="280024" y="900216"/>
                  <a:pt x="280024" y="900216"/>
                </a:cubicBezTo>
                <a:close/>
                <a:moveTo>
                  <a:pt x="321419" y="895693"/>
                </a:moveTo>
                <a:cubicBezTo>
                  <a:pt x="318289" y="896389"/>
                  <a:pt x="315506" y="896389"/>
                  <a:pt x="312375" y="897433"/>
                </a:cubicBezTo>
                <a:lnTo>
                  <a:pt x="310288" y="899172"/>
                </a:lnTo>
                <a:cubicBezTo>
                  <a:pt x="313766" y="898477"/>
                  <a:pt x="317245" y="896737"/>
                  <a:pt x="321419" y="895693"/>
                </a:cubicBezTo>
                <a:close/>
                <a:moveTo>
                  <a:pt x="361423" y="894302"/>
                </a:moveTo>
                <a:lnTo>
                  <a:pt x="361896" y="895486"/>
                </a:lnTo>
                <a:lnTo>
                  <a:pt x="367336" y="912044"/>
                </a:lnTo>
                <a:close/>
                <a:moveTo>
                  <a:pt x="331855" y="894302"/>
                </a:moveTo>
                <a:lnTo>
                  <a:pt x="331359" y="894703"/>
                </a:lnTo>
                <a:lnTo>
                  <a:pt x="331529" y="894454"/>
                </a:lnTo>
                <a:close/>
                <a:moveTo>
                  <a:pt x="359336" y="893258"/>
                </a:moveTo>
                <a:cubicBezTo>
                  <a:pt x="360379" y="896389"/>
                  <a:pt x="361423" y="899172"/>
                  <a:pt x="362466" y="901260"/>
                </a:cubicBezTo>
                <a:cubicBezTo>
                  <a:pt x="361423" y="900216"/>
                  <a:pt x="360379" y="899172"/>
                  <a:pt x="360379" y="898477"/>
                </a:cubicBezTo>
                <a:cubicBezTo>
                  <a:pt x="360379" y="896389"/>
                  <a:pt x="359336" y="895346"/>
                  <a:pt x="359336" y="893258"/>
                </a:cubicBezTo>
                <a:close/>
                <a:moveTo>
                  <a:pt x="331507" y="888388"/>
                </a:moveTo>
                <a:cubicBezTo>
                  <a:pt x="326637" y="890823"/>
                  <a:pt x="321419" y="891519"/>
                  <a:pt x="315158" y="892562"/>
                </a:cubicBezTo>
                <a:cubicBezTo>
                  <a:pt x="315158" y="893258"/>
                  <a:pt x="314114" y="894302"/>
                  <a:pt x="313419" y="895346"/>
                </a:cubicBezTo>
                <a:lnTo>
                  <a:pt x="330811" y="889431"/>
                </a:lnTo>
                <a:cubicBezTo>
                  <a:pt x="330811" y="889084"/>
                  <a:pt x="331159" y="888736"/>
                  <a:pt x="331507" y="888388"/>
                </a:cubicBezTo>
                <a:close/>
                <a:moveTo>
                  <a:pt x="353422" y="883517"/>
                </a:moveTo>
                <a:cubicBezTo>
                  <a:pt x="354466" y="885605"/>
                  <a:pt x="355509" y="888388"/>
                  <a:pt x="356553" y="890475"/>
                </a:cubicBezTo>
                <a:cubicBezTo>
                  <a:pt x="351683" y="889431"/>
                  <a:pt x="346813" y="889431"/>
                  <a:pt x="340899" y="889431"/>
                </a:cubicBezTo>
                <a:cubicBezTo>
                  <a:pt x="344726" y="887692"/>
                  <a:pt x="349596" y="885605"/>
                  <a:pt x="353422" y="883517"/>
                </a:cubicBezTo>
                <a:close/>
                <a:moveTo>
                  <a:pt x="337769" y="882474"/>
                </a:moveTo>
                <a:cubicBezTo>
                  <a:pt x="336725" y="882474"/>
                  <a:pt x="336029" y="883517"/>
                  <a:pt x="333942" y="883517"/>
                </a:cubicBezTo>
                <a:cubicBezTo>
                  <a:pt x="328029" y="886648"/>
                  <a:pt x="322115" y="889431"/>
                  <a:pt x="316201" y="891519"/>
                </a:cubicBezTo>
                <a:cubicBezTo>
                  <a:pt x="324202" y="889431"/>
                  <a:pt x="330811" y="887692"/>
                  <a:pt x="336725" y="883517"/>
                </a:cubicBezTo>
                <a:cubicBezTo>
                  <a:pt x="336725" y="883517"/>
                  <a:pt x="336725" y="882474"/>
                  <a:pt x="337769" y="882474"/>
                </a:cubicBezTo>
                <a:close/>
                <a:moveTo>
                  <a:pt x="344378" y="880734"/>
                </a:moveTo>
                <a:lnTo>
                  <a:pt x="346465" y="881082"/>
                </a:lnTo>
                <a:cubicBezTo>
                  <a:pt x="346117" y="881430"/>
                  <a:pt x="345421" y="882126"/>
                  <a:pt x="344726" y="882474"/>
                </a:cubicBezTo>
                <a:cubicBezTo>
                  <a:pt x="344030" y="881778"/>
                  <a:pt x="344378" y="881082"/>
                  <a:pt x="344378" y="880734"/>
                </a:cubicBezTo>
                <a:close/>
                <a:moveTo>
                  <a:pt x="331855" y="874820"/>
                </a:moveTo>
                <a:cubicBezTo>
                  <a:pt x="329072" y="875864"/>
                  <a:pt x="326985" y="875864"/>
                  <a:pt x="324202" y="876559"/>
                </a:cubicBezTo>
                <a:lnTo>
                  <a:pt x="325941" y="877603"/>
                </a:lnTo>
                <a:cubicBezTo>
                  <a:pt x="328029" y="876559"/>
                  <a:pt x="329072" y="876559"/>
                  <a:pt x="330811" y="875864"/>
                </a:cubicBezTo>
                <a:close/>
                <a:moveTo>
                  <a:pt x="1300634" y="534931"/>
                </a:moveTo>
                <a:cubicBezTo>
                  <a:pt x="1300634" y="535279"/>
                  <a:pt x="1300982" y="535627"/>
                  <a:pt x="1300982" y="535627"/>
                </a:cubicBezTo>
                <a:cubicBezTo>
                  <a:pt x="1301330" y="538062"/>
                  <a:pt x="1301330" y="540497"/>
                  <a:pt x="1301330" y="542933"/>
                </a:cubicBezTo>
                <a:cubicBezTo>
                  <a:pt x="1301330" y="539802"/>
                  <a:pt x="1301330" y="538062"/>
                  <a:pt x="1300634" y="534931"/>
                </a:cubicBezTo>
                <a:close/>
                <a:moveTo>
                  <a:pt x="1301678" y="516145"/>
                </a:moveTo>
                <a:cubicBezTo>
                  <a:pt x="1303069" y="520668"/>
                  <a:pt x="1304808" y="525538"/>
                  <a:pt x="1306548" y="530061"/>
                </a:cubicBezTo>
                <a:lnTo>
                  <a:pt x="1301841" y="516879"/>
                </a:lnTo>
                <a:close/>
                <a:moveTo>
                  <a:pt x="1301330" y="514754"/>
                </a:moveTo>
                <a:cubicBezTo>
                  <a:pt x="1301330" y="515101"/>
                  <a:pt x="1301330" y="515449"/>
                  <a:pt x="1301678" y="516145"/>
                </a:cubicBezTo>
                <a:cubicBezTo>
                  <a:pt x="1301678" y="515797"/>
                  <a:pt x="1301678" y="515449"/>
                  <a:pt x="1301330" y="515449"/>
                </a:cubicBezTo>
                <a:cubicBezTo>
                  <a:pt x="1301330" y="515449"/>
                  <a:pt x="1301330" y="515101"/>
                  <a:pt x="1301330" y="514754"/>
                </a:cubicBezTo>
                <a:close/>
                <a:moveTo>
                  <a:pt x="1300933" y="514555"/>
                </a:moveTo>
                <a:lnTo>
                  <a:pt x="1301330" y="514754"/>
                </a:lnTo>
                <a:cubicBezTo>
                  <a:pt x="1300982" y="514754"/>
                  <a:pt x="1300982" y="514754"/>
                  <a:pt x="1300982" y="514754"/>
                </a:cubicBezTo>
                <a:close/>
                <a:moveTo>
                  <a:pt x="1300634" y="513362"/>
                </a:moveTo>
                <a:lnTo>
                  <a:pt x="1300933" y="514555"/>
                </a:lnTo>
                <a:lnTo>
                  <a:pt x="1300910" y="514543"/>
                </a:lnTo>
                <a:lnTo>
                  <a:pt x="1300634" y="513744"/>
                </a:lnTo>
                <a:close/>
                <a:moveTo>
                  <a:pt x="1280806" y="459439"/>
                </a:moveTo>
                <a:cubicBezTo>
                  <a:pt x="1281850" y="460483"/>
                  <a:pt x="1282894" y="461526"/>
                  <a:pt x="1282894" y="463266"/>
                </a:cubicBezTo>
                <a:cubicBezTo>
                  <a:pt x="1281850" y="462570"/>
                  <a:pt x="1281850" y="461526"/>
                  <a:pt x="1280806" y="460483"/>
                </a:cubicBezTo>
                <a:close/>
                <a:moveTo>
                  <a:pt x="1238716" y="404472"/>
                </a:moveTo>
                <a:cubicBezTo>
                  <a:pt x="1239759" y="405516"/>
                  <a:pt x="1239759" y="406560"/>
                  <a:pt x="1240455" y="407603"/>
                </a:cubicBezTo>
                <a:cubicBezTo>
                  <a:pt x="1246369" y="413170"/>
                  <a:pt x="1251586" y="419084"/>
                  <a:pt x="1255413" y="424998"/>
                </a:cubicBezTo>
                <a:cubicBezTo>
                  <a:pt x="1262370" y="431956"/>
                  <a:pt x="1267936" y="439957"/>
                  <a:pt x="1273154" y="447611"/>
                </a:cubicBezTo>
                <a:cubicBezTo>
                  <a:pt x="1270023" y="441697"/>
                  <a:pt x="1267240" y="435782"/>
                  <a:pt x="1263066" y="430912"/>
                </a:cubicBezTo>
                <a:cubicBezTo>
                  <a:pt x="1261326" y="429172"/>
                  <a:pt x="1259239" y="427085"/>
                  <a:pt x="1257152" y="423954"/>
                </a:cubicBezTo>
                <a:cubicBezTo>
                  <a:pt x="1255413" y="422215"/>
                  <a:pt x="1254369" y="420127"/>
                  <a:pt x="1252282" y="418388"/>
                </a:cubicBezTo>
                <a:cubicBezTo>
                  <a:pt x="1248456" y="414213"/>
                  <a:pt x="1244629" y="409343"/>
                  <a:pt x="1238716" y="404472"/>
                </a:cubicBezTo>
                <a:close/>
                <a:moveTo>
                  <a:pt x="1233846" y="396123"/>
                </a:moveTo>
                <a:cubicBezTo>
                  <a:pt x="1234194" y="396819"/>
                  <a:pt x="1234542" y="397167"/>
                  <a:pt x="1234889" y="397514"/>
                </a:cubicBezTo>
                <a:lnTo>
                  <a:pt x="1238716" y="401689"/>
                </a:lnTo>
                <a:cubicBezTo>
                  <a:pt x="1236977" y="399950"/>
                  <a:pt x="1235585" y="398210"/>
                  <a:pt x="1233846" y="396123"/>
                </a:cubicBezTo>
                <a:close/>
                <a:moveTo>
                  <a:pt x="1216105" y="385686"/>
                </a:moveTo>
                <a:cubicBezTo>
                  <a:pt x="1216105" y="386730"/>
                  <a:pt x="1217149" y="386730"/>
                  <a:pt x="1217149" y="387774"/>
                </a:cubicBezTo>
                <a:cubicBezTo>
                  <a:pt x="1219932" y="389861"/>
                  <a:pt x="1222019" y="392644"/>
                  <a:pt x="1223758" y="394731"/>
                </a:cubicBezTo>
                <a:lnTo>
                  <a:pt x="1228976" y="399602"/>
                </a:lnTo>
                <a:lnTo>
                  <a:pt x="1231759" y="402385"/>
                </a:lnTo>
                <a:cubicBezTo>
                  <a:pt x="1230715" y="400645"/>
                  <a:pt x="1228976" y="398558"/>
                  <a:pt x="1226889" y="395775"/>
                </a:cubicBezTo>
                <a:cubicBezTo>
                  <a:pt x="1223758" y="392644"/>
                  <a:pt x="1219932" y="388817"/>
                  <a:pt x="1216105" y="385686"/>
                </a:cubicBezTo>
                <a:close/>
                <a:moveTo>
                  <a:pt x="1214366" y="366204"/>
                </a:moveTo>
                <a:cubicBezTo>
                  <a:pt x="1222019" y="372988"/>
                  <a:pt x="1231063" y="382555"/>
                  <a:pt x="1240020" y="393601"/>
                </a:cubicBezTo>
                <a:lnTo>
                  <a:pt x="1243809" y="399067"/>
                </a:lnTo>
                <a:close/>
                <a:moveTo>
                  <a:pt x="1179928" y="348462"/>
                </a:moveTo>
                <a:cubicBezTo>
                  <a:pt x="1182015" y="350549"/>
                  <a:pt x="1184102" y="352289"/>
                  <a:pt x="1185842" y="355420"/>
                </a:cubicBezTo>
                <a:cubicBezTo>
                  <a:pt x="1187929" y="357507"/>
                  <a:pt x="1190016" y="360290"/>
                  <a:pt x="1191755" y="362378"/>
                </a:cubicBezTo>
                <a:lnTo>
                  <a:pt x="1195929" y="366204"/>
                </a:lnTo>
                <a:cubicBezTo>
                  <a:pt x="1203582" y="373162"/>
                  <a:pt x="1211583" y="379076"/>
                  <a:pt x="1218192" y="385686"/>
                </a:cubicBezTo>
                <a:lnTo>
                  <a:pt x="1218888" y="385686"/>
                </a:lnTo>
                <a:cubicBezTo>
                  <a:pt x="1220975" y="386730"/>
                  <a:pt x="1222019" y="387774"/>
                  <a:pt x="1223758" y="388817"/>
                </a:cubicBezTo>
                <a:cubicBezTo>
                  <a:pt x="1222019" y="386730"/>
                  <a:pt x="1218888" y="383947"/>
                  <a:pt x="1217149" y="380816"/>
                </a:cubicBezTo>
                <a:cubicBezTo>
                  <a:pt x="1214018" y="378033"/>
                  <a:pt x="1210539" y="375597"/>
                  <a:pt x="1207061" y="372814"/>
                </a:cubicBezTo>
                <a:cubicBezTo>
                  <a:pt x="1209844" y="374902"/>
                  <a:pt x="1212627" y="376989"/>
                  <a:pt x="1215409" y="379076"/>
                </a:cubicBezTo>
                <a:cubicBezTo>
                  <a:pt x="1212627" y="374902"/>
                  <a:pt x="1208452" y="371075"/>
                  <a:pt x="1204626" y="368987"/>
                </a:cubicBezTo>
                <a:cubicBezTo>
                  <a:pt x="1196625" y="361334"/>
                  <a:pt x="1188972" y="354376"/>
                  <a:pt x="1179928" y="348462"/>
                </a:cubicBezTo>
                <a:close/>
                <a:moveTo>
                  <a:pt x="1174362" y="342548"/>
                </a:moveTo>
                <a:cubicBezTo>
                  <a:pt x="1175058" y="343591"/>
                  <a:pt x="1177145" y="345679"/>
                  <a:pt x="1179232" y="346722"/>
                </a:cubicBezTo>
                <a:lnTo>
                  <a:pt x="1177145" y="344635"/>
                </a:lnTo>
                <a:cubicBezTo>
                  <a:pt x="1176102" y="343591"/>
                  <a:pt x="1175058" y="343591"/>
                  <a:pt x="1174362" y="342548"/>
                </a:cubicBezTo>
                <a:close/>
                <a:moveTo>
                  <a:pt x="1143403" y="326197"/>
                </a:moveTo>
                <a:lnTo>
                  <a:pt x="1143846" y="326323"/>
                </a:lnTo>
                <a:lnTo>
                  <a:pt x="1144795" y="326893"/>
                </a:lnTo>
                <a:close/>
                <a:moveTo>
                  <a:pt x="1143751" y="323066"/>
                </a:moveTo>
                <a:cubicBezTo>
                  <a:pt x="1152447" y="328980"/>
                  <a:pt x="1160448" y="334894"/>
                  <a:pt x="1168449" y="340808"/>
                </a:cubicBezTo>
                <a:lnTo>
                  <a:pt x="1169145" y="340808"/>
                </a:lnTo>
                <a:cubicBezTo>
                  <a:pt x="1167405" y="338721"/>
                  <a:pt x="1164275" y="335590"/>
                  <a:pt x="1161492" y="333851"/>
                </a:cubicBezTo>
                <a:cubicBezTo>
                  <a:pt x="1155578" y="330719"/>
                  <a:pt x="1150708" y="326893"/>
                  <a:pt x="1143751" y="323066"/>
                </a:cubicBezTo>
                <a:close/>
                <a:moveTo>
                  <a:pt x="1136098" y="320979"/>
                </a:moveTo>
                <a:lnTo>
                  <a:pt x="1136098" y="322022"/>
                </a:lnTo>
                <a:lnTo>
                  <a:pt x="1136794" y="323066"/>
                </a:lnTo>
                <a:cubicBezTo>
                  <a:pt x="1138881" y="324805"/>
                  <a:pt x="1141664" y="325849"/>
                  <a:pt x="1143751" y="327936"/>
                </a:cubicBezTo>
                <a:cubicBezTo>
                  <a:pt x="1144795" y="327936"/>
                  <a:pt x="1145838" y="328980"/>
                  <a:pt x="1147577" y="328980"/>
                </a:cubicBezTo>
                <a:lnTo>
                  <a:pt x="1145838" y="326893"/>
                </a:lnTo>
                <a:lnTo>
                  <a:pt x="1143846" y="326323"/>
                </a:lnTo>
                <a:lnTo>
                  <a:pt x="1143055" y="325849"/>
                </a:lnTo>
                <a:cubicBezTo>
                  <a:pt x="1143055" y="325849"/>
                  <a:pt x="1143403" y="325849"/>
                  <a:pt x="1143403" y="326197"/>
                </a:cubicBezTo>
                <a:lnTo>
                  <a:pt x="1142451" y="325517"/>
                </a:lnTo>
                <a:close/>
                <a:moveTo>
                  <a:pt x="1113488" y="306367"/>
                </a:moveTo>
                <a:cubicBezTo>
                  <a:pt x="1113835" y="306715"/>
                  <a:pt x="1114183" y="306715"/>
                  <a:pt x="1114531" y="307063"/>
                </a:cubicBezTo>
                <a:cubicBezTo>
                  <a:pt x="1114531" y="307063"/>
                  <a:pt x="1114531" y="307063"/>
                  <a:pt x="1114183" y="307063"/>
                </a:cubicBezTo>
                <a:cubicBezTo>
                  <a:pt x="1114183" y="306715"/>
                  <a:pt x="1113835" y="306715"/>
                  <a:pt x="1113488" y="306367"/>
                </a:cubicBezTo>
                <a:close/>
                <a:moveTo>
                  <a:pt x="1114879" y="298714"/>
                </a:moveTo>
                <a:cubicBezTo>
                  <a:pt x="1128098" y="307411"/>
                  <a:pt x="1140620" y="316456"/>
                  <a:pt x="1152447" y="325849"/>
                </a:cubicBezTo>
                <a:lnTo>
                  <a:pt x="1151343" y="325236"/>
                </a:lnTo>
                <a:close/>
                <a:moveTo>
                  <a:pt x="1083920" y="280623"/>
                </a:moveTo>
                <a:cubicBezTo>
                  <a:pt x="1089138" y="283406"/>
                  <a:pt x="1094356" y="286190"/>
                  <a:pt x="1099573" y="289321"/>
                </a:cubicBezTo>
                <a:cubicBezTo>
                  <a:pt x="1104791" y="292452"/>
                  <a:pt x="1109661" y="295583"/>
                  <a:pt x="1114879" y="298714"/>
                </a:cubicBezTo>
                <a:cubicBezTo>
                  <a:pt x="1104791" y="292452"/>
                  <a:pt x="1094356" y="286190"/>
                  <a:pt x="1083920" y="280623"/>
                </a:cubicBezTo>
                <a:close/>
                <a:moveTo>
                  <a:pt x="1055396" y="272970"/>
                </a:moveTo>
                <a:cubicBezTo>
                  <a:pt x="1064092" y="277840"/>
                  <a:pt x="1073136" y="282711"/>
                  <a:pt x="1082876" y="288625"/>
                </a:cubicBezTo>
                <a:cubicBezTo>
                  <a:pt x="1092616" y="293495"/>
                  <a:pt x="1101660" y="299409"/>
                  <a:pt x="1111400" y="305324"/>
                </a:cubicBezTo>
                <a:cubicBezTo>
                  <a:pt x="1112444" y="306019"/>
                  <a:pt x="1113488" y="306367"/>
                  <a:pt x="1114183" y="307063"/>
                </a:cubicBezTo>
                <a:cubicBezTo>
                  <a:pt x="1118010" y="309846"/>
                  <a:pt x="1122532" y="312281"/>
                  <a:pt x="1126010" y="315064"/>
                </a:cubicBezTo>
                <a:lnTo>
                  <a:pt x="1135055" y="320979"/>
                </a:lnTo>
                <a:lnTo>
                  <a:pt x="1135055" y="319935"/>
                </a:lnTo>
                <a:cubicBezTo>
                  <a:pt x="1131924" y="317152"/>
                  <a:pt x="1128098" y="315064"/>
                  <a:pt x="1124271" y="312281"/>
                </a:cubicBezTo>
                <a:cubicBezTo>
                  <a:pt x="1120445" y="310542"/>
                  <a:pt x="1117662" y="309498"/>
                  <a:pt x="1114531" y="307063"/>
                </a:cubicBezTo>
                <a:cubicBezTo>
                  <a:pt x="1116270" y="308107"/>
                  <a:pt x="1118010" y="308802"/>
                  <a:pt x="1119749" y="309846"/>
                </a:cubicBezTo>
                <a:cubicBezTo>
                  <a:pt x="1094356" y="293495"/>
                  <a:pt x="1071049" y="279928"/>
                  <a:pt x="1055396" y="272970"/>
                </a:cubicBezTo>
                <a:close/>
                <a:moveTo>
                  <a:pt x="1032785" y="263925"/>
                </a:moveTo>
                <a:cubicBezTo>
                  <a:pt x="1037655" y="266012"/>
                  <a:pt x="1042525" y="269143"/>
                  <a:pt x="1046699" y="270882"/>
                </a:cubicBezTo>
                <a:cubicBezTo>
                  <a:pt x="1055396" y="275057"/>
                  <a:pt x="1063396" y="278884"/>
                  <a:pt x="1071049" y="283754"/>
                </a:cubicBezTo>
                <a:cubicBezTo>
                  <a:pt x="1064092" y="278884"/>
                  <a:pt x="1057483" y="275753"/>
                  <a:pt x="1051569" y="271926"/>
                </a:cubicBezTo>
                <a:cubicBezTo>
                  <a:pt x="1045656" y="269143"/>
                  <a:pt x="1038699" y="266012"/>
                  <a:pt x="1032785" y="263925"/>
                </a:cubicBezTo>
                <a:close/>
                <a:moveTo>
                  <a:pt x="1028959" y="259054"/>
                </a:moveTo>
                <a:cubicBezTo>
                  <a:pt x="1035916" y="262185"/>
                  <a:pt x="1043569" y="266012"/>
                  <a:pt x="1051569" y="270882"/>
                </a:cubicBezTo>
                <a:cubicBezTo>
                  <a:pt x="1067223" y="277840"/>
                  <a:pt x="1083920" y="286537"/>
                  <a:pt x="1101660" y="296626"/>
                </a:cubicBezTo>
                <a:cubicBezTo>
                  <a:pt x="1086703" y="287581"/>
                  <a:pt x="1074180" y="279928"/>
                  <a:pt x="1066179" y="275753"/>
                </a:cubicBezTo>
                <a:cubicBezTo>
                  <a:pt x="1053308" y="269839"/>
                  <a:pt x="1041829" y="263925"/>
                  <a:pt x="1028959" y="259054"/>
                </a:cubicBezTo>
                <a:close/>
                <a:moveTo>
                  <a:pt x="1018175" y="258358"/>
                </a:moveTo>
                <a:cubicBezTo>
                  <a:pt x="1022001" y="260098"/>
                  <a:pt x="1025132" y="261141"/>
                  <a:pt x="1027915" y="261141"/>
                </a:cubicBezTo>
                <a:cubicBezTo>
                  <a:pt x="1025828" y="261141"/>
                  <a:pt x="1025132" y="260098"/>
                  <a:pt x="1023045" y="259054"/>
                </a:cubicBezTo>
                <a:cubicBezTo>
                  <a:pt x="1020958" y="259054"/>
                  <a:pt x="1019914" y="258358"/>
                  <a:pt x="1018175" y="258358"/>
                </a:cubicBezTo>
                <a:close/>
                <a:moveTo>
                  <a:pt x="963214" y="231571"/>
                </a:moveTo>
                <a:lnTo>
                  <a:pt x="975041" y="235745"/>
                </a:lnTo>
                <a:lnTo>
                  <a:pt x="971214" y="234702"/>
                </a:lnTo>
                <a:cubicBezTo>
                  <a:pt x="977128" y="236441"/>
                  <a:pt x="983042" y="238181"/>
                  <a:pt x="988607" y="240616"/>
                </a:cubicBezTo>
                <a:cubicBezTo>
                  <a:pt x="996608" y="243399"/>
                  <a:pt x="1006348" y="247574"/>
                  <a:pt x="1015044" y="252444"/>
                </a:cubicBezTo>
                <a:cubicBezTo>
                  <a:pt x="1014696" y="252096"/>
                  <a:pt x="1014001" y="251748"/>
                  <a:pt x="1013305" y="251748"/>
                </a:cubicBezTo>
                <a:lnTo>
                  <a:pt x="1006696" y="248965"/>
                </a:lnTo>
                <a:cubicBezTo>
                  <a:pt x="1007392" y="248965"/>
                  <a:pt x="1007739" y="249313"/>
                  <a:pt x="1008087" y="249661"/>
                </a:cubicBezTo>
                <a:cubicBezTo>
                  <a:pt x="1002869" y="247226"/>
                  <a:pt x="998347" y="245138"/>
                  <a:pt x="993477" y="243399"/>
                </a:cubicBezTo>
                <a:cubicBezTo>
                  <a:pt x="994521" y="243747"/>
                  <a:pt x="995217" y="244095"/>
                  <a:pt x="996260" y="244443"/>
                </a:cubicBezTo>
                <a:cubicBezTo>
                  <a:pt x="989999" y="241660"/>
                  <a:pt x="984433" y="239572"/>
                  <a:pt x="978867" y="237485"/>
                </a:cubicBezTo>
                <a:lnTo>
                  <a:pt x="976084" y="236441"/>
                </a:lnTo>
                <a:lnTo>
                  <a:pt x="970867" y="234702"/>
                </a:lnTo>
                <a:close/>
                <a:moveTo>
                  <a:pt x="672406" y="219047"/>
                </a:moveTo>
                <a:cubicBezTo>
                  <a:pt x="672406" y="219047"/>
                  <a:pt x="671710" y="219742"/>
                  <a:pt x="671710" y="220786"/>
                </a:cubicBezTo>
                <a:lnTo>
                  <a:pt x="671710" y="221830"/>
                </a:lnTo>
                <a:lnTo>
                  <a:pt x="668580" y="227744"/>
                </a:lnTo>
                <a:cubicBezTo>
                  <a:pt x="668580" y="229831"/>
                  <a:pt x="667536" y="230875"/>
                  <a:pt x="667536" y="231571"/>
                </a:cubicBezTo>
                <a:lnTo>
                  <a:pt x="667536" y="232614"/>
                </a:lnTo>
                <a:lnTo>
                  <a:pt x="670667" y="229831"/>
                </a:lnTo>
                <a:cubicBezTo>
                  <a:pt x="670667" y="227744"/>
                  <a:pt x="671710" y="225657"/>
                  <a:pt x="671710" y="223917"/>
                </a:cubicBezTo>
                <a:lnTo>
                  <a:pt x="671710" y="222873"/>
                </a:lnTo>
                <a:cubicBezTo>
                  <a:pt x="671710" y="221830"/>
                  <a:pt x="672406" y="220786"/>
                  <a:pt x="672406" y="219047"/>
                </a:cubicBezTo>
                <a:close/>
                <a:moveTo>
                  <a:pt x="669623" y="214872"/>
                </a:moveTo>
                <a:lnTo>
                  <a:pt x="669623" y="216959"/>
                </a:lnTo>
                <a:cubicBezTo>
                  <a:pt x="669623" y="216264"/>
                  <a:pt x="669623" y="215916"/>
                  <a:pt x="669275" y="215568"/>
                </a:cubicBezTo>
                <a:cubicBezTo>
                  <a:pt x="669275" y="215568"/>
                  <a:pt x="669623" y="215220"/>
                  <a:pt x="669623" y="214872"/>
                </a:cubicBezTo>
                <a:close/>
                <a:moveTo>
                  <a:pt x="654318" y="214872"/>
                </a:moveTo>
                <a:cubicBezTo>
                  <a:pt x="653970" y="215220"/>
                  <a:pt x="653970" y="215568"/>
                  <a:pt x="653970" y="215916"/>
                </a:cubicBezTo>
                <a:lnTo>
                  <a:pt x="653970" y="216959"/>
                </a:lnTo>
                <a:cubicBezTo>
                  <a:pt x="652926" y="216959"/>
                  <a:pt x="652926" y="218003"/>
                  <a:pt x="652926" y="218003"/>
                </a:cubicBezTo>
                <a:lnTo>
                  <a:pt x="652926" y="219047"/>
                </a:lnTo>
                <a:cubicBezTo>
                  <a:pt x="653970" y="218003"/>
                  <a:pt x="652926" y="216959"/>
                  <a:pt x="653970" y="216959"/>
                </a:cubicBezTo>
                <a:cubicBezTo>
                  <a:pt x="653970" y="216264"/>
                  <a:pt x="653970" y="215568"/>
                  <a:pt x="654318" y="214872"/>
                </a:cubicBezTo>
                <a:close/>
                <a:moveTo>
                  <a:pt x="649100" y="206175"/>
                </a:moveTo>
                <a:cubicBezTo>
                  <a:pt x="649100" y="207218"/>
                  <a:pt x="648056" y="207218"/>
                  <a:pt x="648056" y="208262"/>
                </a:cubicBezTo>
                <a:cubicBezTo>
                  <a:pt x="649100" y="208262"/>
                  <a:pt x="649100" y="208958"/>
                  <a:pt x="649100" y="208958"/>
                </a:cubicBezTo>
                <a:lnTo>
                  <a:pt x="650143" y="208262"/>
                </a:lnTo>
                <a:cubicBezTo>
                  <a:pt x="650143" y="208262"/>
                  <a:pt x="649100" y="207218"/>
                  <a:pt x="649100" y="206175"/>
                </a:cubicBezTo>
                <a:close/>
                <a:moveTo>
                  <a:pt x="651883" y="200261"/>
                </a:moveTo>
                <a:cubicBezTo>
                  <a:pt x="651883" y="202348"/>
                  <a:pt x="650839" y="203392"/>
                  <a:pt x="650143" y="205131"/>
                </a:cubicBezTo>
                <a:cubicBezTo>
                  <a:pt x="650143" y="206175"/>
                  <a:pt x="650839" y="206175"/>
                  <a:pt x="650839" y="207218"/>
                </a:cubicBezTo>
                <a:cubicBezTo>
                  <a:pt x="651883" y="207218"/>
                  <a:pt x="651883" y="206175"/>
                  <a:pt x="652926" y="206175"/>
                </a:cubicBezTo>
                <a:lnTo>
                  <a:pt x="652926" y="205131"/>
                </a:lnTo>
                <a:cubicBezTo>
                  <a:pt x="652926" y="203392"/>
                  <a:pt x="651883" y="202348"/>
                  <a:pt x="651883" y="200261"/>
                </a:cubicBezTo>
                <a:close/>
                <a:moveTo>
                  <a:pt x="665797" y="199217"/>
                </a:moveTo>
                <a:cubicBezTo>
                  <a:pt x="665797" y="199217"/>
                  <a:pt x="665797" y="200261"/>
                  <a:pt x="664753" y="200261"/>
                </a:cubicBezTo>
                <a:cubicBezTo>
                  <a:pt x="663710" y="204087"/>
                  <a:pt x="663710" y="207218"/>
                  <a:pt x="663710" y="211045"/>
                </a:cubicBezTo>
                <a:cubicBezTo>
                  <a:pt x="664753" y="207218"/>
                  <a:pt x="665797" y="203392"/>
                  <a:pt x="665797" y="199217"/>
                </a:cubicBezTo>
                <a:close/>
                <a:moveTo>
                  <a:pt x="681450" y="195390"/>
                </a:moveTo>
                <a:cubicBezTo>
                  <a:pt x="679363" y="201304"/>
                  <a:pt x="677624" y="207218"/>
                  <a:pt x="675537" y="212089"/>
                </a:cubicBezTo>
                <a:cubicBezTo>
                  <a:pt x="675537" y="214872"/>
                  <a:pt x="675537" y="218003"/>
                  <a:pt x="674493" y="219743"/>
                </a:cubicBezTo>
                <a:cubicBezTo>
                  <a:pt x="676580" y="215916"/>
                  <a:pt x="677624" y="212089"/>
                  <a:pt x="678320" y="208262"/>
                </a:cubicBezTo>
                <a:cubicBezTo>
                  <a:pt x="679363" y="204087"/>
                  <a:pt x="680407" y="199217"/>
                  <a:pt x="681450" y="195390"/>
                </a:cubicBezTo>
                <a:close/>
                <a:moveTo>
                  <a:pt x="671710" y="195390"/>
                </a:moveTo>
                <a:cubicBezTo>
                  <a:pt x="671710" y="200261"/>
                  <a:pt x="670667" y="204087"/>
                  <a:pt x="669623" y="208262"/>
                </a:cubicBezTo>
                <a:cubicBezTo>
                  <a:pt x="669623" y="211045"/>
                  <a:pt x="669623" y="213133"/>
                  <a:pt x="668580" y="214872"/>
                </a:cubicBezTo>
                <a:cubicBezTo>
                  <a:pt x="668928" y="215220"/>
                  <a:pt x="669275" y="215568"/>
                  <a:pt x="669275" y="215568"/>
                </a:cubicBezTo>
                <a:cubicBezTo>
                  <a:pt x="668580" y="217307"/>
                  <a:pt x="668580" y="219047"/>
                  <a:pt x="667536" y="220786"/>
                </a:cubicBezTo>
                <a:cubicBezTo>
                  <a:pt x="668580" y="219742"/>
                  <a:pt x="668580" y="219047"/>
                  <a:pt x="669623" y="218003"/>
                </a:cubicBezTo>
                <a:lnTo>
                  <a:pt x="669623" y="216959"/>
                </a:lnTo>
                <a:cubicBezTo>
                  <a:pt x="671710" y="213133"/>
                  <a:pt x="672406" y="210002"/>
                  <a:pt x="671710" y="206175"/>
                </a:cubicBezTo>
                <a:close/>
                <a:moveTo>
                  <a:pt x="653970" y="195390"/>
                </a:moveTo>
                <a:cubicBezTo>
                  <a:pt x="653970" y="196434"/>
                  <a:pt x="652926" y="197477"/>
                  <a:pt x="652926" y="198173"/>
                </a:cubicBezTo>
                <a:cubicBezTo>
                  <a:pt x="652926" y="200261"/>
                  <a:pt x="653970" y="201304"/>
                  <a:pt x="653970" y="203392"/>
                </a:cubicBezTo>
                <a:cubicBezTo>
                  <a:pt x="653970" y="202348"/>
                  <a:pt x="655013" y="201304"/>
                  <a:pt x="655013" y="201304"/>
                </a:cubicBezTo>
                <a:cubicBezTo>
                  <a:pt x="655013" y="199217"/>
                  <a:pt x="653970" y="197477"/>
                  <a:pt x="653970" y="195390"/>
                </a:cubicBezTo>
                <a:close/>
                <a:moveTo>
                  <a:pt x="644925" y="194346"/>
                </a:moveTo>
                <a:cubicBezTo>
                  <a:pt x="645621" y="195738"/>
                  <a:pt x="646317" y="196782"/>
                  <a:pt x="647013" y="197825"/>
                </a:cubicBezTo>
                <a:lnTo>
                  <a:pt x="647013" y="198173"/>
                </a:lnTo>
                <a:cubicBezTo>
                  <a:pt x="646317" y="197130"/>
                  <a:pt x="645621" y="196086"/>
                  <a:pt x="644925" y="195042"/>
                </a:cubicBezTo>
                <a:close/>
                <a:moveTo>
                  <a:pt x="670667" y="190520"/>
                </a:moveTo>
                <a:cubicBezTo>
                  <a:pt x="670667" y="192259"/>
                  <a:pt x="669623" y="194346"/>
                  <a:pt x="667536" y="196434"/>
                </a:cubicBezTo>
                <a:cubicBezTo>
                  <a:pt x="667536" y="203392"/>
                  <a:pt x="666840" y="210002"/>
                  <a:pt x="662666" y="215916"/>
                </a:cubicBezTo>
                <a:cubicBezTo>
                  <a:pt x="661623" y="221830"/>
                  <a:pt x="659883" y="227744"/>
                  <a:pt x="657796" y="233658"/>
                </a:cubicBezTo>
                <a:cubicBezTo>
                  <a:pt x="658840" y="233658"/>
                  <a:pt x="658840" y="232614"/>
                  <a:pt x="659883" y="231571"/>
                </a:cubicBezTo>
                <a:cubicBezTo>
                  <a:pt x="661623" y="227744"/>
                  <a:pt x="662666" y="224961"/>
                  <a:pt x="664753" y="219743"/>
                </a:cubicBezTo>
                <a:cubicBezTo>
                  <a:pt x="665797" y="216959"/>
                  <a:pt x="666840" y="213133"/>
                  <a:pt x="667536" y="210002"/>
                </a:cubicBezTo>
                <a:cubicBezTo>
                  <a:pt x="669623" y="203392"/>
                  <a:pt x="670667" y="196434"/>
                  <a:pt x="670667" y="190520"/>
                </a:cubicBezTo>
                <a:close/>
                <a:moveTo>
                  <a:pt x="665797" y="190520"/>
                </a:moveTo>
                <a:cubicBezTo>
                  <a:pt x="665797" y="192259"/>
                  <a:pt x="664753" y="194346"/>
                  <a:pt x="664753" y="196434"/>
                </a:cubicBezTo>
                <a:cubicBezTo>
                  <a:pt x="664753" y="196434"/>
                  <a:pt x="665797" y="196434"/>
                  <a:pt x="665797" y="195390"/>
                </a:cubicBezTo>
                <a:close/>
                <a:moveTo>
                  <a:pt x="688407" y="185649"/>
                </a:moveTo>
                <a:lnTo>
                  <a:pt x="688407" y="190520"/>
                </a:lnTo>
                <a:cubicBezTo>
                  <a:pt x="689103" y="192259"/>
                  <a:pt x="689103" y="193303"/>
                  <a:pt x="689103" y="195390"/>
                </a:cubicBezTo>
                <a:cubicBezTo>
                  <a:pt x="689103" y="194346"/>
                  <a:pt x="690147" y="192259"/>
                  <a:pt x="689103" y="191563"/>
                </a:cubicBezTo>
                <a:cubicBezTo>
                  <a:pt x="689103" y="189476"/>
                  <a:pt x="689103" y="187389"/>
                  <a:pt x="688407" y="185649"/>
                </a:cubicBezTo>
                <a:close/>
                <a:moveTo>
                  <a:pt x="684233" y="185649"/>
                </a:moveTo>
                <a:cubicBezTo>
                  <a:pt x="684233" y="197477"/>
                  <a:pt x="681450" y="210002"/>
                  <a:pt x="677624" y="221830"/>
                </a:cubicBezTo>
                <a:cubicBezTo>
                  <a:pt x="678320" y="220786"/>
                  <a:pt x="679363" y="219047"/>
                  <a:pt x="680407" y="216959"/>
                </a:cubicBezTo>
                <a:cubicBezTo>
                  <a:pt x="683537" y="206175"/>
                  <a:pt x="684233" y="195390"/>
                  <a:pt x="684233" y="185649"/>
                </a:cubicBezTo>
                <a:close/>
                <a:moveTo>
                  <a:pt x="645969" y="183562"/>
                </a:moveTo>
                <a:cubicBezTo>
                  <a:pt x="645969" y="186693"/>
                  <a:pt x="644925" y="190520"/>
                  <a:pt x="644230" y="193303"/>
                </a:cubicBezTo>
                <a:cubicBezTo>
                  <a:pt x="644578" y="193999"/>
                  <a:pt x="644925" y="194694"/>
                  <a:pt x="644925" y="195042"/>
                </a:cubicBezTo>
                <a:lnTo>
                  <a:pt x="644925" y="199217"/>
                </a:lnTo>
                <a:cubicBezTo>
                  <a:pt x="644925" y="200261"/>
                  <a:pt x="645969" y="200261"/>
                  <a:pt x="645969" y="201304"/>
                </a:cubicBezTo>
                <a:lnTo>
                  <a:pt x="648056" y="199217"/>
                </a:lnTo>
                <a:cubicBezTo>
                  <a:pt x="647708" y="198869"/>
                  <a:pt x="647360" y="198173"/>
                  <a:pt x="647013" y="197825"/>
                </a:cubicBezTo>
                <a:cubicBezTo>
                  <a:pt x="647360" y="197130"/>
                  <a:pt x="648056" y="197130"/>
                  <a:pt x="648056" y="196434"/>
                </a:cubicBezTo>
                <a:cubicBezTo>
                  <a:pt x="649100" y="195390"/>
                  <a:pt x="650143" y="194346"/>
                  <a:pt x="650143" y="192259"/>
                </a:cubicBezTo>
                <a:cubicBezTo>
                  <a:pt x="649100" y="189476"/>
                  <a:pt x="647013" y="186693"/>
                  <a:pt x="645969" y="183562"/>
                </a:cubicBezTo>
                <a:close/>
                <a:moveTo>
                  <a:pt x="656057" y="181475"/>
                </a:moveTo>
                <a:cubicBezTo>
                  <a:pt x="656057" y="183562"/>
                  <a:pt x="655013" y="184606"/>
                  <a:pt x="655013" y="185649"/>
                </a:cubicBezTo>
                <a:lnTo>
                  <a:pt x="655013" y="187389"/>
                </a:lnTo>
                <a:cubicBezTo>
                  <a:pt x="655013" y="188432"/>
                  <a:pt x="656057" y="190520"/>
                  <a:pt x="656057" y="191563"/>
                </a:cubicBezTo>
                <a:cubicBezTo>
                  <a:pt x="656753" y="188432"/>
                  <a:pt x="656057" y="184606"/>
                  <a:pt x="656057" y="181475"/>
                </a:cubicBezTo>
                <a:close/>
                <a:moveTo>
                  <a:pt x="647013" y="178691"/>
                </a:moveTo>
                <a:lnTo>
                  <a:pt x="645969" y="179735"/>
                </a:lnTo>
                <a:lnTo>
                  <a:pt x="645969" y="180779"/>
                </a:lnTo>
                <a:lnTo>
                  <a:pt x="645969" y="181475"/>
                </a:lnTo>
                <a:cubicBezTo>
                  <a:pt x="647013" y="184606"/>
                  <a:pt x="649100" y="187389"/>
                  <a:pt x="650143" y="190520"/>
                </a:cubicBezTo>
                <a:lnTo>
                  <a:pt x="650143" y="184606"/>
                </a:lnTo>
                <a:cubicBezTo>
                  <a:pt x="650143" y="182518"/>
                  <a:pt x="648056" y="180779"/>
                  <a:pt x="647013" y="178691"/>
                </a:cubicBezTo>
                <a:close/>
                <a:moveTo>
                  <a:pt x="665797" y="177648"/>
                </a:moveTo>
                <a:cubicBezTo>
                  <a:pt x="664753" y="179735"/>
                  <a:pt x="664753" y="181475"/>
                  <a:pt x="664753" y="183562"/>
                </a:cubicBezTo>
                <a:cubicBezTo>
                  <a:pt x="665797" y="186693"/>
                  <a:pt x="666840" y="190520"/>
                  <a:pt x="667536" y="193303"/>
                </a:cubicBezTo>
                <a:cubicBezTo>
                  <a:pt x="670667" y="188432"/>
                  <a:pt x="670667" y="183562"/>
                  <a:pt x="665797" y="177648"/>
                </a:cubicBezTo>
                <a:close/>
                <a:moveTo>
                  <a:pt x="684233" y="174865"/>
                </a:moveTo>
                <a:lnTo>
                  <a:pt x="684233" y="176604"/>
                </a:lnTo>
                <a:cubicBezTo>
                  <a:pt x="685277" y="178691"/>
                  <a:pt x="686320" y="181475"/>
                  <a:pt x="687364" y="184606"/>
                </a:cubicBezTo>
                <a:lnTo>
                  <a:pt x="687364" y="180779"/>
                </a:lnTo>
                <a:close/>
                <a:moveTo>
                  <a:pt x="651883" y="172777"/>
                </a:moveTo>
                <a:cubicBezTo>
                  <a:pt x="652926" y="174865"/>
                  <a:pt x="653970" y="176604"/>
                  <a:pt x="653970" y="178691"/>
                </a:cubicBezTo>
                <a:lnTo>
                  <a:pt x="653970" y="175908"/>
                </a:lnTo>
                <a:cubicBezTo>
                  <a:pt x="652926" y="174865"/>
                  <a:pt x="652926" y="173821"/>
                  <a:pt x="651883" y="172777"/>
                </a:cubicBezTo>
                <a:close/>
                <a:moveTo>
                  <a:pt x="695017" y="171734"/>
                </a:moveTo>
                <a:cubicBezTo>
                  <a:pt x="696060" y="173821"/>
                  <a:pt x="696060" y="176604"/>
                  <a:pt x="697104" y="178691"/>
                </a:cubicBezTo>
                <a:cubicBezTo>
                  <a:pt x="696060" y="179735"/>
                  <a:pt x="696060" y="179735"/>
                  <a:pt x="696060" y="180779"/>
                </a:cubicBezTo>
                <a:cubicBezTo>
                  <a:pt x="696060" y="177648"/>
                  <a:pt x="695017" y="174865"/>
                  <a:pt x="695017" y="171734"/>
                </a:cubicBezTo>
                <a:close/>
                <a:moveTo>
                  <a:pt x="679363" y="169994"/>
                </a:moveTo>
                <a:cubicBezTo>
                  <a:pt x="680407" y="178691"/>
                  <a:pt x="680407" y="186693"/>
                  <a:pt x="679363" y="194346"/>
                </a:cubicBezTo>
                <a:cubicBezTo>
                  <a:pt x="681450" y="188432"/>
                  <a:pt x="682494" y="181475"/>
                  <a:pt x="682494" y="175908"/>
                </a:cubicBezTo>
                <a:close/>
                <a:moveTo>
                  <a:pt x="644925" y="168603"/>
                </a:moveTo>
                <a:cubicBezTo>
                  <a:pt x="644925" y="168950"/>
                  <a:pt x="644925" y="169298"/>
                  <a:pt x="644925" y="169994"/>
                </a:cubicBezTo>
                <a:cubicBezTo>
                  <a:pt x="645969" y="170690"/>
                  <a:pt x="645969" y="171734"/>
                  <a:pt x="647013" y="172777"/>
                </a:cubicBezTo>
                <a:lnTo>
                  <a:pt x="647013" y="171734"/>
                </a:lnTo>
                <a:cubicBezTo>
                  <a:pt x="646317" y="171038"/>
                  <a:pt x="645621" y="169994"/>
                  <a:pt x="644925" y="168603"/>
                </a:cubicBezTo>
                <a:close/>
                <a:moveTo>
                  <a:pt x="684233" y="167211"/>
                </a:moveTo>
                <a:cubicBezTo>
                  <a:pt x="684233" y="168603"/>
                  <a:pt x="684233" y="169646"/>
                  <a:pt x="684233" y="170690"/>
                </a:cubicBezTo>
                <a:cubicBezTo>
                  <a:pt x="684929" y="171386"/>
                  <a:pt x="685277" y="172081"/>
                  <a:pt x="685277" y="172777"/>
                </a:cubicBezTo>
                <a:cubicBezTo>
                  <a:pt x="685277" y="171038"/>
                  <a:pt x="684581" y="169298"/>
                  <a:pt x="684233" y="167211"/>
                </a:cubicBezTo>
                <a:close/>
                <a:moveTo>
                  <a:pt x="679363" y="166863"/>
                </a:moveTo>
                <a:cubicBezTo>
                  <a:pt x="680407" y="168950"/>
                  <a:pt x="681450" y="169994"/>
                  <a:pt x="682494" y="171734"/>
                </a:cubicBezTo>
                <a:lnTo>
                  <a:pt x="682494" y="170690"/>
                </a:lnTo>
                <a:cubicBezTo>
                  <a:pt x="681450" y="168950"/>
                  <a:pt x="680407" y="167907"/>
                  <a:pt x="679363" y="166863"/>
                </a:cubicBezTo>
                <a:close/>
                <a:moveTo>
                  <a:pt x="657796" y="163732"/>
                </a:moveTo>
                <a:cubicBezTo>
                  <a:pt x="657796" y="163384"/>
                  <a:pt x="657796" y="163732"/>
                  <a:pt x="657796" y="164080"/>
                </a:cubicBezTo>
                <a:cubicBezTo>
                  <a:pt x="658840" y="165819"/>
                  <a:pt x="658840" y="165819"/>
                  <a:pt x="658840" y="167907"/>
                </a:cubicBezTo>
                <a:cubicBezTo>
                  <a:pt x="659883" y="168950"/>
                  <a:pt x="659883" y="170690"/>
                  <a:pt x="660927" y="171734"/>
                </a:cubicBezTo>
                <a:cubicBezTo>
                  <a:pt x="660927" y="170690"/>
                  <a:pt x="659883" y="168950"/>
                  <a:pt x="659883" y="167907"/>
                </a:cubicBezTo>
                <a:cubicBezTo>
                  <a:pt x="659883" y="166863"/>
                  <a:pt x="658840" y="165819"/>
                  <a:pt x="658840" y="164776"/>
                </a:cubicBezTo>
                <a:cubicBezTo>
                  <a:pt x="658840" y="164428"/>
                  <a:pt x="658492" y="164080"/>
                  <a:pt x="657796" y="163732"/>
                </a:cubicBezTo>
                <a:close/>
                <a:moveTo>
                  <a:pt x="674145" y="162341"/>
                </a:moveTo>
                <a:cubicBezTo>
                  <a:pt x="674841" y="164080"/>
                  <a:pt x="675885" y="166515"/>
                  <a:pt x="676580" y="168950"/>
                </a:cubicBezTo>
                <a:cubicBezTo>
                  <a:pt x="676580" y="166863"/>
                  <a:pt x="676580" y="164776"/>
                  <a:pt x="675537" y="163036"/>
                </a:cubicBezTo>
                <a:cubicBezTo>
                  <a:pt x="675189" y="163036"/>
                  <a:pt x="674493" y="162688"/>
                  <a:pt x="674145" y="162341"/>
                </a:cubicBezTo>
                <a:close/>
                <a:moveTo>
                  <a:pt x="688407" y="161993"/>
                </a:moveTo>
                <a:lnTo>
                  <a:pt x="689555" y="167001"/>
                </a:lnTo>
                <a:lnTo>
                  <a:pt x="692234" y="190520"/>
                </a:lnTo>
                <a:lnTo>
                  <a:pt x="692234" y="178691"/>
                </a:lnTo>
                <a:lnTo>
                  <a:pt x="689555" y="167001"/>
                </a:lnTo>
                <a:lnTo>
                  <a:pt x="689103" y="163036"/>
                </a:lnTo>
                <a:close/>
                <a:moveTo>
                  <a:pt x="682494" y="158166"/>
                </a:moveTo>
                <a:cubicBezTo>
                  <a:pt x="682494" y="159210"/>
                  <a:pt x="683537" y="160949"/>
                  <a:pt x="683537" y="163036"/>
                </a:cubicBezTo>
                <a:cubicBezTo>
                  <a:pt x="685277" y="166863"/>
                  <a:pt x="686320" y="171734"/>
                  <a:pt x="687364" y="176604"/>
                </a:cubicBezTo>
                <a:cubicBezTo>
                  <a:pt x="689103" y="178691"/>
                  <a:pt x="690147" y="180779"/>
                  <a:pt x="691190" y="183562"/>
                </a:cubicBezTo>
                <a:cubicBezTo>
                  <a:pt x="691190" y="174865"/>
                  <a:pt x="689103" y="166863"/>
                  <a:pt x="686320" y="159905"/>
                </a:cubicBezTo>
                <a:cubicBezTo>
                  <a:pt x="684233" y="159905"/>
                  <a:pt x="683537" y="159210"/>
                  <a:pt x="682494" y="158166"/>
                </a:cubicBezTo>
                <a:close/>
                <a:moveTo>
                  <a:pt x="668580" y="158166"/>
                </a:moveTo>
                <a:cubicBezTo>
                  <a:pt x="669623" y="160949"/>
                  <a:pt x="670667" y="164080"/>
                  <a:pt x="671710" y="167907"/>
                </a:cubicBezTo>
                <a:cubicBezTo>
                  <a:pt x="672406" y="172777"/>
                  <a:pt x="673450" y="177648"/>
                  <a:pt x="673450" y="183562"/>
                </a:cubicBezTo>
                <a:lnTo>
                  <a:pt x="673450" y="192259"/>
                </a:lnTo>
                <a:cubicBezTo>
                  <a:pt x="673450" y="195390"/>
                  <a:pt x="674493" y="198173"/>
                  <a:pt x="675537" y="200261"/>
                </a:cubicBezTo>
                <a:cubicBezTo>
                  <a:pt x="679363" y="183562"/>
                  <a:pt x="678320" y="167907"/>
                  <a:pt x="670667" y="159210"/>
                </a:cubicBezTo>
                <a:cubicBezTo>
                  <a:pt x="669623" y="159210"/>
                  <a:pt x="669623" y="158166"/>
                  <a:pt x="668580" y="158166"/>
                </a:cubicBezTo>
                <a:close/>
                <a:moveTo>
                  <a:pt x="664753" y="158166"/>
                </a:moveTo>
                <a:cubicBezTo>
                  <a:pt x="665797" y="161993"/>
                  <a:pt x="665797" y="166863"/>
                  <a:pt x="665797" y="170690"/>
                </a:cubicBezTo>
                <a:cubicBezTo>
                  <a:pt x="667536" y="174865"/>
                  <a:pt x="669623" y="178691"/>
                  <a:pt x="670667" y="182518"/>
                </a:cubicBezTo>
                <a:cubicBezTo>
                  <a:pt x="669623" y="178691"/>
                  <a:pt x="667536" y="174865"/>
                  <a:pt x="665797" y="171734"/>
                </a:cubicBezTo>
                <a:lnTo>
                  <a:pt x="665797" y="175908"/>
                </a:lnTo>
                <a:cubicBezTo>
                  <a:pt x="668580" y="179735"/>
                  <a:pt x="670667" y="182518"/>
                  <a:pt x="670667" y="184606"/>
                </a:cubicBezTo>
                <a:lnTo>
                  <a:pt x="670667" y="182518"/>
                </a:lnTo>
                <a:lnTo>
                  <a:pt x="670667" y="181475"/>
                </a:lnTo>
                <a:cubicBezTo>
                  <a:pt x="670667" y="177648"/>
                  <a:pt x="670667" y="172777"/>
                  <a:pt x="669623" y="168950"/>
                </a:cubicBezTo>
                <a:cubicBezTo>
                  <a:pt x="668580" y="164776"/>
                  <a:pt x="666840" y="160949"/>
                  <a:pt x="664753" y="158166"/>
                </a:cubicBezTo>
                <a:close/>
                <a:moveTo>
                  <a:pt x="694321" y="157122"/>
                </a:moveTo>
                <a:cubicBezTo>
                  <a:pt x="695712" y="160601"/>
                  <a:pt x="696408" y="164776"/>
                  <a:pt x="697104" y="168950"/>
                </a:cubicBezTo>
                <a:cubicBezTo>
                  <a:pt x="696408" y="167211"/>
                  <a:pt x="695712" y="165819"/>
                  <a:pt x="695017" y="164428"/>
                </a:cubicBezTo>
                <a:cubicBezTo>
                  <a:pt x="695017" y="161993"/>
                  <a:pt x="694669" y="159557"/>
                  <a:pt x="694321" y="157122"/>
                </a:cubicBezTo>
                <a:close/>
                <a:moveTo>
                  <a:pt x="679711" y="157122"/>
                </a:moveTo>
                <a:cubicBezTo>
                  <a:pt x="680755" y="159210"/>
                  <a:pt x="681450" y="161645"/>
                  <a:pt x="682494" y="164080"/>
                </a:cubicBezTo>
                <a:cubicBezTo>
                  <a:pt x="682494" y="161993"/>
                  <a:pt x="681450" y="160949"/>
                  <a:pt x="681450" y="159210"/>
                </a:cubicBezTo>
                <a:cubicBezTo>
                  <a:pt x="680755" y="158514"/>
                  <a:pt x="680059" y="157818"/>
                  <a:pt x="679711" y="157122"/>
                </a:cubicBezTo>
                <a:close/>
                <a:moveTo>
                  <a:pt x="659883" y="156774"/>
                </a:moveTo>
                <a:cubicBezTo>
                  <a:pt x="660927" y="159557"/>
                  <a:pt x="661623" y="163036"/>
                  <a:pt x="661623" y="165820"/>
                </a:cubicBezTo>
                <a:cubicBezTo>
                  <a:pt x="661623" y="163036"/>
                  <a:pt x="661623" y="159557"/>
                  <a:pt x="660231" y="156774"/>
                </a:cubicBezTo>
                <a:cubicBezTo>
                  <a:pt x="660231" y="156774"/>
                  <a:pt x="660231" y="156774"/>
                  <a:pt x="659883" y="156774"/>
                </a:cubicBezTo>
                <a:close/>
                <a:moveTo>
                  <a:pt x="685277" y="155035"/>
                </a:moveTo>
                <a:cubicBezTo>
                  <a:pt x="686320" y="157122"/>
                  <a:pt x="687364" y="158166"/>
                  <a:pt x="688407" y="159905"/>
                </a:cubicBezTo>
                <a:lnTo>
                  <a:pt x="689103" y="160949"/>
                </a:lnTo>
                <a:cubicBezTo>
                  <a:pt x="689103" y="159905"/>
                  <a:pt x="688407" y="158166"/>
                  <a:pt x="687364" y="157122"/>
                </a:cubicBezTo>
                <a:close/>
                <a:moveTo>
                  <a:pt x="674493" y="153991"/>
                </a:moveTo>
                <a:cubicBezTo>
                  <a:pt x="677624" y="157122"/>
                  <a:pt x="678320" y="159905"/>
                  <a:pt x="680407" y="164080"/>
                </a:cubicBezTo>
                <a:cubicBezTo>
                  <a:pt x="679363" y="159905"/>
                  <a:pt x="678320" y="157122"/>
                  <a:pt x="676580" y="153991"/>
                </a:cubicBezTo>
                <a:close/>
                <a:moveTo>
                  <a:pt x="630315" y="153991"/>
                </a:moveTo>
                <a:cubicBezTo>
                  <a:pt x="631359" y="153991"/>
                  <a:pt x="632403" y="155035"/>
                  <a:pt x="632403" y="157122"/>
                </a:cubicBezTo>
                <a:cubicBezTo>
                  <a:pt x="632403" y="156079"/>
                  <a:pt x="633446" y="156079"/>
                  <a:pt x="633446" y="156079"/>
                </a:cubicBezTo>
                <a:cubicBezTo>
                  <a:pt x="634142" y="157122"/>
                  <a:pt x="635185" y="158166"/>
                  <a:pt x="635185" y="159210"/>
                </a:cubicBezTo>
                <a:lnTo>
                  <a:pt x="635185" y="158166"/>
                </a:lnTo>
                <a:cubicBezTo>
                  <a:pt x="635185" y="157122"/>
                  <a:pt x="634142" y="156079"/>
                  <a:pt x="634142" y="155035"/>
                </a:cubicBezTo>
                <a:cubicBezTo>
                  <a:pt x="634142" y="156079"/>
                  <a:pt x="633446" y="156079"/>
                  <a:pt x="633446" y="156079"/>
                </a:cubicBezTo>
                <a:lnTo>
                  <a:pt x="633446" y="155035"/>
                </a:lnTo>
                <a:cubicBezTo>
                  <a:pt x="632403" y="153991"/>
                  <a:pt x="631359" y="153991"/>
                  <a:pt x="630315" y="153991"/>
                </a:cubicBezTo>
                <a:close/>
                <a:moveTo>
                  <a:pt x="673450" y="153295"/>
                </a:moveTo>
                <a:cubicBezTo>
                  <a:pt x="674493" y="155035"/>
                  <a:pt x="675537" y="157122"/>
                  <a:pt x="675537" y="159210"/>
                </a:cubicBezTo>
                <a:cubicBezTo>
                  <a:pt x="676580" y="160949"/>
                  <a:pt x="677624" y="161993"/>
                  <a:pt x="677624" y="164080"/>
                </a:cubicBezTo>
                <a:lnTo>
                  <a:pt x="680407" y="166863"/>
                </a:lnTo>
                <a:cubicBezTo>
                  <a:pt x="679363" y="161993"/>
                  <a:pt x="676580" y="157122"/>
                  <a:pt x="673450" y="153295"/>
                </a:cubicBezTo>
                <a:close/>
                <a:moveTo>
                  <a:pt x="658840" y="153295"/>
                </a:moveTo>
                <a:cubicBezTo>
                  <a:pt x="658840" y="153991"/>
                  <a:pt x="659883" y="155035"/>
                  <a:pt x="659883" y="156079"/>
                </a:cubicBezTo>
                <a:lnTo>
                  <a:pt x="660927" y="156079"/>
                </a:lnTo>
                <a:cubicBezTo>
                  <a:pt x="659883" y="155035"/>
                  <a:pt x="659883" y="153991"/>
                  <a:pt x="659883" y="153295"/>
                </a:cubicBezTo>
                <a:close/>
                <a:moveTo>
                  <a:pt x="681450" y="152252"/>
                </a:moveTo>
                <a:cubicBezTo>
                  <a:pt x="681450" y="153295"/>
                  <a:pt x="682494" y="155035"/>
                  <a:pt x="682494" y="156079"/>
                </a:cubicBezTo>
                <a:cubicBezTo>
                  <a:pt x="683537" y="157122"/>
                  <a:pt x="684233" y="157122"/>
                  <a:pt x="686320" y="159210"/>
                </a:cubicBezTo>
                <a:cubicBezTo>
                  <a:pt x="685277" y="157122"/>
                  <a:pt x="683537" y="155035"/>
                  <a:pt x="682494" y="153295"/>
                </a:cubicBezTo>
                <a:close/>
                <a:moveTo>
                  <a:pt x="653970" y="152252"/>
                </a:moveTo>
                <a:cubicBezTo>
                  <a:pt x="653970" y="153295"/>
                  <a:pt x="653970" y="155035"/>
                  <a:pt x="655013" y="156079"/>
                </a:cubicBezTo>
                <a:lnTo>
                  <a:pt x="656057" y="156079"/>
                </a:lnTo>
                <a:cubicBezTo>
                  <a:pt x="656753" y="157122"/>
                  <a:pt x="656753" y="157122"/>
                  <a:pt x="656753" y="158166"/>
                </a:cubicBezTo>
                <a:cubicBezTo>
                  <a:pt x="656753" y="158166"/>
                  <a:pt x="657796" y="158862"/>
                  <a:pt x="657796" y="159905"/>
                </a:cubicBezTo>
                <a:cubicBezTo>
                  <a:pt x="657796" y="160601"/>
                  <a:pt x="657448" y="161297"/>
                  <a:pt x="656753" y="161993"/>
                </a:cubicBezTo>
                <a:cubicBezTo>
                  <a:pt x="657796" y="161993"/>
                  <a:pt x="658840" y="163036"/>
                  <a:pt x="659883" y="164080"/>
                </a:cubicBezTo>
                <a:cubicBezTo>
                  <a:pt x="659883" y="163036"/>
                  <a:pt x="658840" y="160949"/>
                  <a:pt x="657796" y="159210"/>
                </a:cubicBezTo>
                <a:lnTo>
                  <a:pt x="657796" y="158166"/>
                </a:lnTo>
                <a:cubicBezTo>
                  <a:pt x="658840" y="159210"/>
                  <a:pt x="658840" y="160949"/>
                  <a:pt x="659883" y="161993"/>
                </a:cubicBezTo>
                <a:cubicBezTo>
                  <a:pt x="658840" y="159905"/>
                  <a:pt x="658840" y="159210"/>
                  <a:pt x="657796" y="157122"/>
                </a:cubicBezTo>
                <a:cubicBezTo>
                  <a:pt x="656753" y="157122"/>
                  <a:pt x="656753" y="156079"/>
                  <a:pt x="656753" y="156079"/>
                </a:cubicBezTo>
                <a:lnTo>
                  <a:pt x="656753" y="153991"/>
                </a:lnTo>
                <a:cubicBezTo>
                  <a:pt x="656753" y="153295"/>
                  <a:pt x="656057" y="153295"/>
                  <a:pt x="656057" y="152252"/>
                </a:cubicBezTo>
                <a:close/>
                <a:moveTo>
                  <a:pt x="657796" y="150164"/>
                </a:moveTo>
                <a:lnTo>
                  <a:pt x="657796" y="151208"/>
                </a:lnTo>
                <a:lnTo>
                  <a:pt x="658840" y="152252"/>
                </a:lnTo>
                <a:lnTo>
                  <a:pt x="659883" y="152252"/>
                </a:lnTo>
                <a:lnTo>
                  <a:pt x="659883" y="151208"/>
                </a:lnTo>
                <a:cubicBezTo>
                  <a:pt x="658840" y="150164"/>
                  <a:pt x="658840" y="150164"/>
                  <a:pt x="657796" y="150164"/>
                </a:cubicBezTo>
                <a:close/>
                <a:moveTo>
                  <a:pt x="674493" y="148077"/>
                </a:moveTo>
                <a:cubicBezTo>
                  <a:pt x="676580" y="150164"/>
                  <a:pt x="678320" y="152252"/>
                  <a:pt x="680407" y="155035"/>
                </a:cubicBezTo>
                <a:cubicBezTo>
                  <a:pt x="679363" y="153295"/>
                  <a:pt x="679363" y="152252"/>
                  <a:pt x="678320" y="150164"/>
                </a:cubicBezTo>
                <a:cubicBezTo>
                  <a:pt x="677624" y="149121"/>
                  <a:pt x="675537" y="149121"/>
                  <a:pt x="674493" y="148077"/>
                </a:cubicBezTo>
                <a:close/>
                <a:moveTo>
                  <a:pt x="651883" y="147381"/>
                </a:moveTo>
                <a:lnTo>
                  <a:pt x="651883" y="148077"/>
                </a:lnTo>
                <a:lnTo>
                  <a:pt x="652926" y="148077"/>
                </a:lnTo>
                <a:cubicBezTo>
                  <a:pt x="653970" y="149121"/>
                  <a:pt x="653970" y="149121"/>
                  <a:pt x="653970" y="150164"/>
                </a:cubicBezTo>
                <a:lnTo>
                  <a:pt x="653970" y="151208"/>
                </a:lnTo>
                <a:lnTo>
                  <a:pt x="656057" y="151208"/>
                </a:lnTo>
                <a:cubicBezTo>
                  <a:pt x="656057" y="150164"/>
                  <a:pt x="655013" y="150164"/>
                  <a:pt x="656057" y="149121"/>
                </a:cubicBezTo>
                <a:cubicBezTo>
                  <a:pt x="655361" y="149121"/>
                  <a:pt x="654665" y="148773"/>
                  <a:pt x="653970" y="148425"/>
                </a:cubicBezTo>
                <a:cubicBezTo>
                  <a:pt x="653622" y="148425"/>
                  <a:pt x="653274" y="148077"/>
                  <a:pt x="652926" y="148077"/>
                </a:cubicBezTo>
                <a:lnTo>
                  <a:pt x="653970" y="148077"/>
                </a:lnTo>
                <a:cubicBezTo>
                  <a:pt x="652926" y="148077"/>
                  <a:pt x="652926" y="148077"/>
                  <a:pt x="651883" y="147381"/>
                </a:cubicBezTo>
                <a:close/>
                <a:moveTo>
                  <a:pt x="638316" y="147381"/>
                </a:moveTo>
                <a:lnTo>
                  <a:pt x="639360" y="147381"/>
                </a:lnTo>
                <a:cubicBezTo>
                  <a:pt x="638316" y="148077"/>
                  <a:pt x="638316" y="148077"/>
                  <a:pt x="638316" y="149121"/>
                </a:cubicBezTo>
                <a:close/>
                <a:moveTo>
                  <a:pt x="639360" y="145294"/>
                </a:moveTo>
                <a:lnTo>
                  <a:pt x="639360" y="146338"/>
                </a:lnTo>
                <a:cubicBezTo>
                  <a:pt x="638316" y="146338"/>
                  <a:pt x="637273" y="147381"/>
                  <a:pt x="636229" y="147381"/>
                </a:cubicBezTo>
                <a:cubicBezTo>
                  <a:pt x="636229" y="146338"/>
                  <a:pt x="638316" y="145294"/>
                  <a:pt x="639360" y="145294"/>
                </a:cubicBezTo>
                <a:close/>
                <a:moveTo>
                  <a:pt x="615706" y="145294"/>
                </a:moveTo>
                <a:cubicBezTo>
                  <a:pt x="615706" y="145294"/>
                  <a:pt x="616401" y="146338"/>
                  <a:pt x="617445" y="146338"/>
                </a:cubicBezTo>
                <a:cubicBezTo>
                  <a:pt x="618141" y="146338"/>
                  <a:pt x="618488" y="146338"/>
                  <a:pt x="618488" y="145294"/>
                </a:cubicBezTo>
                <a:close/>
                <a:moveTo>
                  <a:pt x="661623" y="144250"/>
                </a:moveTo>
                <a:cubicBezTo>
                  <a:pt x="662666" y="146338"/>
                  <a:pt x="663710" y="149121"/>
                  <a:pt x="663710" y="150164"/>
                </a:cubicBezTo>
                <a:cubicBezTo>
                  <a:pt x="664058" y="150512"/>
                  <a:pt x="664405" y="150860"/>
                  <a:pt x="664753" y="151208"/>
                </a:cubicBezTo>
                <a:lnTo>
                  <a:pt x="664753" y="153295"/>
                </a:lnTo>
                <a:cubicBezTo>
                  <a:pt x="666840" y="153991"/>
                  <a:pt x="668580" y="156079"/>
                  <a:pt x="670667" y="157122"/>
                </a:cubicBezTo>
                <a:lnTo>
                  <a:pt x="664753" y="151208"/>
                </a:lnTo>
                <a:cubicBezTo>
                  <a:pt x="668232" y="154687"/>
                  <a:pt x="671710" y="157470"/>
                  <a:pt x="674493" y="160949"/>
                </a:cubicBezTo>
                <a:cubicBezTo>
                  <a:pt x="673450" y="158166"/>
                  <a:pt x="671710" y="155035"/>
                  <a:pt x="670667" y="152252"/>
                </a:cubicBezTo>
                <a:cubicBezTo>
                  <a:pt x="668580" y="149121"/>
                  <a:pt x="667536" y="147381"/>
                  <a:pt x="665797" y="145294"/>
                </a:cubicBezTo>
                <a:close/>
                <a:moveTo>
                  <a:pt x="650839" y="144250"/>
                </a:moveTo>
                <a:cubicBezTo>
                  <a:pt x="650839" y="145294"/>
                  <a:pt x="650839" y="146338"/>
                  <a:pt x="651883" y="146338"/>
                </a:cubicBezTo>
                <a:cubicBezTo>
                  <a:pt x="652926" y="147381"/>
                  <a:pt x="652926" y="147381"/>
                  <a:pt x="653970" y="147381"/>
                </a:cubicBezTo>
                <a:close/>
                <a:moveTo>
                  <a:pt x="669623" y="142511"/>
                </a:moveTo>
                <a:lnTo>
                  <a:pt x="670667" y="142511"/>
                </a:lnTo>
                <a:cubicBezTo>
                  <a:pt x="671363" y="142859"/>
                  <a:pt x="672058" y="143554"/>
                  <a:pt x="672754" y="143902"/>
                </a:cubicBezTo>
                <a:cubicBezTo>
                  <a:pt x="671710" y="143554"/>
                  <a:pt x="670667" y="142859"/>
                  <a:pt x="669623" y="142511"/>
                </a:cubicBezTo>
                <a:close/>
                <a:moveTo>
                  <a:pt x="665797" y="142511"/>
                </a:moveTo>
                <a:cubicBezTo>
                  <a:pt x="666145" y="142511"/>
                  <a:pt x="666145" y="142511"/>
                  <a:pt x="666493" y="142511"/>
                </a:cubicBezTo>
                <a:cubicBezTo>
                  <a:pt x="667188" y="143207"/>
                  <a:pt x="667884" y="143554"/>
                  <a:pt x="668580" y="144250"/>
                </a:cubicBezTo>
                <a:cubicBezTo>
                  <a:pt x="667536" y="143554"/>
                  <a:pt x="666493" y="142859"/>
                  <a:pt x="665797" y="142511"/>
                </a:cubicBezTo>
                <a:close/>
                <a:moveTo>
                  <a:pt x="662666" y="141467"/>
                </a:moveTo>
                <a:cubicBezTo>
                  <a:pt x="663710" y="142511"/>
                  <a:pt x="665797" y="143207"/>
                  <a:pt x="667536" y="145294"/>
                </a:cubicBezTo>
                <a:lnTo>
                  <a:pt x="668580" y="145294"/>
                </a:lnTo>
                <a:cubicBezTo>
                  <a:pt x="670667" y="147381"/>
                  <a:pt x="672406" y="149121"/>
                  <a:pt x="674493" y="152252"/>
                </a:cubicBezTo>
                <a:cubicBezTo>
                  <a:pt x="675537" y="153295"/>
                  <a:pt x="675537" y="153295"/>
                  <a:pt x="676580" y="153295"/>
                </a:cubicBezTo>
                <a:cubicBezTo>
                  <a:pt x="675537" y="151208"/>
                  <a:pt x="672406" y="148077"/>
                  <a:pt x="670667" y="146338"/>
                </a:cubicBezTo>
                <a:lnTo>
                  <a:pt x="668580" y="145294"/>
                </a:lnTo>
                <a:lnTo>
                  <a:pt x="669623" y="145294"/>
                </a:lnTo>
                <a:cubicBezTo>
                  <a:pt x="669275" y="144946"/>
                  <a:pt x="668928" y="144598"/>
                  <a:pt x="668580" y="144250"/>
                </a:cubicBezTo>
                <a:cubicBezTo>
                  <a:pt x="669623" y="144946"/>
                  <a:pt x="670667" y="145642"/>
                  <a:pt x="671710" y="146338"/>
                </a:cubicBezTo>
                <a:lnTo>
                  <a:pt x="668580" y="143207"/>
                </a:lnTo>
                <a:cubicBezTo>
                  <a:pt x="667884" y="143207"/>
                  <a:pt x="667188" y="142859"/>
                  <a:pt x="666493" y="142511"/>
                </a:cubicBezTo>
                <a:cubicBezTo>
                  <a:pt x="666145" y="142163"/>
                  <a:pt x="665449" y="141815"/>
                  <a:pt x="664753" y="141467"/>
                </a:cubicBezTo>
                <a:close/>
                <a:moveTo>
                  <a:pt x="656057" y="141467"/>
                </a:moveTo>
                <a:cubicBezTo>
                  <a:pt x="655013" y="141467"/>
                  <a:pt x="656057" y="142511"/>
                  <a:pt x="656057" y="143207"/>
                </a:cubicBezTo>
                <a:cubicBezTo>
                  <a:pt x="656057" y="144250"/>
                  <a:pt x="656753" y="145294"/>
                  <a:pt x="656753" y="146338"/>
                </a:cubicBezTo>
                <a:cubicBezTo>
                  <a:pt x="657796" y="147381"/>
                  <a:pt x="657796" y="148077"/>
                  <a:pt x="657796" y="149121"/>
                </a:cubicBezTo>
                <a:cubicBezTo>
                  <a:pt x="658840" y="149121"/>
                  <a:pt x="659883" y="150164"/>
                  <a:pt x="659883" y="150164"/>
                </a:cubicBezTo>
                <a:cubicBezTo>
                  <a:pt x="659883" y="149121"/>
                  <a:pt x="658840" y="148077"/>
                  <a:pt x="658840" y="147381"/>
                </a:cubicBezTo>
                <a:cubicBezTo>
                  <a:pt x="658492" y="147381"/>
                  <a:pt x="658144" y="147381"/>
                  <a:pt x="657796" y="147033"/>
                </a:cubicBezTo>
                <a:cubicBezTo>
                  <a:pt x="657796" y="145294"/>
                  <a:pt x="657796" y="144250"/>
                  <a:pt x="656753" y="143207"/>
                </a:cubicBezTo>
                <a:cubicBezTo>
                  <a:pt x="656753" y="142511"/>
                  <a:pt x="656057" y="142511"/>
                  <a:pt x="656057" y="141467"/>
                </a:cubicBezTo>
                <a:close/>
                <a:moveTo>
                  <a:pt x="660927" y="140423"/>
                </a:moveTo>
                <a:cubicBezTo>
                  <a:pt x="660927" y="141467"/>
                  <a:pt x="661623" y="142511"/>
                  <a:pt x="661623" y="143207"/>
                </a:cubicBezTo>
                <a:lnTo>
                  <a:pt x="665797" y="144250"/>
                </a:lnTo>
                <a:cubicBezTo>
                  <a:pt x="665101" y="143554"/>
                  <a:pt x="663710" y="142859"/>
                  <a:pt x="663362" y="142163"/>
                </a:cubicBezTo>
                <a:cubicBezTo>
                  <a:pt x="662666" y="141815"/>
                  <a:pt x="661970" y="141119"/>
                  <a:pt x="661623" y="140423"/>
                </a:cubicBezTo>
                <a:close/>
                <a:moveTo>
                  <a:pt x="651883" y="140423"/>
                </a:moveTo>
                <a:lnTo>
                  <a:pt x="653274" y="140423"/>
                </a:lnTo>
                <a:cubicBezTo>
                  <a:pt x="653622" y="140771"/>
                  <a:pt x="653970" y="140771"/>
                  <a:pt x="653970" y="141467"/>
                </a:cubicBezTo>
                <a:lnTo>
                  <a:pt x="652926" y="141467"/>
                </a:lnTo>
                <a:cubicBezTo>
                  <a:pt x="652578" y="141119"/>
                  <a:pt x="652230" y="140771"/>
                  <a:pt x="651883" y="140423"/>
                </a:cubicBezTo>
                <a:close/>
                <a:moveTo>
                  <a:pt x="651883" y="139380"/>
                </a:moveTo>
                <a:lnTo>
                  <a:pt x="651883" y="140423"/>
                </a:lnTo>
                <a:lnTo>
                  <a:pt x="651883" y="141467"/>
                </a:lnTo>
                <a:lnTo>
                  <a:pt x="652926" y="141467"/>
                </a:lnTo>
                <a:cubicBezTo>
                  <a:pt x="653622" y="142511"/>
                  <a:pt x="654318" y="143554"/>
                  <a:pt x="655013" y="144250"/>
                </a:cubicBezTo>
                <a:cubicBezTo>
                  <a:pt x="655013" y="145294"/>
                  <a:pt x="656057" y="145294"/>
                  <a:pt x="656057" y="145294"/>
                </a:cubicBezTo>
                <a:cubicBezTo>
                  <a:pt x="656057" y="144250"/>
                  <a:pt x="655013" y="143207"/>
                  <a:pt x="655013" y="142511"/>
                </a:cubicBezTo>
                <a:cubicBezTo>
                  <a:pt x="655013" y="142511"/>
                  <a:pt x="653970" y="141467"/>
                  <a:pt x="653970" y="140423"/>
                </a:cubicBezTo>
                <a:lnTo>
                  <a:pt x="653274" y="140423"/>
                </a:lnTo>
                <a:cubicBezTo>
                  <a:pt x="653274" y="140076"/>
                  <a:pt x="652926" y="139728"/>
                  <a:pt x="652926" y="139380"/>
                </a:cubicBezTo>
                <a:close/>
                <a:moveTo>
                  <a:pt x="633446" y="139380"/>
                </a:moveTo>
                <a:lnTo>
                  <a:pt x="633446" y="142511"/>
                </a:lnTo>
                <a:cubicBezTo>
                  <a:pt x="633794" y="142511"/>
                  <a:pt x="634142" y="142163"/>
                  <a:pt x="634142" y="141815"/>
                </a:cubicBezTo>
                <a:cubicBezTo>
                  <a:pt x="634142" y="141815"/>
                  <a:pt x="634142" y="142163"/>
                  <a:pt x="634142" y="142511"/>
                </a:cubicBezTo>
                <a:cubicBezTo>
                  <a:pt x="634142" y="143207"/>
                  <a:pt x="635185" y="144250"/>
                  <a:pt x="635185" y="145294"/>
                </a:cubicBezTo>
                <a:cubicBezTo>
                  <a:pt x="635185" y="146338"/>
                  <a:pt x="636229" y="146338"/>
                  <a:pt x="636229" y="147381"/>
                </a:cubicBezTo>
                <a:lnTo>
                  <a:pt x="638316" y="149121"/>
                </a:lnTo>
                <a:cubicBezTo>
                  <a:pt x="639360" y="150164"/>
                  <a:pt x="641099" y="151208"/>
                  <a:pt x="642143" y="152252"/>
                </a:cubicBezTo>
                <a:lnTo>
                  <a:pt x="643186" y="152252"/>
                </a:lnTo>
                <a:cubicBezTo>
                  <a:pt x="644230" y="153295"/>
                  <a:pt x="644925" y="153991"/>
                  <a:pt x="645969" y="153991"/>
                </a:cubicBezTo>
                <a:cubicBezTo>
                  <a:pt x="645969" y="153295"/>
                  <a:pt x="644925" y="153295"/>
                  <a:pt x="644925" y="152252"/>
                </a:cubicBezTo>
                <a:lnTo>
                  <a:pt x="644230" y="152252"/>
                </a:lnTo>
                <a:cubicBezTo>
                  <a:pt x="643186" y="150164"/>
                  <a:pt x="642143" y="148077"/>
                  <a:pt x="641099" y="147381"/>
                </a:cubicBezTo>
                <a:lnTo>
                  <a:pt x="639360" y="147381"/>
                </a:lnTo>
                <a:lnTo>
                  <a:pt x="639360" y="146338"/>
                </a:lnTo>
                <a:lnTo>
                  <a:pt x="641099" y="146338"/>
                </a:lnTo>
                <a:cubicBezTo>
                  <a:pt x="640055" y="146338"/>
                  <a:pt x="640055" y="145294"/>
                  <a:pt x="639360" y="145294"/>
                </a:cubicBezTo>
                <a:cubicBezTo>
                  <a:pt x="638316" y="143207"/>
                  <a:pt x="636229" y="142511"/>
                  <a:pt x="635185" y="141467"/>
                </a:cubicBezTo>
                <a:close/>
                <a:moveTo>
                  <a:pt x="653970" y="138336"/>
                </a:moveTo>
                <a:cubicBezTo>
                  <a:pt x="653970" y="139380"/>
                  <a:pt x="655013" y="139380"/>
                  <a:pt x="655013" y="140423"/>
                </a:cubicBezTo>
                <a:lnTo>
                  <a:pt x="655013" y="138336"/>
                </a:lnTo>
                <a:close/>
                <a:moveTo>
                  <a:pt x="668580" y="136597"/>
                </a:moveTo>
                <a:cubicBezTo>
                  <a:pt x="669275" y="136945"/>
                  <a:pt x="670319" y="137292"/>
                  <a:pt x="670667" y="137640"/>
                </a:cubicBezTo>
                <a:cubicBezTo>
                  <a:pt x="670667" y="137640"/>
                  <a:pt x="670667" y="137640"/>
                  <a:pt x="670667" y="137292"/>
                </a:cubicBezTo>
                <a:cubicBezTo>
                  <a:pt x="670667" y="136597"/>
                  <a:pt x="669623" y="136597"/>
                  <a:pt x="668580" y="136597"/>
                </a:cubicBezTo>
                <a:close/>
                <a:moveTo>
                  <a:pt x="641099" y="136597"/>
                </a:moveTo>
                <a:lnTo>
                  <a:pt x="641099" y="137292"/>
                </a:lnTo>
                <a:lnTo>
                  <a:pt x="642143" y="138336"/>
                </a:lnTo>
                <a:lnTo>
                  <a:pt x="644230" y="138336"/>
                </a:lnTo>
                <a:cubicBezTo>
                  <a:pt x="644230" y="138336"/>
                  <a:pt x="643186" y="138336"/>
                  <a:pt x="642143" y="139380"/>
                </a:cubicBezTo>
                <a:cubicBezTo>
                  <a:pt x="643186" y="140423"/>
                  <a:pt x="644925" y="142511"/>
                  <a:pt x="645969" y="144250"/>
                </a:cubicBezTo>
                <a:cubicBezTo>
                  <a:pt x="647013" y="144250"/>
                  <a:pt x="647013" y="145294"/>
                  <a:pt x="648056" y="146338"/>
                </a:cubicBezTo>
                <a:lnTo>
                  <a:pt x="648056" y="145294"/>
                </a:lnTo>
                <a:lnTo>
                  <a:pt x="647013" y="144250"/>
                </a:lnTo>
                <a:cubicBezTo>
                  <a:pt x="647013" y="143207"/>
                  <a:pt x="647013" y="142511"/>
                  <a:pt x="645969" y="141467"/>
                </a:cubicBezTo>
                <a:cubicBezTo>
                  <a:pt x="644925" y="140423"/>
                  <a:pt x="644925" y="139380"/>
                  <a:pt x="644230" y="138336"/>
                </a:cubicBezTo>
                <a:cubicBezTo>
                  <a:pt x="643186" y="137292"/>
                  <a:pt x="642143" y="137292"/>
                  <a:pt x="641099" y="136597"/>
                </a:cubicBezTo>
                <a:close/>
                <a:moveTo>
                  <a:pt x="647013" y="135553"/>
                </a:moveTo>
                <a:cubicBezTo>
                  <a:pt x="645969" y="135553"/>
                  <a:pt x="645969" y="136597"/>
                  <a:pt x="644925" y="136597"/>
                </a:cubicBezTo>
                <a:cubicBezTo>
                  <a:pt x="645969" y="137292"/>
                  <a:pt x="647013" y="137292"/>
                  <a:pt x="648056" y="138336"/>
                </a:cubicBezTo>
                <a:lnTo>
                  <a:pt x="649100" y="138336"/>
                </a:lnTo>
                <a:cubicBezTo>
                  <a:pt x="650143" y="138336"/>
                  <a:pt x="650143" y="138336"/>
                  <a:pt x="650839" y="137292"/>
                </a:cubicBezTo>
                <a:lnTo>
                  <a:pt x="650143" y="136597"/>
                </a:lnTo>
                <a:cubicBezTo>
                  <a:pt x="649100" y="135553"/>
                  <a:pt x="649100" y="135553"/>
                  <a:pt x="648056" y="135553"/>
                </a:cubicBezTo>
                <a:close/>
                <a:moveTo>
                  <a:pt x="656753" y="133466"/>
                </a:moveTo>
                <a:cubicBezTo>
                  <a:pt x="656753" y="134509"/>
                  <a:pt x="657796" y="134509"/>
                  <a:pt x="657796" y="135553"/>
                </a:cubicBezTo>
                <a:cubicBezTo>
                  <a:pt x="658840" y="137292"/>
                  <a:pt x="658840" y="138336"/>
                  <a:pt x="659883" y="139380"/>
                </a:cubicBezTo>
                <a:cubicBezTo>
                  <a:pt x="662666" y="139380"/>
                  <a:pt x="664753" y="140423"/>
                  <a:pt x="667536" y="141467"/>
                </a:cubicBezTo>
                <a:cubicBezTo>
                  <a:pt x="665797" y="139380"/>
                  <a:pt x="663710" y="137292"/>
                  <a:pt x="660927" y="135553"/>
                </a:cubicBezTo>
                <a:cubicBezTo>
                  <a:pt x="663710" y="137292"/>
                  <a:pt x="666840" y="139380"/>
                  <a:pt x="668580" y="141467"/>
                </a:cubicBezTo>
                <a:cubicBezTo>
                  <a:pt x="668580" y="142511"/>
                  <a:pt x="669623" y="142511"/>
                  <a:pt x="669623" y="142511"/>
                </a:cubicBezTo>
                <a:cubicBezTo>
                  <a:pt x="670667" y="144250"/>
                  <a:pt x="672406" y="145294"/>
                  <a:pt x="673450" y="147381"/>
                </a:cubicBezTo>
                <a:lnTo>
                  <a:pt x="679363" y="149121"/>
                </a:lnTo>
                <a:cubicBezTo>
                  <a:pt x="678320" y="148077"/>
                  <a:pt x="678320" y="148077"/>
                  <a:pt x="678320" y="147381"/>
                </a:cubicBezTo>
                <a:cubicBezTo>
                  <a:pt x="676232" y="145990"/>
                  <a:pt x="674841" y="144946"/>
                  <a:pt x="672754" y="143902"/>
                </a:cubicBezTo>
                <a:cubicBezTo>
                  <a:pt x="673798" y="144250"/>
                  <a:pt x="674493" y="144250"/>
                  <a:pt x="675537" y="144250"/>
                </a:cubicBezTo>
                <a:cubicBezTo>
                  <a:pt x="673450" y="141467"/>
                  <a:pt x="670667" y="138336"/>
                  <a:pt x="667536" y="135553"/>
                </a:cubicBezTo>
                <a:lnTo>
                  <a:pt x="660927" y="135553"/>
                </a:lnTo>
                <a:lnTo>
                  <a:pt x="659883" y="135553"/>
                </a:lnTo>
                <a:cubicBezTo>
                  <a:pt x="661275" y="135553"/>
                  <a:pt x="662666" y="134857"/>
                  <a:pt x="663710" y="135205"/>
                </a:cubicBezTo>
                <a:cubicBezTo>
                  <a:pt x="661970" y="134161"/>
                  <a:pt x="659535" y="133466"/>
                  <a:pt x="656753" y="133466"/>
                </a:cubicBezTo>
                <a:close/>
                <a:moveTo>
                  <a:pt x="667536" y="132422"/>
                </a:moveTo>
                <a:cubicBezTo>
                  <a:pt x="667884" y="132422"/>
                  <a:pt x="668232" y="132422"/>
                  <a:pt x="668580" y="132770"/>
                </a:cubicBezTo>
                <a:lnTo>
                  <a:pt x="670667" y="134509"/>
                </a:lnTo>
                <a:lnTo>
                  <a:pt x="669623" y="134509"/>
                </a:lnTo>
                <a:close/>
                <a:moveTo>
                  <a:pt x="648056" y="131726"/>
                </a:moveTo>
                <a:lnTo>
                  <a:pt x="648056" y="134509"/>
                </a:lnTo>
                <a:cubicBezTo>
                  <a:pt x="649100" y="135553"/>
                  <a:pt x="650143" y="135553"/>
                  <a:pt x="650839" y="135553"/>
                </a:cubicBezTo>
                <a:cubicBezTo>
                  <a:pt x="650839" y="134509"/>
                  <a:pt x="650839" y="134509"/>
                  <a:pt x="650143" y="133466"/>
                </a:cubicBezTo>
                <a:cubicBezTo>
                  <a:pt x="649100" y="133466"/>
                  <a:pt x="649100" y="132422"/>
                  <a:pt x="648056" y="131726"/>
                </a:cubicBezTo>
                <a:close/>
                <a:moveTo>
                  <a:pt x="650143" y="130683"/>
                </a:moveTo>
                <a:lnTo>
                  <a:pt x="650143" y="132422"/>
                </a:lnTo>
                <a:lnTo>
                  <a:pt x="650839" y="133466"/>
                </a:lnTo>
                <a:cubicBezTo>
                  <a:pt x="650839" y="131726"/>
                  <a:pt x="650143" y="131726"/>
                  <a:pt x="650143" y="130683"/>
                </a:cubicBezTo>
                <a:close/>
                <a:moveTo>
                  <a:pt x="644230" y="130683"/>
                </a:moveTo>
                <a:cubicBezTo>
                  <a:pt x="643186" y="131726"/>
                  <a:pt x="642143" y="131726"/>
                  <a:pt x="641099" y="132422"/>
                </a:cubicBezTo>
                <a:cubicBezTo>
                  <a:pt x="642143" y="133466"/>
                  <a:pt x="642143" y="134509"/>
                  <a:pt x="643186" y="135553"/>
                </a:cubicBezTo>
                <a:lnTo>
                  <a:pt x="644925" y="134509"/>
                </a:lnTo>
                <a:cubicBezTo>
                  <a:pt x="644230" y="134509"/>
                  <a:pt x="643186" y="133466"/>
                  <a:pt x="642143" y="133466"/>
                </a:cubicBezTo>
                <a:cubicBezTo>
                  <a:pt x="644230" y="133466"/>
                  <a:pt x="644925" y="134509"/>
                  <a:pt x="645969" y="134509"/>
                </a:cubicBezTo>
                <a:lnTo>
                  <a:pt x="647013" y="134509"/>
                </a:lnTo>
                <a:lnTo>
                  <a:pt x="647013" y="131726"/>
                </a:lnTo>
                <a:lnTo>
                  <a:pt x="645969" y="130683"/>
                </a:lnTo>
                <a:close/>
                <a:moveTo>
                  <a:pt x="637273" y="130683"/>
                </a:moveTo>
                <a:cubicBezTo>
                  <a:pt x="636229" y="130683"/>
                  <a:pt x="635185" y="131726"/>
                  <a:pt x="635185" y="132422"/>
                </a:cubicBezTo>
                <a:cubicBezTo>
                  <a:pt x="636229" y="133466"/>
                  <a:pt x="637273" y="133466"/>
                  <a:pt x="638316" y="133466"/>
                </a:cubicBezTo>
                <a:cubicBezTo>
                  <a:pt x="638316" y="132422"/>
                  <a:pt x="639360" y="132422"/>
                  <a:pt x="639360" y="132422"/>
                </a:cubicBezTo>
                <a:close/>
                <a:moveTo>
                  <a:pt x="647013" y="128595"/>
                </a:moveTo>
                <a:cubicBezTo>
                  <a:pt x="648056" y="129639"/>
                  <a:pt x="648056" y="130683"/>
                  <a:pt x="649100" y="131726"/>
                </a:cubicBezTo>
                <a:lnTo>
                  <a:pt x="649100" y="129639"/>
                </a:lnTo>
                <a:lnTo>
                  <a:pt x="648056" y="128595"/>
                </a:lnTo>
                <a:cubicBezTo>
                  <a:pt x="648056" y="129639"/>
                  <a:pt x="648056" y="129639"/>
                  <a:pt x="647013" y="128595"/>
                </a:cubicBezTo>
                <a:close/>
                <a:moveTo>
                  <a:pt x="640055" y="127552"/>
                </a:moveTo>
                <a:lnTo>
                  <a:pt x="639360" y="128595"/>
                </a:lnTo>
                <a:cubicBezTo>
                  <a:pt x="639360" y="128595"/>
                  <a:pt x="639360" y="129639"/>
                  <a:pt x="640055" y="130683"/>
                </a:cubicBezTo>
                <a:close/>
                <a:moveTo>
                  <a:pt x="632403" y="126508"/>
                </a:moveTo>
                <a:cubicBezTo>
                  <a:pt x="631359" y="126508"/>
                  <a:pt x="631359" y="127552"/>
                  <a:pt x="630315" y="128595"/>
                </a:cubicBezTo>
                <a:lnTo>
                  <a:pt x="631359" y="129639"/>
                </a:lnTo>
                <a:lnTo>
                  <a:pt x="633446" y="127552"/>
                </a:lnTo>
                <a:cubicBezTo>
                  <a:pt x="633446" y="126508"/>
                  <a:pt x="633446" y="126508"/>
                  <a:pt x="632403" y="126508"/>
                </a:cubicBezTo>
                <a:close/>
                <a:moveTo>
                  <a:pt x="641099" y="125812"/>
                </a:moveTo>
                <a:lnTo>
                  <a:pt x="640055" y="126508"/>
                </a:lnTo>
                <a:cubicBezTo>
                  <a:pt x="640055" y="128595"/>
                  <a:pt x="641099" y="129639"/>
                  <a:pt x="641099" y="131726"/>
                </a:cubicBezTo>
                <a:lnTo>
                  <a:pt x="644230" y="128595"/>
                </a:lnTo>
                <a:close/>
                <a:moveTo>
                  <a:pt x="643186" y="123725"/>
                </a:moveTo>
                <a:cubicBezTo>
                  <a:pt x="643186" y="123725"/>
                  <a:pt x="643186" y="124768"/>
                  <a:pt x="642143" y="124768"/>
                </a:cubicBezTo>
                <a:lnTo>
                  <a:pt x="644925" y="127552"/>
                </a:lnTo>
                <a:lnTo>
                  <a:pt x="645969" y="126508"/>
                </a:lnTo>
                <a:close/>
                <a:moveTo>
                  <a:pt x="655013" y="117811"/>
                </a:moveTo>
                <a:lnTo>
                  <a:pt x="651883" y="120594"/>
                </a:lnTo>
                <a:cubicBezTo>
                  <a:pt x="652578" y="120246"/>
                  <a:pt x="653274" y="118854"/>
                  <a:pt x="653970" y="118158"/>
                </a:cubicBezTo>
                <a:cubicBezTo>
                  <a:pt x="654318" y="117811"/>
                  <a:pt x="654665" y="117811"/>
                  <a:pt x="655013" y="117811"/>
                </a:cubicBezTo>
                <a:close/>
                <a:moveTo>
                  <a:pt x="618488" y="115723"/>
                </a:moveTo>
                <a:lnTo>
                  <a:pt x="619532" y="116767"/>
                </a:lnTo>
                <a:lnTo>
                  <a:pt x="619532" y="117811"/>
                </a:lnTo>
                <a:cubicBezTo>
                  <a:pt x="619532" y="117811"/>
                  <a:pt x="619184" y="118158"/>
                  <a:pt x="618836" y="118506"/>
                </a:cubicBezTo>
                <a:lnTo>
                  <a:pt x="618488" y="118158"/>
                </a:lnTo>
                <a:cubicBezTo>
                  <a:pt x="618488" y="117811"/>
                  <a:pt x="618836" y="117811"/>
                  <a:pt x="619184" y="117463"/>
                </a:cubicBezTo>
                <a:cubicBezTo>
                  <a:pt x="618836" y="117115"/>
                  <a:pt x="618836" y="117115"/>
                  <a:pt x="618488" y="117115"/>
                </a:cubicBezTo>
                <a:close/>
                <a:moveTo>
                  <a:pt x="650839" y="115027"/>
                </a:moveTo>
                <a:cubicBezTo>
                  <a:pt x="650143" y="115723"/>
                  <a:pt x="649100" y="116767"/>
                  <a:pt x="648056" y="118854"/>
                </a:cubicBezTo>
                <a:cubicBezTo>
                  <a:pt x="649100" y="118854"/>
                  <a:pt x="650143" y="117811"/>
                  <a:pt x="650839" y="116767"/>
                </a:cubicBezTo>
                <a:close/>
                <a:moveTo>
                  <a:pt x="660927" y="113984"/>
                </a:moveTo>
                <a:lnTo>
                  <a:pt x="655013" y="116767"/>
                </a:lnTo>
                <a:cubicBezTo>
                  <a:pt x="654665" y="117115"/>
                  <a:pt x="654318" y="117463"/>
                  <a:pt x="653970" y="118158"/>
                </a:cubicBezTo>
                <a:cubicBezTo>
                  <a:pt x="653274" y="118506"/>
                  <a:pt x="652578" y="118854"/>
                  <a:pt x="651883" y="118854"/>
                </a:cubicBezTo>
                <a:lnTo>
                  <a:pt x="651883" y="119898"/>
                </a:lnTo>
                <a:cubicBezTo>
                  <a:pt x="650839" y="119898"/>
                  <a:pt x="650143" y="120594"/>
                  <a:pt x="649100" y="120594"/>
                </a:cubicBezTo>
                <a:lnTo>
                  <a:pt x="649100" y="122681"/>
                </a:lnTo>
                <a:cubicBezTo>
                  <a:pt x="649100" y="122681"/>
                  <a:pt x="650143" y="122681"/>
                  <a:pt x="650143" y="123725"/>
                </a:cubicBezTo>
                <a:cubicBezTo>
                  <a:pt x="650839" y="123725"/>
                  <a:pt x="650839" y="124768"/>
                  <a:pt x="651883" y="125812"/>
                </a:cubicBezTo>
                <a:lnTo>
                  <a:pt x="651883" y="124768"/>
                </a:lnTo>
                <a:cubicBezTo>
                  <a:pt x="656057" y="120594"/>
                  <a:pt x="658840" y="117811"/>
                  <a:pt x="660927" y="113984"/>
                </a:cubicBezTo>
                <a:close/>
                <a:moveTo>
                  <a:pt x="623358" y="112940"/>
                </a:moveTo>
                <a:cubicBezTo>
                  <a:pt x="623358" y="113984"/>
                  <a:pt x="622663" y="113984"/>
                  <a:pt x="622663" y="115027"/>
                </a:cubicBezTo>
                <a:cubicBezTo>
                  <a:pt x="623358" y="115723"/>
                  <a:pt x="625446" y="116767"/>
                  <a:pt x="626489" y="117811"/>
                </a:cubicBezTo>
                <a:cubicBezTo>
                  <a:pt x="627533" y="117811"/>
                  <a:pt x="628228" y="116767"/>
                  <a:pt x="629272" y="115723"/>
                </a:cubicBezTo>
                <a:close/>
                <a:moveTo>
                  <a:pt x="620576" y="112940"/>
                </a:moveTo>
                <a:lnTo>
                  <a:pt x="620576" y="115027"/>
                </a:lnTo>
                <a:cubicBezTo>
                  <a:pt x="620576" y="115723"/>
                  <a:pt x="621619" y="115723"/>
                  <a:pt x="621619" y="115723"/>
                </a:cubicBezTo>
                <a:cubicBezTo>
                  <a:pt x="622663" y="115027"/>
                  <a:pt x="622663" y="115027"/>
                  <a:pt x="622663" y="113984"/>
                </a:cubicBezTo>
                <a:cubicBezTo>
                  <a:pt x="621619" y="112940"/>
                  <a:pt x="621619" y="112940"/>
                  <a:pt x="620576" y="112940"/>
                </a:cubicBezTo>
                <a:close/>
                <a:moveTo>
                  <a:pt x="662666" y="111896"/>
                </a:moveTo>
                <a:cubicBezTo>
                  <a:pt x="660927" y="116767"/>
                  <a:pt x="657796" y="120594"/>
                  <a:pt x="652926" y="124768"/>
                </a:cubicBezTo>
                <a:lnTo>
                  <a:pt x="652926" y="125812"/>
                </a:lnTo>
                <a:cubicBezTo>
                  <a:pt x="653970" y="128595"/>
                  <a:pt x="656057" y="130683"/>
                  <a:pt x="656753" y="132422"/>
                </a:cubicBezTo>
                <a:cubicBezTo>
                  <a:pt x="660927" y="132422"/>
                  <a:pt x="663710" y="133466"/>
                  <a:pt x="666840" y="134509"/>
                </a:cubicBezTo>
                <a:lnTo>
                  <a:pt x="669623" y="134509"/>
                </a:lnTo>
                <a:lnTo>
                  <a:pt x="670667" y="135553"/>
                </a:lnTo>
                <a:cubicBezTo>
                  <a:pt x="671710" y="135553"/>
                  <a:pt x="673450" y="136597"/>
                  <a:pt x="674493" y="136597"/>
                </a:cubicBezTo>
                <a:cubicBezTo>
                  <a:pt x="674493" y="135553"/>
                  <a:pt x="674493" y="134509"/>
                  <a:pt x="673450" y="134509"/>
                </a:cubicBezTo>
                <a:cubicBezTo>
                  <a:pt x="672058" y="133814"/>
                  <a:pt x="670319" y="132770"/>
                  <a:pt x="668580" y="132770"/>
                </a:cubicBezTo>
                <a:lnTo>
                  <a:pt x="667536" y="131726"/>
                </a:lnTo>
                <a:cubicBezTo>
                  <a:pt x="669623" y="132422"/>
                  <a:pt x="671710" y="132422"/>
                  <a:pt x="673450" y="133466"/>
                </a:cubicBezTo>
                <a:cubicBezTo>
                  <a:pt x="670667" y="125812"/>
                  <a:pt x="666840" y="119898"/>
                  <a:pt x="662666" y="111896"/>
                </a:cubicBezTo>
                <a:close/>
                <a:moveTo>
                  <a:pt x="610836" y="111896"/>
                </a:moveTo>
                <a:cubicBezTo>
                  <a:pt x="610836" y="112940"/>
                  <a:pt x="611879" y="112940"/>
                  <a:pt x="612575" y="112940"/>
                </a:cubicBezTo>
                <a:cubicBezTo>
                  <a:pt x="613618" y="113984"/>
                  <a:pt x="615706" y="115027"/>
                  <a:pt x="616749" y="115723"/>
                </a:cubicBezTo>
                <a:cubicBezTo>
                  <a:pt x="617445" y="116419"/>
                  <a:pt x="617793" y="116767"/>
                  <a:pt x="618488" y="117115"/>
                </a:cubicBezTo>
                <a:lnTo>
                  <a:pt x="618488" y="117811"/>
                </a:lnTo>
                <a:lnTo>
                  <a:pt x="618488" y="118158"/>
                </a:lnTo>
                <a:cubicBezTo>
                  <a:pt x="618488" y="118158"/>
                  <a:pt x="618488" y="118506"/>
                  <a:pt x="618488" y="118854"/>
                </a:cubicBezTo>
                <a:cubicBezTo>
                  <a:pt x="618836" y="118854"/>
                  <a:pt x="618836" y="118506"/>
                  <a:pt x="618836" y="118506"/>
                </a:cubicBezTo>
                <a:cubicBezTo>
                  <a:pt x="619184" y="118854"/>
                  <a:pt x="619532" y="118854"/>
                  <a:pt x="619532" y="118854"/>
                </a:cubicBezTo>
                <a:cubicBezTo>
                  <a:pt x="620576" y="118854"/>
                  <a:pt x="620576" y="119898"/>
                  <a:pt x="621619" y="119898"/>
                </a:cubicBezTo>
                <a:cubicBezTo>
                  <a:pt x="622663" y="119898"/>
                  <a:pt x="623358" y="119898"/>
                  <a:pt x="622663" y="118854"/>
                </a:cubicBezTo>
                <a:cubicBezTo>
                  <a:pt x="621619" y="117811"/>
                  <a:pt x="620576" y="117811"/>
                  <a:pt x="619532" y="116767"/>
                </a:cubicBezTo>
                <a:lnTo>
                  <a:pt x="619532" y="115723"/>
                </a:lnTo>
                <a:cubicBezTo>
                  <a:pt x="616749" y="113984"/>
                  <a:pt x="613618" y="112940"/>
                  <a:pt x="610836" y="111896"/>
                </a:cubicBezTo>
                <a:close/>
                <a:moveTo>
                  <a:pt x="660927" y="109809"/>
                </a:moveTo>
                <a:cubicBezTo>
                  <a:pt x="659883" y="111896"/>
                  <a:pt x="659883" y="112940"/>
                  <a:pt x="658840" y="113984"/>
                </a:cubicBezTo>
                <a:cubicBezTo>
                  <a:pt x="659883" y="112940"/>
                  <a:pt x="660927" y="111896"/>
                  <a:pt x="661623" y="111896"/>
                </a:cubicBezTo>
                <a:cubicBezTo>
                  <a:pt x="661623" y="110853"/>
                  <a:pt x="660927" y="110853"/>
                  <a:pt x="660927" y="109809"/>
                </a:cubicBezTo>
                <a:close/>
                <a:moveTo>
                  <a:pt x="623358" y="109113"/>
                </a:moveTo>
                <a:lnTo>
                  <a:pt x="623358" y="111896"/>
                </a:lnTo>
                <a:cubicBezTo>
                  <a:pt x="625446" y="112940"/>
                  <a:pt x="628228" y="115027"/>
                  <a:pt x="630315" y="115723"/>
                </a:cubicBezTo>
                <a:cubicBezTo>
                  <a:pt x="630315" y="115027"/>
                  <a:pt x="631359" y="115027"/>
                  <a:pt x="632403" y="113984"/>
                </a:cubicBezTo>
                <a:cubicBezTo>
                  <a:pt x="629272" y="111896"/>
                  <a:pt x="626489" y="110853"/>
                  <a:pt x="623358" y="109113"/>
                </a:cubicBezTo>
                <a:close/>
                <a:moveTo>
                  <a:pt x="620576" y="108070"/>
                </a:moveTo>
                <a:lnTo>
                  <a:pt x="620576" y="111896"/>
                </a:lnTo>
                <a:lnTo>
                  <a:pt x="621619" y="111896"/>
                </a:lnTo>
                <a:cubicBezTo>
                  <a:pt x="622663" y="110853"/>
                  <a:pt x="622663" y="109809"/>
                  <a:pt x="622663" y="109113"/>
                </a:cubicBezTo>
                <a:cubicBezTo>
                  <a:pt x="621619" y="109113"/>
                  <a:pt x="621619" y="108070"/>
                  <a:pt x="620576" y="108070"/>
                </a:cubicBezTo>
                <a:close/>
                <a:moveTo>
                  <a:pt x="657796" y="107026"/>
                </a:moveTo>
                <a:lnTo>
                  <a:pt x="656753" y="108070"/>
                </a:lnTo>
                <a:cubicBezTo>
                  <a:pt x="656057" y="109113"/>
                  <a:pt x="655013" y="110853"/>
                  <a:pt x="653970" y="112940"/>
                </a:cubicBezTo>
                <a:cubicBezTo>
                  <a:pt x="652926" y="112940"/>
                  <a:pt x="652926" y="113984"/>
                  <a:pt x="651883" y="115027"/>
                </a:cubicBezTo>
                <a:lnTo>
                  <a:pt x="651883" y="117811"/>
                </a:lnTo>
                <a:cubicBezTo>
                  <a:pt x="652926" y="117811"/>
                  <a:pt x="652926" y="116767"/>
                  <a:pt x="653970" y="116767"/>
                </a:cubicBezTo>
                <a:cubicBezTo>
                  <a:pt x="655013" y="115723"/>
                  <a:pt x="656057" y="115723"/>
                  <a:pt x="656753" y="115027"/>
                </a:cubicBezTo>
                <a:cubicBezTo>
                  <a:pt x="657796" y="112940"/>
                  <a:pt x="658840" y="111896"/>
                  <a:pt x="659883" y="109809"/>
                </a:cubicBezTo>
                <a:cubicBezTo>
                  <a:pt x="658840" y="109113"/>
                  <a:pt x="658840" y="108070"/>
                  <a:pt x="657796" y="107026"/>
                </a:cubicBezTo>
                <a:close/>
                <a:moveTo>
                  <a:pt x="650143" y="107026"/>
                </a:moveTo>
                <a:cubicBezTo>
                  <a:pt x="649100" y="108070"/>
                  <a:pt x="648056" y="109113"/>
                  <a:pt x="647013" y="110853"/>
                </a:cubicBezTo>
                <a:cubicBezTo>
                  <a:pt x="648056" y="109809"/>
                  <a:pt x="649100" y="109809"/>
                  <a:pt x="650143" y="109113"/>
                </a:cubicBezTo>
                <a:close/>
                <a:moveTo>
                  <a:pt x="637273" y="103895"/>
                </a:moveTo>
                <a:cubicBezTo>
                  <a:pt x="637968" y="104939"/>
                  <a:pt x="638664" y="106330"/>
                  <a:pt x="639708" y="107374"/>
                </a:cubicBezTo>
                <a:lnTo>
                  <a:pt x="639360" y="108070"/>
                </a:lnTo>
                <a:cubicBezTo>
                  <a:pt x="638664" y="106678"/>
                  <a:pt x="637968" y="105982"/>
                  <a:pt x="637273" y="104939"/>
                </a:cubicBezTo>
                <a:cubicBezTo>
                  <a:pt x="637273" y="104591"/>
                  <a:pt x="637273" y="104243"/>
                  <a:pt x="637273" y="103895"/>
                </a:cubicBezTo>
                <a:close/>
                <a:moveTo>
                  <a:pt x="604922" y="103199"/>
                </a:moveTo>
                <a:cubicBezTo>
                  <a:pt x="604922" y="104939"/>
                  <a:pt x="605966" y="107026"/>
                  <a:pt x="605966" y="109113"/>
                </a:cubicBezTo>
                <a:lnTo>
                  <a:pt x="608748" y="109113"/>
                </a:lnTo>
                <a:lnTo>
                  <a:pt x="610836" y="109113"/>
                </a:lnTo>
                <a:lnTo>
                  <a:pt x="610836" y="109809"/>
                </a:lnTo>
                <a:cubicBezTo>
                  <a:pt x="613618" y="109809"/>
                  <a:pt x="616749" y="109809"/>
                  <a:pt x="619532" y="111896"/>
                </a:cubicBezTo>
                <a:cubicBezTo>
                  <a:pt x="616749" y="111896"/>
                  <a:pt x="614662" y="110853"/>
                  <a:pt x="612575" y="110853"/>
                </a:cubicBezTo>
                <a:cubicBezTo>
                  <a:pt x="614662" y="111896"/>
                  <a:pt x="617445" y="112940"/>
                  <a:pt x="619532" y="113984"/>
                </a:cubicBezTo>
                <a:lnTo>
                  <a:pt x="619532" y="111896"/>
                </a:lnTo>
                <a:lnTo>
                  <a:pt x="619532" y="108070"/>
                </a:lnTo>
                <a:lnTo>
                  <a:pt x="610836" y="104939"/>
                </a:lnTo>
                <a:lnTo>
                  <a:pt x="610836" y="103895"/>
                </a:lnTo>
                <a:cubicBezTo>
                  <a:pt x="608748" y="103895"/>
                  <a:pt x="606661" y="103199"/>
                  <a:pt x="604922" y="103199"/>
                </a:cubicBezTo>
                <a:close/>
                <a:moveTo>
                  <a:pt x="600052" y="103199"/>
                </a:moveTo>
                <a:cubicBezTo>
                  <a:pt x="600748" y="103895"/>
                  <a:pt x="600748" y="104939"/>
                  <a:pt x="601791" y="105982"/>
                </a:cubicBezTo>
                <a:lnTo>
                  <a:pt x="601791" y="103199"/>
                </a:lnTo>
                <a:close/>
                <a:moveTo>
                  <a:pt x="662318" y="102851"/>
                </a:moveTo>
                <a:cubicBezTo>
                  <a:pt x="661970" y="103895"/>
                  <a:pt x="661970" y="104591"/>
                  <a:pt x="661623" y="105287"/>
                </a:cubicBezTo>
                <a:cubicBezTo>
                  <a:pt x="661275" y="104939"/>
                  <a:pt x="660927" y="104591"/>
                  <a:pt x="660927" y="103895"/>
                </a:cubicBezTo>
                <a:cubicBezTo>
                  <a:pt x="661275" y="103547"/>
                  <a:pt x="661970" y="103199"/>
                  <a:pt x="662318" y="102851"/>
                </a:cubicBezTo>
                <a:close/>
                <a:moveTo>
                  <a:pt x="662666" y="102156"/>
                </a:moveTo>
                <a:lnTo>
                  <a:pt x="662666" y="102503"/>
                </a:lnTo>
                <a:cubicBezTo>
                  <a:pt x="662666" y="102851"/>
                  <a:pt x="662318" y="102851"/>
                  <a:pt x="662318" y="102851"/>
                </a:cubicBezTo>
                <a:cubicBezTo>
                  <a:pt x="662318" y="102851"/>
                  <a:pt x="662666" y="102503"/>
                  <a:pt x="662666" y="102156"/>
                </a:cubicBezTo>
                <a:close/>
                <a:moveTo>
                  <a:pt x="601791" y="102156"/>
                </a:moveTo>
                <a:cubicBezTo>
                  <a:pt x="601791" y="103895"/>
                  <a:pt x="602835" y="104939"/>
                  <a:pt x="602835" y="105982"/>
                </a:cubicBezTo>
                <a:cubicBezTo>
                  <a:pt x="603878" y="107026"/>
                  <a:pt x="603878" y="108070"/>
                  <a:pt x="604922" y="107026"/>
                </a:cubicBezTo>
                <a:cubicBezTo>
                  <a:pt x="604922" y="105982"/>
                  <a:pt x="603878" y="103895"/>
                  <a:pt x="603878" y="102156"/>
                </a:cubicBezTo>
                <a:lnTo>
                  <a:pt x="602835" y="102156"/>
                </a:lnTo>
                <a:close/>
                <a:moveTo>
                  <a:pt x="653970" y="101112"/>
                </a:moveTo>
                <a:lnTo>
                  <a:pt x="651883" y="103199"/>
                </a:lnTo>
                <a:cubicBezTo>
                  <a:pt x="652926" y="103895"/>
                  <a:pt x="652926" y="104939"/>
                  <a:pt x="652926" y="105982"/>
                </a:cubicBezTo>
                <a:cubicBezTo>
                  <a:pt x="651883" y="105982"/>
                  <a:pt x="651883" y="104939"/>
                  <a:pt x="651883" y="103895"/>
                </a:cubicBezTo>
                <a:lnTo>
                  <a:pt x="650143" y="105982"/>
                </a:lnTo>
                <a:cubicBezTo>
                  <a:pt x="650839" y="107026"/>
                  <a:pt x="650839" y="108070"/>
                  <a:pt x="650839" y="109113"/>
                </a:cubicBezTo>
                <a:cubicBezTo>
                  <a:pt x="650839" y="108070"/>
                  <a:pt x="651883" y="107026"/>
                  <a:pt x="652926" y="105982"/>
                </a:cubicBezTo>
                <a:cubicBezTo>
                  <a:pt x="652926" y="104939"/>
                  <a:pt x="653970" y="103895"/>
                  <a:pt x="655013" y="102156"/>
                </a:cubicBezTo>
                <a:close/>
                <a:moveTo>
                  <a:pt x="664753" y="100764"/>
                </a:moveTo>
                <a:cubicBezTo>
                  <a:pt x="664753" y="103895"/>
                  <a:pt x="664753" y="106330"/>
                  <a:pt x="663362" y="108765"/>
                </a:cubicBezTo>
                <a:cubicBezTo>
                  <a:pt x="663014" y="107722"/>
                  <a:pt x="662318" y="106678"/>
                  <a:pt x="661970" y="105634"/>
                </a:cubicBezTo>
                <a:cubicBezTo>
                  <a:pt x="662318" y="104591"/>
                  <a:pt x="662666" y="103547"/>
                  <a:pt x="662666" y="102503"/>
                </a:cubicBezTo>
                <a:cubicBezTo>
                  <a:pt x="663362" y="102156"/>
                  <a:pt x="664058" y="101460"/>
                  <a:pt x="664753" y="100764"/>
                </a:cubicBezTo>
                <a:close/>
                <a:moveTo>
                  <a:pt x="635335" y="99870"/>
                </a:moveTo>
                <a:lnTo>
                  <a:pt x="636229" y="101808"/>
                </a:lnTo>
                <a:lnTo>
                  <a:pt x="635993" y="101553"/>
                </a:lnTo>
                <a:close/>
                <a:moveTo>
                  <a:pt x="647013" y="96241"/>
                </a:moveTo>
                <a:cubicBezTo>
                  <a:pt x="648056" y="97285"/>
                  <a:pt x="649100" y="98329"/>
                  <a:pt x="649100" y="100068"/>
                </a:cubicBezTo>
                <a:cubicBezTo>
                  <a:pt x="649100" y="99025"/>
                  <a:pt x="649100" y="99025"/>
                  <a:pt x="650143" y="98329"/>
                </a:cubicBezTo>
                <a:cubicBezTo>
                  <a:pt x="649100" y="97285"/>
                  <a:pt x="648056" y="96241"/>
                  <a:pt x="647013" y="96241"/>
                </a:cubicBezTo>
                <a:close/>
                <a:moveTo>
                  <a:pt x="645969" y="96241"/>
                </a:moveTo>
                <a:cubicBezTo>
                  <a:pt x="645969" y="97285"/>
                  <a:pt x="644925" y="99025"/>
                  <a:pt x="644925" y="100068"/>
                </a:cubicBezTo>
                <a:cubicBezTo>
                  <a:pt x="644925" y="99720"/>
                  <a:pt x="644925" y="99720"/>
                  <a:pt x="644925" y="99372"/>
                </a:cubicBezTo>
                <a:cubicBezTo>
                  <a:pt x="645273" y="98329"/>
                  <a:pt x="645273" y="97633"/>
                  <a:pt x="645969" y="96241"/>
                </a:cubicBezTo>
                <a:close/>
                <a:moveTo>
                  <a:pt x="600748" y="96241"/>
                </a:moveTo>
                <a:cubicBezTo>
                  <a:pt x="600748" y="96241"/>
                  <a:pt x="600052" y="96241"/>
                  <a:pt x="599008" y="97285"/>
                </a:cubicBezTo>
                <a:cubicBezTo>
                  <a:pt x="597965" y="97285"/>
                  <a:pt x="595878" y="98329"/>
                  <a:pt x="595182" y="98329"/>
                </a:cubicBezTo>
                <a:cubicBezTo>
                  <a:pt x="595182" y="98329"/>
                  <a:pt x="595878" y="98329"/>
                  <a:pt x="595878" y="99025"/>
                </a:cubicBezTo>
                <a:lnTo>
                  <a:pt x="600052" y="99025"/>
                </a:lnTo>
                <a:lnTo>
                  <a:pt x="601791" y="99025"/>
                </a:lnTo>
                <a:cubicBezTo>
                  <a:pt x="601791" y="98329"/>
                  <a:pt x="600748" y="97285"/>
                  <a:pt x="600748" y="96241"/>
                </a:cubicBezTo>
                <a:close/>
                <a:moveTo>
                  <a:pt x="659535" y="95198"/>
                </a:moveTo>
                <a:cubicBezTo>
                  <a:pt x="658492" y="96589"/>
                  <a:pt x="657100" y="98329"/>
                  <a:pt x="656057" y="100068"/>
                </a:cubicBezTo>
                <a:lnTo>
                  <a:pt x="656057" y="101112"/>
                </a:lnTo>
                <a:cubicBezTo>
                  <a:pt x="657448" y="99025"/>
                  <a:pt x="658144" y="97285"/>
                  <a:pt x="659535" y="95198"/>
                </a:cubicBezTo>
                <a:close/>
                <a:moveTo>
                  <a:pt x="633098" y="94154"/>
                </a:moveTo>
                <a:lnTo>
                  <a:pt x="635335" y="99870"/>
                </a:lnTo>
                <a:lnTo>
                  <a:pt x="634142" y="97285"/>
                </a:lnTo>
                <a:cubicBezTo>
                  <a:pt x="633794" y="96241"/>
                  <a:pt x="633446" y="95198"/>
                  <a:pt x="633098" y="94154"/>
                </a:cubicBezTo>
                <a:close/>
                <a:moveTo>
                  <a:pt x="627533" y="94154"/>
                </a:moveTo>
                <a:cubicBezTo>
                  <a:pt x="627533" y="94502"/>
                  <a:pt x="627533" y="94502"/>
                  <a:pt x="627880" y="94502"/>
                </a:cubicBezTo>
                <a:cubicBezTo>
                  <a:pt x="628576" y="97981"/>
                  <a:pt x="629620" y="100764"/>
                  <a:pt x="630315" y="104939"/>
                </a:cubicBezTo>
                <a:cubicBezTo>
                  <a:pt x="629272" y="101112"/>
                  <a:pt x="628228" y="97285"/>
                  <a:pt x="627533" y="94154"/>
                </a:cubicBezTo>
                <a:close/>
                <a:moveTo>
                  <a:pt x="606661" y="93110"/>
                </a:moveTo>
                <a:cubicBezTo>
                  <a:pt x="605966" y="94154"/>
                  <a:pt x="603878" y="94154"/>
                  <a:pt x="601791" y="95198"/>
                </a:cubicBezTo>
                <a:cubicBezTo>
                  <a:pt x="601791" y="96241"/>
                  <a:pt x="602835" y="98329"/>
                  <a:pt x="602835" y="99025"/>
                </a:cubicBezTo>
                <a:lnTo>
                  <a:pt x="608748" y="99025"/>
                </a:lnTo>
                <a:cubicBezTo>
                  <a:pt x="608748" y="97285"/>
                  <a:pt x="607705" y="95198"/>
                  <a:pt x="606661" y="93110"/>
                </a:cubicBezTo>
                <a:close/>
                <a:moveTo>
                  <a:pt x="669275" y="92067"/>
                </a:moveTo>
                <a:cubicBezTo>
                  <a:pt x="668928" y="92415"/>
                  <a:pt x="668928" y="92762"/>
                  <a:pt x="668580" y="93110"/>
                </a:cubicBezTo>
                <a:lnTo>
                  <a:pt x="667268" y="95079"/>
                </a:lnTo>
                <a:lnTo>
                  <a:pt x="667686" y="94134"/>
                </a:lnTo>
                <a:close/>
                <a:moveTo>
                  <a:pt x="623358" y="90327"/>
                </a:moveTo>
                <a:cubicBezTo>
                  <a:pt x="623358" y="91371"/>
                  <a:pt x="623358" y="92415"/>
                  <a:pt x="624402" y="94154"/>
                </a:cubicBezTo>
                <a:cubicBezTo>
                  <a:pt x="625446" y="99025"/>
                  <a:pt x="625446" y="102156"/>
                  <a:pt x="625446" y="104939"/>
                </a:cubicBezTo>
                <a:cubicBezTo>
                  <a:pt x="626489" y="105982"/>
                  <a:pt x="628228" y="107026"/>
                  <a:pt x="629272" y="108070"/>
                </a:cubicBezTo>
                <a:cubicBezTo>
                  <a:pt x="631359" y="109113"/>
                  <a:pt x="634142" y="109809"/>
                  <a:pt x="636229" y="111896"/>
                </a:cubicBezTo>
                <a:lnTo>
                  <a:pt x="637273" y="110853"/>
                </a:lnTo>
                <a:cubicBezTo>
                  <a:pt x="637273" y="109113"/>
                  <a:pt x="637273" y="105982"/>
                  <a:pt x="636229" y="103895"/>
                </a:cubicBezTo>
                <a:cubicBezTo>
                  <a:pt x="633446" y="100416"/>
                  <a:pt x="630663" y="97285"/>
                  <a:pt x="627880" y="94502"/>
                </a:cubicBezTo>
                <a:cubicBezTo>
                  <a:pt x="627533" y="94154"/>
                  <a:pt x="627533" y="93806"/>
                  <a:pt x="627533" y="93110"/>
                </a:cubicBezTo>
                <a:cubicBezTo>
                  <a:pt x="626489" y="92415"/>
                  <a:pt x="624402" y="91371"/>
                  <a:pt x="623358" y="90327"/>
                </a:cubicBezTo>
                <a:close/>
                <a:moveTo>
                  <a:pt x="612575" y="90327"/>
                </a:moveTo>
                <a:cubicBezTo>
                  <a:pt x="611879" y="91371"/>
                  <a:pt x="609792" y="92415"/>
                  <a:pt x="607705" y="93110"/>
                </a:cubicBezTo>
                <a:cubicBezTo>
                  <a:pt x="608748" y="95198"/>
                  <a:pt x="609792" y="97285"/>
                  <a:pt x="609792" y="99025"/>
                </a:cubicBezTo>
                <a:cubicBezTo>
                  <a:pt x="612575" y="99025"/>
                  <a:pt x="615706" y="100068"/>
                  <a:pt x="618488" y="101112"/>
                </a:cubicBezTo>
                <a:cubicBezTo>
                  <a:pt x="617445" y="97285"/>
                  <a:pt x="615706" y="93110"/>
                  <a:pt x="612575" y="90327"/>
                </a:cubicBezTo>
                <a:close/>
                <a:moveTo>
                  <a:pt x="648056" y="88240"/>
                </a:moveTo>
                <a:lnTo>
                  <a:pt x="650143" y="90327"/>
                </a:lnTo>
                <a:cubicBezTo>
                  <a:pt x="650839" y="91371"/>
                  <a:pt x="651883" y="92415"/>
                  <a:pt x="652926" y="94154"/>
                </a:cubicBezTo>
                <a:cubicBezTo>
                  <a:pt x="650839" y="92415"/>
                  <a:pt x="650143" y="90327"/>
                  <a:pt x="648056" y="88240"/>
                </a:cubicBezTo>
                <a:close/>
                <a:moveTo>
                  <a:pt x="616749" y="88240"/>
                </a:moveTo>
                <a:cubicBezTo>
                  <a:pt x="616749" y="88240"/>
                  <a:pt x="615706" y="88240"/>
                  <a:pt x="615706" y="89284"/>
                </a:cubicBezTo>
                <a:cubicBezTo>
                  <a:pt x="616749" y="91371"/>
                  <a:pt x="617445" y="92415"/>
                  <a:pt x="618488" y="94154"/>
                </a:cubicBezTo>
                <a:cubicBezTo>
                  <a:pt x="618488" y="91719"/>
                  <a:pt x="617445" y="89979"/>
                  <a:pt x="616749" y="88240"/>
                </a:cubicBezTo>
                <a:close/>
                <a:moveTo>
                  <a:pt x="618488" y="87544"/>
                </a:moveTo>
                <a:cubicBezTo>
                  <a:pt x="618488" y="88240"/>
                  <a:pt x="617445" y="88240"/>
                  <a:pt x="617445" y="88240"/>
                </a:cubicBezTo>
                <a:cubicBezTo>
                  <a:pt x="617445" y="89284"/>
                  <a:pt x="618488" y="91371"/>
                  <a:pt x="618488" y="93110"/>
                </a:cubicBezTo>
                <a:cubicBezTo>
                  <a:pt x="619532" y="94154"/>
                  <a:pt x="619532" y="95198"/>
                  <a:pt x="619532" y="96241"/>
                </a:cubicBezTo>
                <a:cubicBezTo>
                  <a:pt x="619532" y="98329"/>
                  <a:pt x="620576" y="100068"/>
                  <a:pt x="620576" y="103199"/>
                </a:cubicBezTo>
                <a:cubicBezTo>
                  <a:pt x="621619" y="103199"/>
                  <a:pt x="622663" y="103895"/>
                  <a:pt x="623358" y="103895"/>
                </a:cubicBezTo>
                <a:cubicBezTo>
                  <a:pt x="623358" y="98329"/>
                  <a:pt x="623358" y="94154"/>
                  <a:pt x="621619" y="89284"/>
                </a:cubicBezTo>
                <a:cubicBezTo>
                  <a:pt x="620576" y="88240"/>
                  <a:pt x="619532" y="88240"/>
                  <a:pt x="618488" y="87544"/>
                </a:cubicBezTo>
                <a:close/>
                <a:moveTo>
                  <a:pt x="600052" y="87544"/>
                </a:moveTo>
                <a:cubicBezTo>
                  <a:pt x="600748" y="89284"/>
                  <a:pt x="601791" y="92415"/>
                  <a:pt x="602835" y="94154"/>
                </a:cubicBezTo>
                <a:cubicBezTo>
                  <a:pt x="603878" y="94154"/>
                  <a:pt x="605966" y="93110"/>
                  <a:pt x="606661" y="92415"/>
                </a:cubicBezTo>
                <a:cubicBezTo>
                  <a:pt x="605966" y="90327"/>
                  <a:pt x="604922" y="89284"/>
                  <a:pt x="603878" y="87544"/>
                </a:cubicBezTo>
                <a:close/>
                <a:moveTo>
                  <a:pt x="595878" y="87544"/>
                </a:moveTo>
                <a:cubicBezTo>
                  <a:pt x="597965" y="89284"/>
                  <a:pt x="599008" y="92415"/>
                  <a:pt x="600052" y="95198"/>
                </a:cubicBezTo>
                <a:cubicBezTo>
                  <a:pt x="600748" y="94154"/>
                  <a:pt x="600748" y="94154"/>
                  <a:pt x="601791" y="94154"/>
                </a:cubicBezTo>
                <a:cubicBezTo>
                  <a:pt x="600052" y="92415"/>
                  <a:pt x="599008" y="89284"/>
                  <a:pt x="597965" y="87544"/>
                </a:cubicBezTo>
                <a:close/>
                <a:moveTo>
                  <a:pt x="609792" y="86500"/>
                </a:moveTo>
                <a:cubicBezTo>
                  <a:pt x="608748" y="86500"/>
                  <a:pt x="606661" y="87544"/>
                  <a:pt x="604922" y="87544"/>
                </a:cubicBezTo>
                <a:cubicBezTo>
                  <a:pt x="605966" y="89284"/>
                  <a:pt x="606661" y="90327"/>
                  <a:pt x="607705" y="92415"/>
                </a:cubicBezTo>
                <a:cubicBezTo>
                  <a:pt x="609792" y="91371"/>
                  <a:pt x="610836" y="90327"/>
                  <a:pt x="612575" y="89284"/>
                </a:cubicBezTo>
                <a:close/>
                <a:moveTo>
                  <a:pt x="597965" y="86500"/>
                </a:moveTo>
                <a:cubicBezTo>
                  <a:pt x="599008" y="86500"/>
                  <a:pt x="599008" y="87544"/>
                  <a:pt x="599008" y="87544"/>
                </a:cubicBezTo>
                <a:cubicBezTo>
                  <a:pt x="600748" y="87544"/>
                  <a:pt x="601791" y="87544"/>
                  <a:pt x="602835" y="86500"/>
                </a:cubicBezTo>
                <a:close/>
                <a:moveTo>
                  <a:pt x="644849" y="86146"/>
                </a:moveTo>
                <a:lnTo>
                  <a:pt x="646317" y="88936"/>
                </a:lnTo>
                <a:cubicBezTo>
                  <a:pt x="646317" y="88936"/>
                  <a:pt x="646317" y="89284"/>
                  <a:pt x="645969" y="89284"/>
                </a:cubicBezTo>
                <a:close/>
                <a:moveTo>
                  <a:pt x="632403" y="85457"/>
                </a:moveTo>
                <a:cubicBezTo>
                  <a:pt x="636229" y="90327"/>
                  <a:pt x="640055" y="96241"/>
                  <a:pt x="643186" y="103199"/>
                </a:cubicBezTo>
                <a:cubicBezTo>
                  <a:pt x="643186" y="102156"/>
                  <a:pt x="644230" y="101112"/>
                  <a:pt x="644230" y="100068"/>
                </a:cubicBezTo>
                <a:cubicBezTo>
                  <a:pt x="643186" y="97285"/>
                  <a:pt x="642143" y="94154"/>
                  <a:pt x="641099" y="92415"/>
                </a:cubicBezTo>
                <a:cubicBezTo>
                  <a:pt x="642838" y="94154"/>
                  <a:pt x="643882" y="96589"/>
                  <a:pt x="644925" y="99372"/>
                </a:cubicBezTo>
                <a:cubicBezTo>
                  <a:pt x="644578" y="100068"/>
                  <a:pt x="644578" y="100416"/>
                  <a:pt x="644230" y="101112"/>
                </a:cubicBezTo>
                <a:cubicBezTo>
                  <a:pt x="644230" y="102156"/>
                  <a:pt x="643186" y="103199"/>
                  <a:pt x="643186" y="103895"/>
                </a:cubicBezTo>
                <a:lnTo>
                  <a:pt x="643186" y="104939"/>
                </a:lnTo>
                <a:lnTo>
                  <a:pt x="644925" y="103199"/>
                </a:lnTo>
                <a:lnTo>
                  <a:pt x="648056" y="100068"/>
                </a:lnTo>
                <a:cubicBezTo>
                  <a:pt x="647013" y="99025"/>
                  <a:pt x="647013" y="97285"/>
                  <a:pt x="645969" y="96241"/>
                </a:cubicBezTo>
                <a:cubicBezTo>
                  <a:pt x="645969" y="95546"/>
                  <a:pt x="645621" y="94850"/>
                  <a:pt x="645273" y="94154"/>
                </a:cubicBezTo>
                <a:cubicBezTo>
                  <a:pt x="645273" y="93806"/>
                  <a:pt x="644925" y="93458"/>
                  <a:pt x="644925" y="93110"/>
                </a:cubicBezTo>
                <a:cubicBezTo>
                  <a:pt x="641099" y="90327"/>
                  <a:pt x="637273" y="87544"/>
                  <a:pt x="633446" y="85457"/>
                </a:cubicBezTo>
                <a:cubicBezTo>
                  <a:pt x="632403" y="85457"/>
                  <a:pt x="632403" y="84413"/>
                  <a:pt x="632403" y="85457"/>
                </a:cubicBezTo>
                <a:close/>
                <a:moveTo>
                  <a:pt x="613618" y="85457"/>
                </a:moveTo>
                <a:cubicBezTo>
                  <a:pt x="614662" y="86500"/>
                  <a:pt x="614662" y="87544"/>
                  <a:pt x="615706" y="88240"/>
                </a:cubicBezTo>
                <a:lnTo>
                  <a:pt x="616749" y="87544"/>
                </a:lnTo>
                <a:cubicBezTo>
                  <a:pt x="615706" y="87544"/>
                  <a:pt x="615706" y="86500"/>
                  <a:pt x="615706" y="86500"/>
                </a:cubicBezTo>
                <a:cubicBezTo>
                  <a:pt x="614662" y="86500"/>
                  <a:pt x="614662" y="85457"/>
                  <a:pt x="613618" y="85457"/>
                </a:cubicBezTo>
                <a:close/>
                <a:moveTo>
                  <a:pt x="604922" y="85457"/>
                </a:moveTo>
                <a:cubicBezTo>
                  <a:pt x="605270" y="85805"/>
                  <a:pt x="605618" y="85805"/>
                  <a:pt x="605966" y="85805"/>
                </a:cubicBezTo>
                <a:cubicBezTo>
                  <a:pt x="605618" y="85805"/>
                  <a:pt x="605270" y="86153"/>
                  <a:pt x="604922" y="86153"/>
                </a:cubicBezTo>
                <a:cubicBezTo>
                  <a:pt x="604922" y="86500"/>
                  <a:pt x="604922" y="86153"/>
                  <a:pt x="604922" y="85457"/>
                </a:cubicBezTo>
                <a:close/>
                <a:moveTo>
                  <a:pt x="672024" y="85008"/>
                </a:moveTo>
                <a:lnTo>
                  <a:pt x="671710" y="86500"/>
                </a:lnTo>
                <a:cubicBezTo>
                  <a:pt x="671363" y="87196"/>
                  <a:pt x="671363" y="87544"/>
                  <a:pt x="671015" y="88240"/>
                </a:cubicBezTo>
                <a:close/>
                <a:moveTo>
                  <a:pt x="664305" y="84713"/>
                </a:moveTo>
                <a:lnTo>
                  <a:pt x="663710" y="86500"/>
                </a:lnTo>
                <a:lnTo>
                  <a:pt x="663461" y="86809"/>
                </a:lnTo>
                <a:close/>
                <a:moveTo>
                  <a:pt x="622663" y="83369"/>
                </a:moveTo>
                <a:cubicBezTo>
                  <a:pt x="622663" y="84413"/>
                  <a:pt x="621619" y="84413"/>
                  <a:pt x="620576" y="85457"/>
                </a:cubicBezTo>
                <a:cubicBezTo>
                  <a:pt x="621619" y="86500"/>
                  <a:pt x="622663" y="88240"/>
                  <a:pt x="622663" y="89284"/>
                </a:cubicBezTo>
                <a:cubicBezTo>
                  <a:pt x="623358" y="90327"/>
                  <a:pt x="625446" y="91371"/>
                  <a:pt x="626489" y="92415"/>
                </a:cubicBezTo>
                <a:cubicBezTo>
                  <a:pt x="625446" y="89284"/>
                  <a:pt x="623358" y="86500"/>
                  <a:pt x="622663" y="83369"/>
                </a:cubicBezTo>
                <a:close/>
                <a:moveTo>
                  <a:pt x="616749" y="83369"/>
                </a:moveTo>
                <a:cubicBezTo>
                  <a:pt x="616749" y="83369"/>
                  <a:pt x="615706" y="83369"/>
                  <a:pt x="615706" y="84413"/>
                </a:cubicBezTo>
                <a:cubicBezTo>
                  <a:pt x="616749" y="85457"/>
                  <a:pt x="617445" y="85457"/>
                  <a:pt x="617445" y="85457"/>
                </a:cubicBezTo>
                <a:lnTo>
                  <a:pt x="618488" y="85457"/>
                </a:lnTo>
                <a:close/>
                <a:moveTo>
                  <a:pt x="672754" y="82674"/>
                </a:moveTo>
                <a:lnTo>
                  <a:pt x="672024" y="85008"/>
                </a:lnTo>
                <a:lnTo>
                  <a:pt x="672300" y="83700"/>
                </a:lnTo>
                <a:close/>
                <a:moveTo>
                  <a:pt x="642838" y="82326"/>
                </a:moveTo>
                <a:cubicBezTo>
                  <a:pt x="643186" y="83022"/>
                  <a:pt x="643534" y="83717"/>
                  <a:pt x="644230" y="84413"/>
                </a:cubicBezTo>
                <a:lnTo>
                  <a:pt x="644849" y="86146"/>
                </a:lnTo>
                <a:close/>
                <a:moveTo>
                  <a:pt x="645969" y="81630"/>
                </a:moveTo>
                <a:cubicBezTo>
                  <a:pt x="647013" y="83369"/>
                  <a:pt x="647013" y="85457"/>
                  <a:pt x="648056" y="87544"/>
                </a:cubicBezTo>
                <a:cubicBezTo>
                  <a:pt x="648056" y="85457"/>
                  <a:pt x="648056" y="83369"/>
                  <a:pt x="649100" y="83369"/>
                </a:cubicBezTo>
                <a:lnTo>
                  <a:pt x="649100" y="84413"/>
                </a:lnTo>
                <a:lnTo>
                  <a:pt x="649100" y="85457"/>
                </a:lnTo>
                <a:cubicBezTo>
                  <a:pt x="649100" y="86500"/>
                  <a:pt x="648056" y="87544"/>
                  <a:pt x="648056" y="88240"/>
                </a:cubicBezTo>
                <a:lnTo>
                  <a:pt x="648056" y="89284"/>
                </a:lnTo>
                <a:lnTo>
                  <a:pt x="648056" y="92415"/>
                </a:lnTo>
                <a:cubicBezTo>
                  <a:pt x="648056" y="91371"/>
                  <a:pt x="648056" y="90327"/>
                  <a:pt x="647013" y="90327"/>
                </a:cubicBezTo>
                <a:cubicBezTo>
                  <a:pt x="647013" y="89979"/>
                  <a:pt x="646665" y="89284"/>
                  <a:pt x="646317" y="88936"/>
                </a:cubicBezTo>
                <a:cubicBezTo>
                  <a:pt x="647013" y="88240"/>
                  <a:pt x="647013" y="88240"/>
                  <a:pt x="647013" y="87544"/>
                </a:cubicBezTo>
                <a:lnTo>
                  <a:pt x="647013" y="86500"/>
                </a:lnTo>
                <a:cubicBezTo>
                  <a:pt x="647013" y="84413"/>
                  <a:pt x="645969" y="82326"/>
                  <a:pt x="645969" y="81630"/>
                </a:cubicBezTo>
                <a:close/>
                <a:moveTo>
                  <a:pt x="625446" y="81630"/>
                </a:moveTo>
                <a:cubicBezTo>
                  <a:pt x="624402" y="82326"/>
                  <a:pt x="623358" y="82326"/>
                  <a:pt x="623358" y="83369"/>
                </a:cubicBezTo>
                <a:cubicBezTo>
                  <a:pt x="625446" y="86500"/>
                  <a:pt x="626489" y="89284"/>
                  <a:pt x="627533" y="92415"/>
                </a:cubicBezTo>
                <a:lnTo>
                  <a:pt x="635993" y="101553"/>
                </a:lnTo>
                <a:lnTo>
                  <a:pt x="636229" y="102156"/>
                </a:lnTo>
                <a:lnTo>
                  <a:pt x="636229" y="103199"/>
                </a:lnTo>
                <a:cubicBezTo>
                  <a:pt x="636577" y="103895"/>
                  <a:pt x="636925" y="104243"/>
                  <a:pt x="637273" y="104939"/>
                </a:cubicBezTo>
                <a:cubicBezTo>
                  <a:pt x="637273" y="106678"/>
                  <a:pt x="637273" y="108070"/>
                  <a:pt x="638316" y="109809"/>
                </a:cubicBezTo>
                <a:lnTo>
                  <a:pt x="639360" y="109113"/>
                </a:lnTo>
                <a:cubicBezTo>
                  <a:pt x="640055" y="109113"/>
                  <a:pt x="640055" y="108070"/>
                  <a:pt x="640055" y="108070"/>
                </a:cubicBezTo>
                <a:cubicBezTo>
                  <a:pt x="640055" y="107722"/>
                  <a:pt x="639708" y="107374"/>
                  <a:pt x="639708" y="107374"/>
                </a:cubicBezTo>
                <a:lnTo>
                  <a:pt x="642143" y="102156"/>
                </a:lnTo>
                <a:cubicBezTo>
                  <a:pt x="638316" y="95198"/>
                  <a:pt x="634142" y="88240"/>
                  <a:pt x="630315" y="83369"/>
                </a:cubicBezTo>
                <a:cubicBezTo>
                  <a:pt x="629272" y="83369"/>
                  <a:pt x="629272" y="82326"/>
                  <a:pt x="628228" y="82326"/>
                </a:cubicBezTo>
                <a:cubicBezTo>
                  <a:pt x="629968" y="86500"/>
                  <a:pt x="631707" y="89979"/>
                  <a:pt x="633098" y="94154"/>
                </a:cubicBezTo>
                <a:cubicBezTo>
                  <a:pt x="632403" y="92415"/>
                  <a:pt x="631359" y="90675"/>
                  <a:pt x="630315" y="88240"/>
                </a:cubicBezTo>
                <a:cubicBezTo>
                  <a:pt x="628228" y="86500"/>
                  <a:pt x="627533" y="84413"/>
                  <a:pt x="626489" y="82326"/>
                </a:cubicBezTo>
                <a:cubicBezTo>
                  <a:pt x="626489" y="81630"/>
                  <a:pt x="625446" y="81630"/>
                  <a:pt x="625446" y="81630"/>
                </a:cubicBezTo>
                <a:close/>
                <a:moveTo>
                  <a:pt x="623358" y="81630"/>
                </a:moveTo>
                <a:lnTo>
                  <a:pt x="623358" y="82326"/>
                </a:lnTo>
                <a:cubicBezTo>
                  <a:pt x="623358" y="82326"/>
                  <a:pt x="624402" y="82326"/>
                  <a:pt x="624402" y="81630"/>
                </a:cubicBezTo>
                <a:close/>
                <a:moveTo>
                  <a:pt x="673102" y="79891"/>
                </a:moveTo>
                <a:cubicBezTo>
                  <a:pt x="673102" y="80934"/>
                  <a:pt x="673102" y="81630"/>
                  <a:pt x="672754" y="82674"/>
                </a:cubicBezTo>
                <a:lnTo>
                  <a:pt x="673020" y="80280"/>
                </a:lnTo>
                <a:close/>
                <a:moveTo>
                  <a:pt x="599008" y="79543"/>
                </a:moveTo>
                <a:cubicBezTo>
                  <a:pt x="600748" y="81630"/>
                  <a:pt x="602835" y="83369"/>
                  <a:pt x="603878" y="86500"/>
                </a:cubicBezTo>
                <a:cubicBezTo>
                  <a:pt x="604226" y="86500"/>
                  <a:pt x="604574" y="86153"/>
                  <a:pt x="604922" y="86153"/>
                </a:cubicBezTo>
                <a:lnTo>
                  <a:pt x="604922" y="86500"/>
                </a:lnTo>
                <a:cubicBezTo>
                  <a:pt x="605966" y="86500"/>
                  <a:pt x="607705" y="86500"/>
                  <a:pt x="608748" y="85457"/>
                </a:cubicBezTo>
                <a:cubicBezTo>
                  <a:pt x="608053" y="85457"/>
                  <a:pt x="607009" y="85805"/>
                  <a:pt x="605966" y="85805"/>
                </a:cubicBezTo>
                <a:cubicBezTo>
                  <a:pt x="606661" y="85457"/>
                  <a:pt x="607357" y="85457"/>
                  <a:pt x="607705" y="85457"/>
                </a:cubicBezTo>
                <a:cubicBezTo>
                  <a:pt x="606661" y="83369"/>
                  <a:pt x="604922" y="82326"/>
                  <a:pt x="602835" y="80586"/>
                </a:cubicBezTo>
                <a:cubicBezTo>
                  <a:pt x="601791" y="80586"/>
                  <a:pt x="600052" y="79543"/>
                  <a:pt x="599008" y="79543"/>
                </a:cubicBezTo>
                <a:close/>
                <a:moveTo>
                  <a:pt x="639012" y="78847"/>
                </a:moveTo>
                <a:cubicBezTo>
                  <a:pt x="639708" y="80238"/>
                  <a:pt x="640751" y="81978"/>
                  <a:pt x="641099" y="83369"/>
                </a:cubicBezTo>
                <a:cubicBezTo>
                  <a:pt x="640751" y="83022"/>
                  <a:pt x="640751" y="82674"/>
                  <a:pt x="640403" y="82326"/>
                </a:cubicBezTo>
                <a:cubicBezTo>
                  <a:pt x="640055" y="81282"/>
                  <a:pt x="639360" y="80238"/>
                  <a:pt x="639012" y="78847"/>
                </a:cubicBezTo>
                <a:close/>
                <a:moveTo>
                  <a:pt x="617445" y="78499"/>
                </a:moveTo>
                <a:cubicBezTo>
                  <a:pt x="618488" y="79543"/>
                  <a:pt x="618488" y="80586"/>
                  <a:pt x="619532" y="81630"/>
                </a:cubicBezTo>
                <a:cubicBezTo>
                  <a:pt x="619532" y="82326"/>
                  <a:pt x="620576" y="82326"/>
                  <a:pt x="620576" y="83369"/>
                </a:cubicBezTo>
                <a:cubicBezTo>
                  <a:pt x="621619" y="83369"/>
                  <a:pt x="621619" y="82326"/>
                  <a:pt x="622663" y="82326"/>
                </a:cubicBezTo>
                <a:cubicBezTo>
                  <a:pt x="622663" y="81630"/>
                  <a:pt x="622663" y="81630"/>
                  <a:pt x="621619" y="81630"/>
                </a:cubicBezTo>
                <a:cubicBezTo>
                  <a:pt x="620576" y="82326"/>
                  <a:pt x="620576" y="82326"/>
                  <a:pt x="619532" y="81630"/>
                </a:cubicBezTo>
                <a:cubicBezTo>
                  <a:pt x="619532" y="81630"/>
                  <a:pt x="620576" y="80586"/>
                  <a:pt x="621619" y="80586"/>
                </a:cubicBezTo>
                <a:lnTo>
                  <a:pt x="621619" y="79543"/>
                </a:lnTo>
                <a:cubicBezTo>
                  <a:pt x="619532" y="79543"/>
                  <a:pt x="618488" y="78499"/>
                  <a:pt x="617445" y="78499"/>
                </a:cubicBezTo>
                <a:close/>
                <a:moveTo>
                  <a:pt x="606661" y="78499"/>
                </a:moveTo>
                <a:lnTo>
                  <a:pt x="609792" y="81630"/>
                </a:lnTo>
                <a:cubicBezTo>
                  <a:pt x="610836" y="81630"/>
                  <a:pt x="612575" y="82326"/>
                  <a:pt x="613618" y="83369"/>
                </a:cubicBezTo>
                <a:lnTo>
                  <a:pt x="614662" y="83369"/>
                </a:lnTo>
                <a:cubicBezTo>
                  <a:pt x="613618" y="83369"/>
                  <a:pt x="613618" y="83369"/>
                  <a:pt x="613618" y="82326"/>
                </a:cubicBezTo>
                <a:cubicBezTo>
                  <a:pt x="611879" y="81630"/>
                  <a:pt x="609792" y="80586"/>
                  <a:pt x="607705" y="78499"/>
                </a:cubicBezTo>
                <a:close/>
                <a:moveTo>
                  <a:pt x="612575" y="77455"/>
                </a:moveTo>
                <a:cubicBezTo>
                  <a:pt x="613618" y="78499"/>
                  <a:pt x="613618" y="79543"/>
                  <a:pt x="613618" y="80586"/>
                </a:cubicBezTo>
                <a:cubicBezTo>
                  <a:pt x="614662" y="80586"/>
                  <a:pt x="614662" y="80586"/>
                  <a:pt x="615706" y="81630"/>
                </a:cubicBezTo>
                <a:lnTo>
                  <a:pt x="617445" y="81630"/>
                </a:lnTo>
                <a:cubicBezTo>
                  <a:pt x="617445" y="79543"/>
                  <a:pt x="616749" y="78499"/>
                  <a:pt x="615706" y="77455"/>
                </a:cubicBezTo>
                <a:close/>
                <a:moveTo>
                  <a:pt x="594138" y="77455"/>
                </a:moveTo>
                <a:cubicBezTo>
                  <a:pt x="595878" y="80586"/>
                  <a:pt x="597965" y="82326"/>
                  <a:pt x="599008" y="85457"/>
                </a:cubicBezTo>
                <a:lnTo>
                  <a:pt x="602835" y="85457"/>
                </a:lnTo>
                <a:cubicBezTo>
                  <a:pt x="600748" y="83369"/>
                  <a:pt x="599008" y="80586"/>
                  <a:pt x="596921" y="78499"/>
                </a:cubicBezTo>
                <a:cubicBezTo>
                  <a:pt x="595878" y="78499"/>
                  <a:pt x="595182" y="78499"/>
                  <a:pt x="594138" y="77455"/>
                </a:cubicBezTo>
                <a:close/>
                <a:moveTo>
                  <a:pt x="588225" y="77455"/>
                </a:moveTo>
                <a:cubicBezTo>
                  <a:pt x="589964" y="79543"/>
                  <a:pt x="592051" y="82326"/>
                  <a:pt x="594138" y="84413"/>
                </a:cubicBezTo>
                <a:cubicBezTo>
                  <a:pt x="594138" y="85457"/>
                  <a:pt x="595182" y="85457"/>
                  <a:pt x="595182" y="86500"/>
                </a:cubicBezTo>
                <a:lnTo>
                  <a:pt x="596921" y="86500"/>
                </a:lnTo>
                <a:lnTo>
                  <a:pt x="595878" y="85457"/>
                </a:lnTo>
                <a:cubicBezTo>
                  <a:pt x="595182" y="82326"/>
                  <a:pt x="592051" y="79543"/>
                  <a:pt x="589964" y="77455"/>
                </a:cubicBezTo>
                <a:close/>
                <a:moveTo>
                  <a:pt x="576398" y="77455"/>
                </a:moveTo>
                <a:lnTo>
                  <a:pt x="577441" y="77455"/>
                </a:lnTo>
                <a:cubicBezTo>
                  <a:pt x="581268" y="81630"/>
                  <a:pt x="585790" y="84065"/>
                  <a:pt x="590660" y="86153"/>
                </a:cubicBezTo>
                <a:cubicBezTo>
                  <a:pt x="585442" y="85109"/>
                  <a:pt x="581268" y="82326"/>
                  <a:pt x="576050" y="78151"/>
                </a:cubicBezTo>
                <a:cubicBezTo>
                  <a:pt x="576398" y="78151"/>
                  <a:pt x="576398" y="77803"/>
                  <a:pt x="576398" y="77455"/>
                </a:cubicBezTo>
                <a:close/>
                <a:moveTo>
                  <a:pt x="638316" y="76412"/>
                </a:moveTo>
                <a:cubicBezTo>
                  <a:pt x="639708" y="78151"/>
                  <a:pt x="641099" y="79891"/>
                  <a:pt x="642143" y="81630"/>
                </a:cubicBezTo>
                <a:cubicBezTo>
                  <a:pt x="641795" y="80934"/>
                  <a:pt x="641447" y="80238"/>
                  <a:pt x="641099" y="79543"/>
                </a:cubicBezTo>
                <a:cubicBezTo>
                  <a:pt x="641795" y="80238"/>
                  <a:pt x="642490" y="81282"/>
                  <a:pt x="642838" y="82326"/>
                </a:cubicBezTo>
                <a:cubicBezTo>
                  <a:pt x="643186" y="82674"/>
                  <a:pt x="643186" y="83022"/>
                  <a:pt x="643186" y="83369"/>
                </a:cubicBezTo>
                <a:cubicBezTo>
                  <a:pt x="641447" y="81282"/>
                  <a:pt x="640055" y="79543"/>
                  <a:pt x="638316" y="77455"/>
                </a:cubicBezTo>
                <a:cubicBezTo>
                  <a:pt x="638316" y="77107"/>
                  <a:pt x="638316" y="76760"/>
                  <a:pt x="638316" y="76412"/>
                </a:cubicBezTo>
                <a:close/>
                <a:moveTo>
                  <a:pt x="607705" y="76412"/>
                </a:moveTo>
                <a:lnTo>
                  <a:pt x="608748" y="77455"/>
                </a:lnTo>
                <a:lnTo>
                  <a:pt x="609792" y="77455"/>
                </a:lnTo>
                <a:lnTo>
                  <a:pt x="610836" y="77455"/>
                </a:lnTo>
                <a:lnTo>
                  <a:pt x="610140" y="78151"/>
                </a:lnTo>
                <a:cubicBezTo>
                  <a:pt x="610836" y="79195"/>
                  <a:pt x="611879" y="79543"/>
                  <a:pt x="612923" y="79891"/>
                </a:cubicBezTo>
                <a:cubicBezTo>
                  <a:pt x="612575" y="79543"/>
                  <a:pt x="612575" y="79543"/>
                  <a:pt x="612575" y="79543"/>
                </a:cubicBezTo>
                <a:lnTo>
                  <a:pt x="610836" y="77455"/>
                </a:lnTo>
                <a:lnTo>
                  <a:pt x="609792" y="76412"/>
                </a:lnTo>
                <a:close/>
                <a:moveTo>
                  <a:pt x="605966" y="76412"/>
                </a:moveTo>
                <a:lnTo>
                  <a:pt x="606661" y="77455"/>
                </a:lnTo>
                <a:lnTo>
                  <a:pt x="607705" y="77455"/>
                </a:lnTo>
                <a:lnTo>
                  <a:pt x="606661" y="76412"/>
                </a:lnTo>
                <a:close/>
                <a:moveTo>
                  <a:pt x="582311" y="76412"/>
                </a:moveTo>
                <a:cubicBezTo>
                  <a:pt x="580224" y="76412"/>
                  <a:pt x="578485" y="77455"/>
                  <a:pt x="575354" y="77455"/>
                </a:cubicBezTo>
                <a:cubicBezTo>
                  <a:pt x="575702" y="77803"/>
                  <a:pt x="576050" y="78151"/>
                  <a:pt x="576050" y="78151"/>
                </a:cubicBezTo>
                <a:cubicBezTo>
                  <a:pt x="575702" y="78499"/>
                  <a:pt x="575354" y="78499"/>
                  <a:pt x="575354" y="78499"/>
                </a:cubicBezTo>
                <a:lnTo>
                  <a:pt x="575354" y="80586"/>
                </a:lnTo>
                <a:cubicBezTo>
                  <a:pt x="583355" y="86500"/>
                  <a:pt x="589964" y="92415"/>
                  <a:pt x="595182" y="97285"/>
                </a:cubicBezTo>
                <a:cubicBezTo>
                  <a:pt x="595878" y="97285"/>
                  <a:pt x="597965" y="96241"/>
                  <a:pt x="599008" y="96241"/>
                </a:cubicBezTo>
                <a:cubicBezTo>
                  <a:pt x="597965" y="93110"/>
                  <a:pt x="595878" y="90327"/>
                  <a:pt x="594138" y="87544"/>
                </a:cubicBezTo>
                <a:cubicBezTo>
                  <a:pt x="592747" y="86848"/>
                  <a:pt x="591703" y="86500"/>
                  <a:pt x="590660" y="86153"/>
                </a:cubicBezTo>
                <a:cubicBezTo>
                  <a:pt x="591008" y="86153"/>
                  <a:pt x="591703" y="86153"/>
                  <a:pt x="592051" y="86500"/>
                </a:cubicBezTo>
                <a:cubicBezTo>
                  <a:pt x="591008" y="85457"/>
                  <a:pt x="591008" y="84413"/>
                  <a:pt x="589964" y="83369"/>
                </a:cubicBezTo>
                <a:cubicBezTo>
                  <a:pt x="587181" y="82326"/>
                  <a:pt x="585094" y="79543"/>
                  <a:pt x="583355" y="76412"/>
                </a:cubicBezTo>
                <a:close/>
                <a:moveTo>
                  <a:pt x="637273" y="75716"/>
                </a:moveTo>
                <a:cubicBezTo>
                  <a:pt x="637620" y="76064"/>
                  <a:pt x="637968" y="76760"/>
                  <a:pt x="638316" y="77455"/>
                </a:cubicBezTo>
                <a:cubicBezTo>
                  <a:pt x="638664" y="77803"/>
                  <a:pt x="639012" y="78499"/>
                  <a:pt x="639012" y="78847"/>
                </a:cubicBezTo>
                <a:cubicBezTo>
                  <a:pt x="638316" y="77803"/>
                  <a:pt x="637620" y="76412"/>
                  <a:pt x="637273" y="75716"/>
                </a:cubicBezTo>
                <a:close/>
                <a:moveTo>
                  <a:pt x="632403" y="75716"/>
                </a:moveTo>
                <a:cubicBezTo>
                  <a:pt x="631359" y="75716"/>
                  <a:pt x="631359" y="76412"/>
                  <a:pt x="630315" y="78499"/>
                </a:cubicBezTo>
                <a:cubicBezTo>
                  <a:pt x="629272" y="78499"/>
                  <a:pt x="629272" y="79543"/>
                  <a:pt x="628228" y="80586"/>
                </a:cubicBezTo>
                <a:lnTo>
                  <a:pt x="629272" y="81630"/>
                </a:lnTo>
                <a:cubicBezTo>
                  <a:pt x="631359" y="81630"/>
                  <a:pt x="632403" y="82326"/>
                  <a:pt x="634142" y="83369"/>
                </a:cubicBezTo>
                <a:cubicBezTo>
                  <a:pt x="635185" y="83369"/>
                  <a:pt x="635185" y="84413"/>
                  <a:pt x="636229" y="84413"/>
                </a:cubicBezTo>
                <a:cubicBezTo>
                  <a:pt x="638316" y="85457"/>
                  <a:pt x="640055" y="87544"/>
                  <a:pt x="642143" y="88240"/>
                </a:cubicBezTo>
                <a:cubicBezTo>
                  <a:pt x="640055" y="84413"/>
                  <a:pt x="638316" y="81630"/>
                  <a:pt x="635185" y="78499"/>
                </a:cubicBezTo>
                <a:lnTo>
                  <a:pt x="640055" y="86500"/>
                </a:lnTo>
                <a:lnTo>
                  <a:pt x="634142" y="77455"/>
                </a:lnTo>
                <a:cubicBezTo>
                  <a:pt x="633446" y="77455"/>
                  <a:pt x="633446" y="76412"/>
                  <a:pt x="633446" y="76412"/>
                </a:cubicBezTo>
                <a:close/>
                <a:moveTo>
                  <a:pt x="605618" y="73976"/>
                </a:moveTo>
                <a:cubicBezTo>
                  <a:pt x="605966" y="74324"/>
                  <a:pt x="606313" y="74672"/>
                  <a:pt x="606661" y="74672"/>
                </a:cubicBezTo>
                <a:lnTo>
                  <a:pt x="609792" y="74672"/>
                </a:lnTo>
                <a:cubicBezTo>
                  <a:pt x="608401" y="74672"/>
                  <a:pt x="607705" y="74672"/>
                  <a:pt x="606661" y="74324"/>
                </a:cubicBezTo>
                <a:lnTo>
                  <a:pt x="606313" y="74208"/>
                </a:lnTo>
                <a:close/>
                <a:moveTo>
                  <a:pt x="669275" y="73629"/>
                </a:moveTo>
                <a:lnTo>
                  <a:pt x="667348" y="77163"/>
                </a:lnTo>
                <a:lnTo>
                  <a:pt x="667403" y="77026"/>
                </a:lnTo>
                <a:lnTo>
                  <a:pt x="668580" y="74672"/>
                </a:lnTo>
                <a:cubicBezTo>
                  <a:pt x="668928" y="74324"/>
                  <a:pt x="668928" y="73976"/>
                  <a:pt x="669275" y="73629"/>
                </a:cubicBezTo>
                <a:close/>
                <a:moveTo>
                  <a:pt x="620576" y="73629"/>
                </a:moveTo>
                <a:cubicBezTo>
                  <a:pt x="619532" y="74672"/>
                  <a:pt x="619532" y="74672"/>
                  <a:pt x="618488" y="74672"/>
                </a:cubicBezTo>
                <a:cubicBezTo>
                  <a:pt x="617445" y="74672"/>
                  <a:pt x="616749" y="74672"/>
                  <a:pt x="615706" y="75716"/>
                </a:cubicBezTo>
                <a:cubicBezTo>
                  <a:pt x="616749" y="75716"/>
                  <a:pt x="617445" y="76412"/>
                  <a:pt x="619532" y="76412"/>
                </a:cubicBezTo>
                <a:cubicBezTo>
                  <a:pt x="619532" y="75716"/>
                  <a:pt x="618488" y="75716"/>
                  <a:pt x="618488" y="74672"/>
                </a:cubicBezTo>
                <a:lnTo>
                  <a:pt x="620576" y="76412"/>
                </a:lnTo>
                <a:lnTo>
                  <a:pt x="620576" y="77455"/>
                </a:lnTo>
                <a:cubicBezTo>
                  <a:pt x="621619" y="77455"/>
                  <a:pt x="623358" y="78499"/>
                  <a:pt x="624402" y="78499"/>
                </a:cubicBezTo>
                <a:cubicBezTo>
                  <a:pt x="624402" y="77455"/>
                  <a:pt x="623358" y="77455"/>
                  <a:pt x="623358" y="76412"/>
                </a:cubicBezTo>
                <a:lnTo>
                  <a:pt x="622663" y="75716"/>
                </a:lnTo>
                <a:close/>
                <a:moveTo>
                  <a:pt x="673450" y="72585"/>
                </a:moveTo>
                <a:lnTo>
                  <a:pt x="673450" y="76412"/>
                </a:lnTo>
                <a:lnTo>
                  <a:pt x="673131" y="79282"/>
                </a:lnTo>
                <a:lnTo>
                  <a:pt x="673020" y="80280"/>
                </a:lnTo>
                <a:lnTo>
                  <a:pt x="672300" y="83700"/>
                </a:lnTo>
                <a:lnTo>
                  <a:pt x="667686" y="94134"/>
                </a:lnTo>
                <a:lnTo>
                  <a:pt x="665797" y="96589"/>
                </a:lnTo>
                <a:lnTo>
                  <a:pt x="665797" y="96241"/>
                </a:lnTo>
                <a:cubicBezTo>
                  <a:pt x="665449" y="96589"/>
                  <a:pt x="665101" y="96937"/>
                  <a:pt x="665101" y="96937"/>
                </a:cubicBezTo>
                <a:cubicBezTo>
                  <a:pt x="665101" y="97285"/>
                  <a:pt x="664753" y="97285"/>
                  <a:pt x="664753" y="97285"/>
                </a:cubicBezTo>
                <a:cubicBezTo>
                  <a:pt x="664058" y="97981"/>
                  <a:pt x="663014" y="98677"/>
                  <a:pt x="662318" y="99372"/>
                </a:cubicBezTo>
                <a:cubicBezTo>
                  <a:pt x="663014" y="98329"/>
                  <a:pt x="663710" y="97285"/>
                  <a:pt x="664753" y="96241"/>
                </a:cubicBezTo>
                <a:lnTo>
                  <a:pt x="664753" y="94154"/>
                </a:lnTo>
                <a:cubicBezTo>
                  <a:pt x="664753" y="93110"/>
                  <a:pt x="665797" y="92415"/>
                  <a:pt x="665797" y="91371"/>
                </a:cubicBezTo>
                <a:lnTo>
                  <a:pt x="665797" y="92415"/>
                </a:lnTo>
                <a:cubicBezTo>
                  <a:pt x="667536" y="89284"/>
                  <a:pt x="668580" y="85457"/>
                  <a:pt x="669623" y="82326"/>
                </a:cubicBezTo>
                <a:cubicBezTo>
                  <a:pt x="670667" y="80586"/>
                  <a:pt x="670667" y="78499"/>
                  <a:pt x="671710" y="76412"/>
                </a:cubicBezTo>
                <a:cubicBezTo>
                  <a:pt x="672406" y="75716"/>
                  <a:pt x="672406" y="74672"/>
                  <a:pt x="673450" y="72585"/>
                </a:cubicBezTo>
                <a:close/>
                <a:moveTo>
                  <a:pt x="635185" y="72585"/>
                </a:moveTo>
                <a:cubicBezTo>
                  <a:pt x="634142" y="73629"/>
                  <a:pt x="633446" y="73629"/>
                  <a:pt x="633446" y="74672"/>
                </a:cubicBezTo>
                <a:cubicBezTo>
                  <a:pt x="634142" y="74672"/>
                  <a:pt x="635185" y="73629"/>
                  <a:pt x="635185" y="73629"/>
                </a:cubicBezTo>
                <a:cubicBezTo>
                  <a:pt x="635185" y="73976"/>
                  <a:pt x="635185" y="74324"/>
                  <a:pt x="635185" y="74324"/>
                </a:cubicBezTo>
                <a:cubicBezTo>
                  <a:pt x="635533" y="74324"/>
                  <a:pt x="635881" y="73976"/>
                  <a:pt x="636229" y="73629"/>
                </a:cubicBezTo>
                <a:cubicBezTo>
                  <a:pt x="635185" y="73629"/>
                  <a:pt x="635185" y="72585"/>
                  <a:pt x="635185" y="72585"/>
                </a:cubicBezTo>
                <a:close/>
                <a:moveTo>
                  <a:pt x="601791" y="72585"/>
                </a:moveTo>
                <a:cubicBezTo>
                  <a:pt x="602835" y="72585"/>
                  <a:pt x="602835" y="73629"/>
                  <a:pt x="603878" y="74672"/>
                </a:cubicBezTo>
                <a:lnTo>
                  <a:pt x="605966" y="74672"/>
                </a:lnTo>
                <a:cubicBezTo>
                  <a:pt x="604922" y="74672"/>
                  <a:pt x="604922" y="73629"/>
                  <a:pt x="604922" y="73629"/>
                </a:cubicBezTo>
                <a:cubicBezTo>
                  <a:pt x="603878" y="72585"/>
                  <a:pt x="602835" y="72585"/>
                  <a:pt x="601791" y="72585"/>
                </a:cubicBezTo>
                <a:close/>
                <a:moveTo>
                  <a:pt x="626489" y="70845"/>
                </a:moveTo>
                <a:cubicBezTo>
                  <a:pt x="625446" y="70845"/>
                  <a:pt x="625446" y="71541"/>
                  <a:pt x="624402" y="71541"/>
                </a:cubicBezTo>
                <a:cubicBezTo>
                  <a:pt x="624402" y="72585"/>
                  <a:pt x="625446" y="72585"/>
                  <a:pt x="626489" y="73629"/>
                </a:cubicBezTo>
                <a:cubicBezTo>
                  <a:pt x="627533" y="74672"/>
                  <a:pt x="627533" y="74672"/>
                  <a:pt x="628228" y="76412"/>
                </a:cubicBezTo>
                <a:cubicBezTo>
                  <a:pt x="627533" y="75716"/>
                  <a:pt x="626489" y="74672"/>
                  <a:pt x="624402" y="74672"/>
                </a:cubicBezTo>
                <a:lnTo>
                  <a:pt x="623358" y="74672"/>
                </a:lnTo>
                <a:cubicBezTo>
                  <a:pt x="623358" y="75716"/>
                  <a:pt x="624402" y="75716"/>
                  <a:pt x="624402" y="76412"/>
                </a:cubicBezTo>
                <a:cubicBezTo>
                  <a:pt x="625446" y="77455"/>
                  <a:pt x="625446" y="77455"/>
                  <a:pt x="625446" y="78499"/>
                </a:cubicBezTo>
                <a:cubicBezTo>
                  <a:pt x="625446" y="77455"/>
                  <a:pt x="626489" y="77455"/>
                  <a:pt x="626489" y="77455"/>
                </a:cubicBezTo>
                <a:cubicBezTo>
                  <a:pt x="625446" y="76412"/>
                  <a:pt x="625446" y="75716"/>
                  <a:pt x="624402" y="74672"/>
                </a:cubicBezTo>
                <a:lnTo>
                  <a:pt x="627533" y="77455"/>
                </a:lnTo>
                <a:lnTo>
                  <a:pt x="628228" y="76412"/>
                </a:lnTo>
                <a:cubicBezTo>
                  <a:pt x="629272" y="75716"/>
                  <a:pt x="630315" y="75716"/>
                  <a:pt x="631359" y="74672"/>
                </a:cubicBezTo>
                <a:lnTo>
                  <a:pt x="629272" y="72585"/>
                </a:lnTo>
                <a:cubicBezTo>
                  <a:pt x="628228" y="71541"/>
                  <a:pt x="627533" y="71541"/>
                  <a:pt x="626489" y="70845"/>
                </a:cubicBezTo>
                <a:close/>
                <a:moveTo>
                  <a:pt x="588225" y="70845"/>
                </a:moveTo>
                <a:cubicBezTo>
                  <a:pt x="588225" y="71541"/>
                  <a:pt x="589268" y="72585"/>
                  <a:pt x="591008" y="73629"/>
                </a:cubicBezTo>
                <a:lnTo>
                  <a:pt x="592051" y="73629"/>
                </a:lnTo>
                <a:cubicBezTo>
                  <a:pt x="591008" y="72585"/>
                  <a:pt x="589268" y="71541"/>
                  <a:pt x="588225" y="70845"/>
                </a:cubicBezTo>
                <a:close/>
                <a:moveTo>
                  <a:pt x="640055" y="69802"/>
                </a:moveTo>
                <a:cubicBezTo>
                  <a:pt x="639360" y="69802"/>
                  <a:pt x="639360" y="70845"/>
                  <a:pt x="639360" y="71541"/>
                </a:cubicBezTo>
                <a:lnTo>
                  <a:pt x="638664" y="72237"/>
                </a:lnTo>
                <a:lnTo>
                  <a:pt x="638316" y="71541"/>
                </a:lnTo>
                <a:cubicBezTo>
                  <a:pt x="637273" y="71541"/>
                  <a:pt x="637273" y="72585"/>
                  <a:pt x="636229" y="72585"/>
                </a:cubicBezTo>
                <a:lnTo>
                  <a:pt x="637273" y="73629"/>
                </a:lnTo>
                <a:cubicBezTo>
                  <a:pt x="637968" y="72933"/>
                  <a:pt x="638664" y="72585"/>
                  <a:pt x="639012" y="72237"/>
                </a:cubicBezTo>
                <a:cubicBezTo>
                  <a:pt x="639012" y="72237"/>
                  <a:pt x="639360" y="71889"/>
                  <a:pt x="639360" y="71541"/>
                </a:cubicBezTo>
                <a:lnTo>
                  <a:pt x="640055" y="70845"/>
                </a:lnTo>
                <a:close/>
                <a:moveTo>
                  <a:pt x="589964" y="69802"/>
                </a:moveTo>
                <a:cubicBezTo>
                  <a:pt x="591008" y="70845"/>
                  <a:pt x="593095" y="72585"/>
                  <a:pt x="595182" y="73629"/>
                </a:cubicBezTo>
                <a:lnTo>
                  <a:pt x="595878" y="73629"/>
                </a:lnTo>
                <a:cubicBezTo>
                  <a:pt x="594138" y="72585"/>
                  <a:pt x="592051" y="70845"/>
                  <a:pt x="589964" y="69802"/>
                </a:cubicBezTo>
                <a:close/>
                <a:moveTo>
                  <a:pt x="621619" y="68758"/>
                </a:moveTo>
                <a:lnTo>
                  <a:pt x="622315" y="68758"/>
                </a:lnTo>
                <a:cubicBezTo>
                  <a:pt x="622663" y="69454"/>
                  <a:pt x="622663" y="69802"/>
                  <a:pt x="622663" y="69802"/>
                </a:cubicBezTo>
                <a:cubicBezTo>
                  <a:pt x="622315" y="69454"/>
                  <a:pt x="621967" y="69454"/>
                  <a:pt x="621967" y="69106"/>
                </a:cubicBezTo>
                <a:close/>
                <a:moveTo>
                  <a:pt x="644578" y="68410"/>
                </a:moveTo>
                <a:lnTo>
                  <a:pt x="644925" y="68758"/>
                </a:lnTo>
                <a:lnTo>
                  <a:pt x="644578" y="69454"/>
                </a:lnTo>
                <a:lnTo>
                  <a:pt x="643186" y="70845"/>
                </a:lnTo>
                <a:lnTo>
                  <a:pt x="642838" y="70150"/>
                </a:lnTo>
                <a:cubicBezTo>
                  <a:pt x="643534" y="69802"/>
                  <a:pt x="644230" y="69454"/>
                  <a:pt x="644230" y="68758"/>
                </a:cubicBezTo>
                <a:close/>
                <a:moveTo>
                  <a:pt x="628228" y="67714"/>
                </a:moveTo>
                <a:lnTo>
                  <a:pt x="626489" y="69802"/>
                </a:lnTo>
                <a:cubicBezTo>
                  <a:pt x="627533" y="70845"/>
                  <a:pt x="628228" y="71541"/>
                  <a:pt x="630315" y="71541"/>
                </a:cubicBezTo>
                <a:cubicBezTo>
                  <a:pt x="631359" y="71541"/>
                  <a:pt x="631359" y="71541"/>
                  <a:pt x="632403" y="72585"/>
                </a:cubicBezTo>
                <a:lnTo>
                  <a:pt x="633446" y="71541"/>
                </a:lnTo>
                <a:cubicBezTo>
                  <a:pt x="633446" y="70845"/>
                  <a:pt x="632403" y="70845"/>
                  <a:pt x="631359" y="70845"/>
                </a:cubicBezTo>
                <a:lnTo>
                  <a:pt x="630315" y="70845"/>
                </a:lnTo>
                <a:close/>
                <a:moveTo>
                  <a:pt x="621619" y="67714"/>
                </a:moveTo>
                <a:cubicBezTo>
                  <a:pt x="622663" y="67714"/>
                  <a:pt x="623358" y="68758"/>
                  <a:pt x="624402" y="69802"/>
                </a:cubicBezTo>
                <a:cubicBezTo>
                  <a:pt x="623706" y="69106"/>
                  <a:pt x="623011" y="68758"/>
                  <a:pt x="622315" y="68758"/>
                </a:cubicBezTo>
                <a:cubicBezTo>
                  <a:pt x="621967" y="68410"/>
                  <a:pt x="621967" y="68062"/>
                  <a:pt x="621619" y="67714"/>
                </a:cubicBezTo>
                <a:close/>
                <a:moveTo>
                  <a:pt x="613618" y="67714"/>
                </a:moveTo>
                <a:lnTo>
                  <a:pt x="614662" y="68758"/>
                </a:lnTo>
                <a:cubicBezTo>
                  <a:pt x="616749" y="69802"/>
                  <a:pt x="617445" y="70845"/>
                  <a:pt x="618488" y="71541"/>
                </a:cubicBezTo>
                <a:lnTo>
                  <a:pt x="615706" y="68758"/>
                </a:lnTo>
                <a:cubicBezTo>
                  <a:pt x="614662" y="68758"/>
                  <a:pt x="614662" y="67714"/>
                  <a:pt x="613618" y="67714"/>
                </a:cubicBezTo>
                <a:close/>
                <a:moveTo>
                  <a:pt x="572571" y="67714"/>
                </a:moveTo>
                <a:cubicBezTo>
                  <a:pt x="572571" y="69802"/>
                  <a:pt x="573267" y="71541"/>
                  <a:pt x="573267" y="73629"/>
                </a:cubicBezTo>
                <a:lnTo>
                  <a:pt x="578485" y="73629"/>
                </a:lnTo>
                <a:lnTo>
                  <a:pt x="579181" y="72585"/>
                </a:lnTo>
                <a:cubicBezTo>
                  <a:pt x="577441" y="70845"/>
                  <a:pt x="574311" y="68758"/>
                  <a:pt x="572571" y="67714"/>
                </a:cubicBezTo>
                <a:close/>
                <a:moveTo>
                  <a:pt x="606661" y="66671"/>
                </a:moveTo>
                <a:cubicBezTo>
                  <a:pt x="608748" y="68758"/>
                  <a:pt x="610836" y="70845"/>
                  <a:pt x="613618" y="74672"/>
                </a:cubicBezTo>
                <a:cubicBezTo>
                  <a:pt x="614662" y="73629"/>
                  <a:pt x="615706" y="73629"/>
                  <a:pt x="616749" y="73629"/>
                </a:cubicBezTo>
                <a:cubicBezTo>
                  <a:pt x="616749" y="72585"/>
                  <a:pt x="615706" y="72585"/>
                  <a:pt x="615706" y="71541"/>
                </a:cubicBezTo>
                <a:cubicBezTo>
                  <a:pt x="612575" y="69802"/>
                  <a:pt x="609792" y="67714"/>
                  <a:pt x="606661" y="66671"/>
                </a:cubicBezTo>
                <a:close/>
                <a:moveTo>
                  <a:pt x="631359" y="65627"/>
                </a:moveTo>
                <a:cubicBezTo>
                  <a:pt x="631359" y="65975"/>
                  <a:pt x="631707" y="65975"/>
                  <a:pt x="631707" y="65975"/>
                </a:cubicBezTo>
                <a:lnTo>
                  <a:pt x="631707" y="66323"/>
                </a:lnTo>
                <a:lnTo>
                  <a:pt x="632055" y="66323"/>
                </a:lnTo>
                <a:lnTo>
                  <a:pt x="632287" y="66671"/>
                </a:lnTo>
                <a:lnTo>
                  <a:pt x="632403" y="66845"/>
                </a:lnTo>
                <a:lnTo>
                  <a:pt x="632518" y="67019"/>
                </a:lnTo>
                <a:lnTo>
                  <a:pt x="632750" y="67366"/>
                </a:lnTo>
                <a:cubicBezTo>
                  <a:pt x="632750" y="67366"/>
                  <a:pt x="633098" y="67366"/>
                  <a:pt x="633098" y="67714"/>
                </a:cubicBezTo>
                <a:cubicBezTo>
                  <a:pt x="633098" y="68062"/>
                  <a:pt x="633098" y="68062"/>
                  <a:pt x="633098" y="68062"/>
                </a:cubicBezTo>
                <a:lnTo>
                  <a:pt x="633446" y="68062"/>
                </a:lnTo>
                <a:lnTo>
                  <a:pt x="633446" y="68410"/>
                </a:lnTo>
                <a:cubicBezTo>
                  <a:pt x="633794" y="68758"/>
                  <a:pt x="634142" y="69106"/>
                  <a:pt x="634142" y="69802"/>
                </a:cubicBezTo>
                <a:cubicBezTo>
                  <a:pt x="634142" y="68758"/>
                  <a:pt x="635185" y="68758"/>
                  <a:pt x="635185" y="68758"/>
                </a:cubicBezTo>
                <a:cubicBezTo>
                  <a:pt x="633446" y="67714"/>
                  <a:pt x="632403" y="66671"/>
                  <a:pt x="631359" y="65627"/>
                </a:cubicBezTo>
                <a:close/>
                <a:moveTo>
                  <a:pt x="630315" y="65627"/>
                </a:moveTo>
                <a:lnTo>
                  <a:pt x="629272" y="66671"/>
                </a:lnTo>
                <a:lnTo>
                  <a:pt x="632403" y="69802"/>
                </a:lnTo>
                <a:cubicBezTo>
                  <a:pt x="632403" y="68758"/>
                  <a:pt x="631359" y="67714"/>
                  <a:pt x="630315" y="65627"/>
                </a:cubicBezTo>
                <a:close/>
                <a:moveTo>
                  <a:pt x="627533" y="65627"/>
                </a:moveTo>
                <a:lnTo>
                  <a:pt x="628228" y="66671"/>
                </a:lnTo>
                <a:cubicBezTo>
                  <a:pt x="629272" y="65627"/>
                  <a:pt x="629272" y="65627"/>
                  <a:pt x="628228" y="65627"/>
                </a:cubicBezTo>
                <a:close/>
                <a:moveTo>
                  <a:pt x="603878" y="65627"/>
                </a:moveTo>
                <a:cubicBezTo>
                  <a:pt x="605966" y="67714"/>
                  <a:pt x="607705" y="69802"/>
                  <a:pt x="609792" y="72585"/>
                </a:cubicBezTo>
                <a:cubicBezTo>
                  <a:pt x="609444" y="72585"/>
                  <a:pt x="609096" y="72237"/>
                  <a:pt x="609096" y="72237"/>
                </a:cubicBezTo>
                <a:cubicBezTo>
                  <a:pt x="607357" y="69106"/>
                  <a:pt x="605618" y="67366"/>
                  <a:pt x="603878" y="65627"/>
                </a:cubicBezTo>
                <a:close/>
                <a:moveTo>
                  <a:pt x="603878" y="65627"/>
                </a:moveTo>
                <a:cubicBezTo>
                  <a:pt x="604922" y="67019"/>
                  <a:pt x="605966" y="67714"/>
                  <a:pt x="607009" y="68758"/>
                </a:cubicBezTo>
                <a:cubicBezTo>
                  <a:pt x="607705" y="69454"/>
                  <a:pt x="608053" y="70150"/>
                  <a:pt x="608748" y="70845"/>
                </a:cubicBezTo>
                <a:close/>
                <a:moveTo>
                  <a:pt x="599008" y="65627"/>
                </a:moveTo>
                <a:cubicBezTo>
                  <a:pt x="597965" y="66671"/>
                  <a:pt x="597965" y="66671"/>
                  <a:pt x="596921" y="66671"/>
                </a:cubicBezTo>
                <a:cubicBezTo>
                  <a:pt x="599008" y="67714"/>
                  <a:pt x="600052" y="69802"/>
                  <a:pt x="600052" y="70845"/>
                </a:cubicBezTo>
                <a:cubicBezTo>
                  <a:pt x="600748" y="70845"/>
                  <a:pt x="600748" y="71541"/>
                  <a:pt x="601791" y="71541"/>
                </a:cubicBezTo>
                <a:cubicBezTo>
                  <a:pt x="601791" y="71541"/>
                  <a:pt x="602835" y="72585"/>
                  <a:pt x="603878" y="72585"/>
                </a:cubicBezTo>
                <a:lnTo>
                  <a:pt x="606661" y="72585"/>
                </a:lnTo>
                <a:cubicBezTo>
                  <a:pt x="603878" y="70845"/>
                  <a:pt x="600748" y="68758"/>
                  <a:pt x="599008" y="65627"/>
                </a:cubicBezTo>
                <a:close/>
                <a:moveTo>
                  <a:pt x="563527" y="65627"/>
                </a:moveTo>
                <a:cubicBezTo>
                  <a:pt x="564571" y="67714"/>
                  <a:pt x="565614" y="69802"/>
                  <a:pt x="565614" y="71541"/>
                </a:cubicBezTo>
                <a:cubicBezTo>
                  <a:pt x="566658" y="72585"/>
                  <a:pt x="566658" y="72585"/>
                  <a:pt x="566658" y="73629"/>
                </a:cubicBezTo>
                <a:lnTo>
                  <a:pt x="572571" y="73629"/>
                </a:lnTo>
                <a:cubicBezTo>
                  <a:pt x="572571" y="71541"/>
                  <a:pt x="572571" y="69802"/>
                  <a:pt x="571528" y="67714"/>
                </a:cubicBezTo>
                <a:cubicBezTo>
                  <a:pt x="570484" y="66671"/>
                  <a:pt x="568397" y="66671"/>
                  <a:pt x="567701" y="65627"/>
                </a:cubicBezTo>
                <a:close/>
                <a:moveTo>
                  <a:pt x="620576" y="65279"/>
                </a:moveTo>
                <a:cubicBezTo>
                  <a:pt x="620576" y="65627"/>
                  <a:pt x="620576" y="65627"/>
                  <a:pt x="620576" y="65627"/>
                </a:cubicBezTo>
                <a:lnTo>
                  <a:pt x="619532" y="65627"/>
                </a:lnTo>
                <a:cubicBezTo>
                  <a:pt x="619880" y="65627"/>
                  <a:pt x="620228" y="65627"/>
                  <a:pt x="620576" y="65279"/>
                </a:cubicBezTo>
                <a:close/>
                <a:moveTo>
                  <a:pt x="642143" y="64931"/>
                </a:moveTo>
                <a:cubicBezTo>
                  <a:pt x="641099" y="65627"/>
                  <a:pt x="640055" y="66671"/>
                  <a:pt x="640055" y="67714"/>
                </a:cubicBezTo>
                <a:cubicBezTo>
                  <a:pt x="641099" y="66671"/>
                  <a:pt x="642143" y="65627"/>
                  <a:pt x="643186" y="65627"/>
                </a:cubicBezTo>
                <a:cubicBezTo>
                  <a:pt x="642143" y="65627"/>
                  <a:pt x="642143" y="64931"/>
                  <a:pt x="642143" y="64931"/>
                </a:cubicBezTo>
                <a:close/>
                <a:moveTo>
                  <a:pt x="620228" y="64931"/>
                </a:moveTo>
                <a:cubicBezTo>
                  <a:pt x="620576" y="65279"/>
                  <a:pt x="620576" y="65279"/>
                  <a:pt x="620923" y="65279"/>
                </a:cubicBezTo>
                <a:cubicBezTo>
                  <a:pt x="620576" y="65279"/>
                  <a:pt x="620576" y="65279"/>
                  <a:pt x="620576" y="65279"/>
                </a:cubicBezTo>
                <a:cubicBezTo>
                  <a:pt x="620576" y="65279"/>
                  <a:pt x="620228" y="65279"/>
                  <a:pt x="620228" y="64931"/>
                </a:cubicBezTo>
                <a:close/>
                <a:moveTo>
                  <a:pt x="601791" y="64931"/>
                </a:moveTo>
                <a:lnTo>
                  <a:pt x="600748" y="65627"/>
                </a:lnTo>
                <a:cubicBezTo>
                  <a:pt x="603531" y="68410"/>
                  <a:pt x="606313" y="70150"/>
                  <a:pt x="609096" y="72237"/>
                </a:cubicBezTo>
                <a:cubicBezTo>
                  <a:pt x="609096" y="72585"/>
                  <a:pt x="609444" y="72933"/>
                  <a:pt x="609792" y="73629"/>
                </a:cubicBezTo>
                <a:lnTo>
                  <a:pt x="611879" y="73629"/>
                </a:lnTo>
                <a:cubicBezTo>
                  <a:pt x="610488" y="71889"/>
                  <a:pt x="608748" y="70150"/>
                  <a:pt x="607009" y="68758"/>
                </a:cubicBezTo>
                <a:cubicBezTo>
                  <a:pt x="605966" y="67366"/>
                  <a:pt x="605270" y="65975"/>
                  <a:pt x="603878" y="64931"/>
                </a:cubicBezTo>
                <a:lnTo>
                  <a:pt x="602835" y="64931"/>
                </a:lnTo>
                <a:close/>
                <a:moveTo>
                  <a:pt x="618488" y="63888"/>
                </a:moveTo>
                <a:lnTo>
                  <a:pt x="619880" y="63888"/>
                </a:lnTo>
                <a:cubicBezTo>
                  <a:pt x="620228" y="63888"/>
                  <a:pt x="620576" y="64235"/>
                  <a:pt x="620576" y="64931"/>
                </a:cubicBezTo>
                <a:lnTo>
                  <a:pt x="620228" y="64931"/>
                </a:lnTo>
                <a:cubicBezTo>
                  <a:pt x="620228" y="64931"/>
                  <a:pt x="619880" y="64931"/>
                  <a:pt x="619532" y="64931"/>
                </a:cubicBezTo>
                <a:lnTo>
                  <a:pt x="619184" y="64931"/>
                </a:lnTo>
                <a:cubicBezTo>
                  <a:pt x="618836" y="64583"/>
                  <a:pt x="618488" y="64235"/>
                  <a:pt x="618488" y="63888"/>
                </a:cubicBezTo>
                <a:close/>
                <a:moveTo>
                  <a:pt x="670667" y="62844"/>
                </a:moveTo>
                <a:cubicBezTo>
                  <a:pt x="671015" y="63888"/>
                  <a:pt x="671363" y="64931"/>
                  <a:pt x="671710" y="65627"/>
                </a:cubicBezTo>
                <a:lnTo>
                  <a:pt x="671710" y="66671"/>
                </a:lnTo>
                <a:cubicBezTo>
                  <a:pt x="671363" y="67019"/>
                  <a:pt x="671363" y="67714"/>
                  <a:pt x="671015" y="68062"/>
                </a:cubicBezTo>
                <a:cubicBezTo>
                  <a:pt x="671015" y="66671"/>
                  <a:pt x="671015" y="65279"/>
                  <a:pt x="670667" y="63888"/>
                </a:cubicBezTo>
                <a:close/>
                <a:moveTo>
                  <a:pt x="640055" y="62844"/>
                </a:moveTo>
                <a:cubicBezTo>
                  <a:pt x="639360" y="63888"/>
                  <a:pt x="639360" y="63888"/>
                  <a:pt x="638316" y="63888"/>
                </a:cubicBezTo>
                <a:cubicBezTo>
                  <a:pt x="638316" y="64931"/>
                  <a:pt x="639360" y="64931"/>
                  <a:pt x="639360" y="65627"/>
                </a:cubicBezTo>
                <a:lnTo>
                  <a:pt x="641099" y="63888"/>
                </a:lnTo>
                <a:close/>
                <a:moveTo>
                  <a:pt x="595182" y="62844"/>
                </a:moveTo>
                <a:lnTo>
                  <a:pt x="596921" y="64931"/>
                </a:lnTo>
                <a:lnTo>
                  <a:pt x="599008" y="64931"/>
                </a:lnTo>
                <a:lnTo>
                  <a:pt x="597965" y="63888"/>
                </a:lnTo>
                <a:cubicBezTo>
                  <a:pt x="596921" y="63888"/>
                  <a:pt x="595878" y="63888"/>
                  <a:pt x="595182" y="62844"/>
                </a:cubicBezTo>
                <a:close/>
                <a:moveTo>
                  <a:pt x="582311" y="62844"/>
                </a:moveTo>
                <a:cubicBezTo>
                  <a:pt x="583355" y="64931"/>
                  <a:pt x="585094" y="66671"/>
                  <a:pt x="587181" y="66671"/>
                </a:cubicBezTo>
                <a:lnTo>
                  <a:pt x="588225" y="66671"/>
                </a:lnTo>
                <a:lnTo>
                  <a:pt x="587181" y="65627"/>
                </a:lnTo>
                <a:cubicBezTo>
                  <a:pt x="586138" y="64931"/>
                  <a:pt x="586138" y="64931"/>
                  <a:pt x="586138" y="63888"/>
                </a:cubicBezTo>
                <a:lnTo>
                  <a:pt x="586138" y="62844"/>
                </a:lnTo>
                <a:close/>
                <a:moveTo>
                  <a:pt x="611879" y="61800"/>
                </a:moveTo>
                <a:lnTo>
                  <a:pt x="614662" y="64931"/>
                </a:lnTo>
                <a:lnTo>
                  <a:pt x="615706" y="64931"/>
                </a:lnTo>
                <a:cubicBezTo>
                  <a:pt x="614662" y="63888"/>
                  <a:pt x="612575" y="62844"/>
                  <a:pt x="611879" y="61800"/>
                </a:cubicBezTo>
                <a:close/>
                <a:moveTo>
                  <a:pt x="633446" y="60757"/>
                </a:moveTo>
                <a:cubicBezTo>
                  <a:pt x="631359" y="61800"/>
                  <a:pt x="630315" y="61800"/>
                  <a:pt x="629272" y="62844"/>
                </a:cubicBezTo>
                <a:cubicBezTo>
                  <a:pt x="630315" y="62844"/>
                  <a:pt x="630315" y="63888"/>
                  <a:pt x="630315" y="63888"/>
                </a:cubicBezTo>
                <a:lnTo>
                  <a:pt x="632403" y="63888"/>
                </a:lnTo>
                <a:cubicBezTo>
                  <a:pt x="631359" y="63888"/>
                  <a:pt x="631359" y="64931"/>
                  <a:pt x="631359" y="64931"/>
                </a:cubicBezTo>
                <a:cubicBezTo>
                  <a:pt x="633446" y="65627"/>
                  <a:pt x="634142" y="66671"/>
                  <a:pt x="635185" y="67714"/>
                </a:cubicBezTo>
                <a:cubicBezTo>
                  <a:pt x="636229" y="66671"/>
                  <a:pt x="637273" y="66671"/>
                  <a:pt x="638316" y="65627"/>
                </a:cubicBezTo>
                <a:cubicBezTo>
                  <a:pt x="637273" y="65627"/>
                  <a:pt x="637273" y="64931"/>
                  <a:pt x="637273" y="64931"/>
                </a:cubicBezTo>
                <a:lnTo>
                  <a:pt x="636229" y="63888"/>
                </a:lnTo>
                <a:lnTo>
                  <a:pt x="632403" y="63888"/>
                </a:lnTo>
                <a:cubicBezTo>
                  <a:pt x="633446" y="62844"/>
                  <a:pt x="633446" y="61800"/>
                  <a:pt x="634142" y="61800"/>
                </a:cubicBezTo>
                <a:close/>
                <a:moveTo>
                  <a:pt x="611879" y="60757"/>
                </a:moveTo>
                <a:lnTo>
                  <a:pt x="613618" y="61800"/>
                </a:lnTo>
                <a:cubicBezTo>
                  <a:pt x="613618" y="61800"/>
                  <a:pt x="613966" y="61800"/>
                  <a:pt x="613966" y="62148"/>
                </a:cubicBezTo>
                <a:cubicBezTo>
                  <a:pt x="613618" y="61800"/>
                  <a:pt x="613271" y="61800"/>
                  <a:pt x="612575" y="61800"/>
                </a:cubicBezTo>
                <a:lnTo>
                  <a:pt x="612227" y="61800"/>
                </a:lnTo>
                <a:cubicBezTo>
                  <a:pt x="611879" y="61452"/>
                  <a:pt x="611879" y="61104"/>
                  <a:pt x="611879" y="60757"/>
                </a:cubicBezTo>
                <a:close/>
                <a:moveTo>
                  <a:pt x="650143" y="59713"/>
                </a:moveTo>
                <a:lnTo>
                  <a:pt x="650143" y="62844"/>
                </a:lnTo>
                <a:cubicBezTo>
                  <a:pt x="650143" y="62148"/>
                  <a:pt x="650143" y="61104"/>
                  <a:pt x="649448" y="60409"/>
                </a:cubicBezTo>
                <a:close/>
                <a:moveTo>
                  <a:pt x="617445" y="59713"/>
                </a:moveTo>
                <a:cubicBezTo>
                  <a:pt x="617445" y="60757"/>
                  <a:pt x="618488" y="60757"/>
                  <a:pt x="618488" y="61800"/>
                </a:cubicBezTo>
                <a:cubicBezTo>
                  <a:pt x="619532" y="62844"/>
                  <a:pt x="620576" y="62844"/>
                  <a:pt x="621619" y="62844"/>
                </a:cubicBezTo>
                <a:cubicBezTo>
                  <a:pt x="620576" y="62844"/>
                  <a:pt x="618488" y="61800"/>
                  <a:pt x="617445" y="59713"/>
                </a:cubicBezTo>
                <a:close/>
                <a:moveTo>
                  <a:pt x="602835" y="59713"/>
                </a:moveTo>
                <a:cubicBezTo>
                  <a:pt x="604226" y="60757"/>
                  <a:pt x="605270" y="61800"/>
                  <a:pt x="605966" y="62496"/>
                </a:cubicBezTo>
                <a:cubicBezTo>
                  <a:pt x="605618" y="62148"/>
                  <a:pt x="605618" y="62148"/>
                  <a:pt x="605270" y="62148"/>
                </a:cubicBezTo>
                <a:cubicBezTo>
                  <a:pt x="604574" y="61452"/>
                  <a:pt x="603878" y="60757"/>
                  <a:pt x="602835" y="59713"/>
                </a:cubicBezTo>
                <a:close/>
                <a:moveTo>
                  <a:pt x="595878" y="59017"/>
                </a:moveTo>
                <a:cubicBezTo>
                  <a:pt x="595878" y="59713"/>
                  <a:pt x="596921" y="59713"/>
                  <a:pt x="596921" y="60757"/>
                </a:cubicBezTo>
                <a:cubicBezTo>
                  <a:pt x="596921" y="61800"/>
                  <a:pt x="597965" y="61800"/>
                  <a:pt x="599008" y="61800"/>
                </a:cubicBezTo>
                <a:cubicBezTo>
                  <a:pt x="597965" y="60757"/>
                  <a:pt x="595878" y="59713"/>
                  <a:pt x="595878" y="59017"/>
                </a:cubicBezTo>
                <a:close/>
                <a:moveTo>
                  <a:pt x="622663" y="57973"/>
                </a:moveTo>
                <a:cubicBezTo>
                  <a:pt x="624402" y="59017"/>
                  <a:pt x="626489" y="60757"/>
                  <a:pt x="628228" y="62844"/>
                </a:cubicBezTo>
                <a:cubicBezTo>
                  <a:pt x="626837" y="61800"/>
                  <a:pt x="625793" y="60757"/>
                  <a:pt x="624402" y="59713"/>
                </a:cubicBezTo>
                <a:close/>
                <a:moveTo>
                  <a:pt x="649100" y="56930"/>
                </a:moveTo>
                <a:cubicBezTo>
                  <a:pt x="648056" y="57973"/>
                  <a:pt x="645969" y="59017"/>
                  <a:pt x="644925" y="59713"/>
                </a:cubicBezTo>
                <a:cubicBezTo>
                  <a:pt x="644230" y="61800"/>
                  <a:pt x="643186" y="62844"/>
                  <a:pt x="642143" y="63888"/>
                </a:cubicBezTo>
                <a:lnTo>
                  <a:pt x="643186" y="64931"/>
                </a:lnTo>
                <a:cubicBezTo>
                  <a:pt x="644925" y="63888"/>
                  <a:pt x="645969" y="61800"/>
                  <a:pt x="648056" y="59713"/>
                </a:cubicBezTo>
                <a:lnTo>
                  <a:pt x="649100" y="59017"/>
                </a:lnTo>
                <a:close/>
                <a:moveTo>
                  <a:pt x="603878" y="56930"/>
                </a:moveTo>
                <a:cubicBezTo>
                  <a:pt x="605966" y="57973"/>
                  <a:pt x="607705" y="59713"/>
                  <a:pt x="609792" y="60757"/>
                </a:cubicBezTo>
                <a:lnTo>
                  <a:pt x="607705" y="59713"/>
                </a:lnTo>
                <a:cubicBezTo>
                  <a:pt x="609792" y="60757"/>
                  <a:pt x="612575" y="62844"/>
                  <a:pt x="614662" y="65627"/>
                </a:cubicBezTo>
                <a:cubicBezTo>
                  <a:pt x="613618" y="63888"/>
                  <a:pt x="611879" y="61800"/>
                  <a:pt x="609792" y="60757"/>
                </a:cubicBezTo>
                <a:lnTo>
                  <a:pt x="612227" y="61800"/>
                </a:lnTo>
                <a:cubicBezTo>
                  <a:pt x="613271" y="63192"/>
                  <a:pt x="615010" y="63888"/>
                  <a:pt x="617445" y="64931"/>
                </a:cubicBezTo>
                <a:lnTo>
                  <a:pt x="619184" y="64931"/>
                </a:lnTo>
                <a:cubicBezTo>
                  <a:pt x="619184" y="64931"/>
                  <a:pt x="619532" y="65279"/>
                  <a:pt x="619532" y="65627"/>
                </a:cubicBezTo>
                <a:lnTo>
                  <a:pt x="617445" y="65627"/>
                </a:lnTo>
                <a:lnTo>
                  <a:pt x="618488" y="66671"/>
                </a:lnTo>
                <a:lnTo>
                  <a:pt x="619532" y="66671"/>
                </a:lnTo>
                <a:lnTo>
                  <a:pt x="621619" y="68758"/>
                </a:lnTo>
                <a:lnTo>
                  <a:pt x="621619" y="68758"/>
                </a:lnTo>
                <a:cubicBezTo>
                  <a:pt x="621619" y="68758"/>
                  <a:pt x="621619" y="68758"/>
                  <a:pt x="621967" y="69106"/>
                </a:cubicBezTo>
                <a:cubicBezTo>
                  <a:pt x="622315" y="69454"/>
                  <a:pt x="622663" y="70150"/>
                  <a:pt x="622663" y="70845"/>
                </a:cubicBezTo>
                <a:cubicBezTo>
                  <a:pt x="621619" y="68758"/>
                  <a:pt x="619532" y="67714"/>
                  <a:pt x="617445" y="66671"/>
                </a:cubicBezTo>
                <a:lnTo>
                  <a:pt x="620576" y="69802"/>
                </a:lnTo>
                <a:cubicBezTo>
                  <a:pt x="620576" y="70845"/>
                  <a:pt x="621619" y="70845"/>
                  <a:pt x="621619" y="70845"/>
                </a:cubicBezTo>
                <a:lnTo>
                  <a:pt x="622663" y="70845"/>
                </a:lnTo>
                <a:cubicBezTo>
                  <a:pt x="623358" y="70845"/>
                  <a:pt x="623358" y="69802"/>
                  <a:pt x="624402" y="69802"/>
                </a:cubicBezTo>
                <a:cubicBezTo>
                  <a:pt x="625446" y="68758"/>
                  <a:pt x="626489" y="68758"/>
                  <a:pt x="627533" y="67714"/>
                </a:cubicBezTo>
                <a:cubicBezTo>
                  <a:pt x="626489" y="67714"/>
                  <a:pt x="626489" y="66671"/>
                  <a:pt x="625446" y="66671"/>
                </a:cubicBezTo>
                <a:lnTo>
                  <a:pt x="623358" y="66671"/>
                </a:lnTo>
                <a:cubicBezTo>
                  <a:pt x="622663" y="66671"/>
                  <a:pt x="621619" y="66671"/>
                  <a:pt x="621619" y="67714"/>
                </a:cubicBezTo>
                <a:cubicBezTo>
                  <a:pt x="620576" y="67714"/>
                  <a:pt x="620576" y="66671"/>
                  <a:pt x="619532" y="66671"/>
                </a:cubicBezTo>
                <a:lnTo>
                  <a:pt x="621619" y="66671"/>
                </a:lnTo>
                <a:cubicBezTo>
                  <a:pt x="620576" y="66671"/>
                  <a:pt x="620576" y="65627"/>
                  <a:pt x="620576" y="65627"/>
                </a:cubicBezTo>
                <a:lnTo>
                  <a:pt x="623358" y="65627"/>
                </a:lnTo>
                <a:lnTo>
                  <a:pt x="625446" y="65627"/>
                </a:lnTo>
                <a:lnTo>
                  <a:pt x="624402" y="64931"/>
                </a:lnTo>
                <a:cubicBezTo>
                  <a:pt x="623011" y="64931"/>
                  <a:pt x="621967" y="65279"/>
                  <a:pt x="620923" y="65279"/>
                </a:cubicBezTo>
                <a:cubicBezTo>
                  <a:pt x="621967" y="64931"/>
                  <a:pt x="622663" y="64931"/>
                  <a:pt x="623358" y="64931"/>
                </a:cubicBezTo>
                <a:cubicBezTo>
                  <a:pt x="623358" y="63888"/>
                  <a:pt x="622663" y="63888"/>
                  <a:pt x="622663" y="63888"/>
                </a:cubicBezTo>
                <a:lnTo>
                  <a:pt x="619880" y="63888"/>
                </a:lnTo>
                <a:cubicBezTo>
                  <a:pt x="619880" y="63540"/>
                  <a:pt x="619532" y="63192"/>
                  <a:pt x="619532" y="62844"/>
                </a:cubicBezTo>
                <a:cubicBezTo>
                  <a:pt x="618836" y="62844"/>
                  <a:pt x="618141" y="62844"/>
                  <a:pt x="617445" y="62844"/>
                </a:cubicBezTo>
                <a:cubicBezTo>
                  <a:pt x="617445" y="61800"/>
                  <a:pt x="616749" y="61800"/>
                  <a:pt x="616749" y="60757"/>
                </a:cubicBezTo>
                <a:cubicBezTo>
                  <a:pt x="612575" y="59017"/>
                  <a:pt x="608748" y="56930"/>
                  <a:pt x="603878" y="56930"/>
                </a:cubicBezTo>
                <a:close/>
                <a:moveTo>
                  <a:pt x="587181" y="56930"/>
                </a:moveTo>
                <a:lnTo>
                  <a:pt x="587181" y="57973"/>
                </a:lnTo>
                <a:cubicBezTo>
                  <a:pt x="589268" y="59017"/>
                  <a:pt x="589964" y="59017"/>
                  <a:pt x="592051" y="59017"/>
                </a:cubicBezTo>
                <a:cubicBezTo>
                  <a:pt x="589964" y="59017"/>
                  <a:pt x="589268" y="57973"/>
                  <a:pt x="588225" y="57973"/>
                </a:cubicBezTo>
                <a:cubicBezTo>
                  <a:pt x="587181" y="57973"/>
                  <a:pt x="587181" y="57973"/>
                  <a:pt x="587181" y="56930"/>
                </a:cubicBezTo>
                <a:close/>
                <a:moveTo>
                  <a:pt x="671363" y="55886"/>
                </a:moveTo>
                <a:cubicBezTo>
                  <a:pt x="671363" y="55886"/>
                  <a:pt x="671363" y="56234"/>
                  <a:pt x="671363" y="56582"/>
                </a:cubicBezTo>
                <a:cubicBezTo>
                  <a:pt x="671363" y="57278"/>
                  <a:pt x="670667" y="57973"/>
                  <a:pt x="670667" y="59365"/>
                </a:cubicBezTo>
                <a:lnTo>
                  <a:pt x="670667" y="57973"/>
                </a:lnTo>
                <a:cubicBezTo>
                  <a:pt x="671015" y="57278"/>
                  <a:pt x="671015" y="56582"/>
                  <a:pt x="671363" y="55886"/>
                </a:cubicBezTo>
                <a:close/>
                <a:moveTo>
                  <a:pt x="592051" y="55886"/>
                </a:moveTo>
                <a:lnTo>
                  <a:pt x="592051" y="56930"/>
                </a:lnTo>
                <a:cubicBezTo>
                  <a:pt x="592051" y="57973"/>
                  <a:pt x="593095" y="57973"/>
                  <a:pt x="593095" y="57973"/>
                </a:cubicBezTo>
                <a:cubicBezTo>
                  <a:pt x="593791" y="57973"/>
                  <a:pt x="594486" y="58321"/>
                  <a:pt x="595182" y="59017"/>
                </a:cubicBezTo>
                <a:cubicBezTo>
                  <a:pt x="595182" y="57973"/>
                  <a:pt x="594138" y="57973"/>
                  <a:pt x="594138" y="57973"/>
                </a:cubicBezTo>
                <a:cubicBezTo>
                  <a:pt x="593095" y="57973"/>
                  <a:pt x="592051" y="57973"/>
                  <a:pt x="592051" y="55886"/>
                </a:cubicBezTo>
                <a:close/>
                <a:moveTo>
                  <a:pt x="615706" y="54842"/>
                </a:moveTo>
                <a:cubicBezTo>
                  <a:pt x="615706" y="55886"/>
                  <a:pt x="616749" y="56930"/>
                  <a:pt x="617445" y="57973"/>
                </a:cubicBezTo>
                <a:cubicBezTo>
                  <a:pt x="619532" y="59713"/>
                  <a:pt x="622663" y="60757"/>
                  <a:pt x="624402" y="62844"/>
                </a:cubicBezTo>
                <a:lnTo>
                  <a:pt x="625446" y="62844"/>
                </a:lnTo>
                <a:lnTo>
                  <a:pt x="624402" y="60757"/>
                </a:lnTo>
                <a:close/>
                <a:moveTo>
                  <a:pt x="595182" y="54842"/>
                </a:moveTo>
                <a:cubicBezTo>
                  <a:pt x="597965" y="55886"/>
                  <a:pt x="601791" y="56930"/>
                  <a:pt x="604922" y="59017"/>
                </a:cubicBezTo>
                <a:lnTo>
                  <a:pt x="601791" y="55886"/>
                </a:lnTo>
                <a:cubicBezTo>
                  <a:pt x="600052" y="54842"/>
                  <a:pt x="596921" y="54842"/>
                  <a:pt x="595182" y="54842"/>
                </a:cubicBezTo>
                <a:lnTo>
                  <a:pt x="595182" y="55886"/>
                </a:lnTo>
                <a:cubicBezTo>
                  <a:pt x="595182" y="56930"/>
                  <a:pt x="595878" y="56930"/>
                  <a:pt x="596921" y="57973"/>
                </a:cubicBezTo>
                <a:cubicBezTo>
                  <a:pt x="597965" y="59017"/>
                  <a:pt x="599008" y="59017"/>
                  <a:pt x="600052" y="59713"/>
                </a:cubicBezTo>
                <a:cubicBezTo>
                  <a:pt x="601443" y="60757"/>
                  <a:pt x="603531" y="61452"/>
                  <a:pt x="605270" y="62148"/>
                </a:cubicBezTo>
                <a:cubicBezTo>
                  <a:pt x="605966" y="62844"/>
                  <a:pt x="606313" y="63192"/>
                  <a:pt x="607705" y="63888"/>
                </a:cubicBezTo>
                <a:cubicBezTo>
                  <a:pt x="609444" y="64931"/>
                  <a:pt x="610836" y="64931"/>
                  <a:pt x="611879" y="64931"/>
                </a:cubicBezTo>
                <a:lnTo>
                  <a:pt x="609792" y="62844"/>
                </a:lnTo>
                <a:cubicBezTo>
                  <a:pt x="604922" y="59017"/>
                  <a:pt x="599008" y="56930"/>
                  <a:pt x="595182" y="54842"/>
                </a:cubicBezTo>
                <a:close/>
                <a:moveTo>
                  <a:pt x="591008" y="54842"/>
                </a:moveTo>
                <a:cubicBezTo>
                  <a:pt x="592051" y="54842"/>
                  <a:pt x="593095" y="55886"/>
                  <a:pt x="594138" y="56930"/>
                </a:cubicBezTo>
                <a:lnTo>
                  <a:pt x="594138" y="55886"/>
                </a:lnTo>
                <a:cubicBezTo>
                  <a:pt x="593095" y="55886"/>
                  <a:pt x="592051" y="54842"/>
                  <a:pt x="591008" y="54842"/>
                </a:cubicBezTo>
                <a:close/>
                <a:moveTo>
                  <a:pt x="573267" y="54842"/>
                </a:moveTo>
                <a:cubicBezTo>
                  <a:pt x="571528" y="54842"/>
                  <a:pt x="569441" y="54842"/>
                  <a:pt x="567701" y="55886"/>
                </a:cubicBezTo>
                <a:cubicBezTo>
                  <a:pt x="569441" y="56930"/>
                  <a:pt x="572571" y="57973"/>
                  <a:pt x="574311" y="59017"/>
                </a:cubicBezTo>
                <a:cubicBezTo>
                  <a:pt x="578485" y="57973"/>
                  <a:pt x="582311" y="57973"/>
                  <a:pt x="586138" y="57973"/>
                </a:cubicBezTo>
                <a:cubicBezTo>
                  <a:pt x="583355" y="57973"/>
                  <a:pt x="579181" y="59017"/>
                  <a:pt x="576398" y="59017"/>
                </a:cubicBezTo>
                <a:lnTo>
                  <a:pt x="579181" y="59017"/>
                </a:lnTo>
                <a:cubicBezTo>
                  <a:pt x="581268" y="59017"/>
                  <a:pt x="584051" y="59017"/>
                  <a:pt x="586138" y="57973"/>
                </a:cubicBezTo>
                <a:cubicBezTo>
                  <a:pt x="582311" y="56930"/>
                  <a:pt x="577441" y="55886"/>
                  <a:pt x="573267" y="54842"/>
                </a:cubicBezTo>
                <a:close/>
                <a:moveTo>
                  <a:pt x="657796" y="54147"/>
                </a:moveTo>
                <a:cubicBezTo>
                  <a:pt x="656057" y="59017"/>
                  <a:pt x="652926" y="62844"/>
                  <a:pt x="650143" y="65627"/>
                </a:cubicBezTo>
                <a:cubicBezTo>
                  <a:pt x="650839" y="70845"/>
                  <a:pt x="650143" y="76412"/>
                  <a:pt x="649100" y="83369"/>
                </a:cubicBezTo>
                <a:cubicBezTo>
                  <a:pt x="649100" y="82326"/>
                  <a:pt x="648056" y="82326"/>
                  <a:pt x="648056" y="81630"/>
                </a:cubicBezTo>
                <a:lnTo>
                  <a:pt x="644230" y="77455"/>
                </a:lnTo>
                <a:cubicBezTo>
                  <a:pt x="644925" y="79543"/>
                  <a:pt x="644925" y="81630"/>
                  <a:pt x="645969" y="83369"/>
                </a:cubicBezTo>
                <a:cubicBezTo>
                  <a:pt x="644925" y="82326"/>
                  <a:pt x="644925" y="81630"/>
                  <a:pt x="644230" y="79543"/>
                </a:cubicBezTo>
                <a:cubicBezTo>
                  <a:pt x="644230" y="78499"/>
                  <a:pt x="643186" y="77455"/>
                  <a:pt x="643186" y="76412"/>
                </a:cubicBezTo>
                <a:lnTo>
                  <a:pt x="640055" y="73629"/>
                </a:lnTo>
                <a:cubicBezTo>
                  <a:pt x="640055" y="73629"/>
                  <a:pt x="639360" y="74672"/>
                  <a:pt x="638316" y="74672"/>
                </a:cubicBezTo>
                <a:cubicBezTo>
                  <a:pt x="639360" y="75716"/>
                  <a:pt x="639360" y="76412"/>
                  <a:pt x="640055" y="77455"/>
                </a:cubicBezTo>
                <a:lnTo>
                  <a:pt x="642143" y="80586"/>
                </a:lnTo>
                <a:lnTo>
                  <a:pt x="641099" y="79543"/>
                </a:lnTo>
                <a:lnTo>
                  <a:pt x="638316" y="76412"/>
                </a:lnTo>
                <a:lnTo>
                  <a:pt x="637273" y="75716"/>
                </a:lnTo>
                <a:lnTo>
                  <a:pt x="636229" y="74672"/>
                </a:lnTo>
                <a:cubicBezTo>
                  <a:pt x="635185" y="74672"/>
                  <a:pt x="635185" y="75716"/>
                  <a:pt x="635185" y="76412"/>
                </a:cubicBezTo>
                <a:cubicBezTo>
                  <a:pt x="636925" y="78151"/>
                  <a:pt x="638664" y="79891"/>
                  <a:pt x="640403" y="82326"/>
                </a:cubicBezTo>
                <a:cubicBezTo>
                  <a:pt x="640751" y="83022"/>
                  <a:pt x="640751" y="83717"/>
                  <a:pt x="641099" y="84413"/>
                </a:cubicBezTo>
                <a:cubicBezTo>
                  <a:pt x="642143" y="86500"/>
                  <a:pt x="643186" y="87544"/>
                  <a:pt x="644230" y="89284"/>
                </a:cubicBezTo>
                <a:cubicBezTo>
                  <a:pt x="644925" y="89284"/>
                  <a:pt x="645969" y="90327"/>
                  <a:pt x="647013" y="91371"/>
                </a:cubicBezTo>
                <a:cubicBezTo>
                  <a:pt x="648056" y="91371"/>
                  <a:pt x="648056" y="92415"/>
                  <a:pt x="648056" y="92415"/>
                </a:cubicBezTo>
                <a:cubicBezTo>
                  <a:pt x="649100" y="93110"/>
                  <a:pt x="650839" y="94154"/>
                  <a:pt x="651883" y="95198"/>
                </a:cubicBezTo>
                <a:cubicBezTo>
                  <a:pt x="651883" y="95198"/>
                  <a:pt x="652926" y="95198"/>
                  <a:pt x="652926" y="94154"/>
                </a:cubicBezTo>
                <a:cubicBezTo>
                  <a:pt x="658840" y="82326"/>
                  <a:pt x="661623" y="70845"/>
                  <a:pt x="659883" y="60757"/>
                </a:cubicBezTo>
                <a:cubicBezTo>
                  <a:pt x="659883" y="59017"/>
                  <a:pt x="658840" y="57973"/>
                  <a:pt x="658840" y="55886"/>
                </a:cubicBezTo>
                <a:cubicBezTo>
                  <a:pt x="658840" y="61800"/>
                  <a:pt x="656753" y="67714"/>
                  <a:pt x="652926" y="74672"/>
                </a:cubicBezTo>
                <a:cubicBezTo>
                  <a:pt x="656057" y="68758"/>
                  <a:pt x="657796" y="60757"/>
                  <a:pt x="657796" y="54147"/>
                </a:cubicBezTo>
                <a:close/>
                <a:moveTo>
                  <a:pt x="648056" y="54147"/>
                </a:moveTo>
                <a:lnTo>
                  <a:pt x="645969" y="55886"/>
                </a:lnTo>
                <a:cubicBezTo>
                  <a:pt x="644230" y="57973"/>
                  <a:pt x="642143" y="59017"/>
                  <a:pt x="640055" y="60757"/>
                </a:cubicBezTo>
                <a:cubicBezTo>
                  <a:pt x="639360" y="60757"/>
                  <a:pt x="639360" y="60757"/>
                  <a:pt x="639360" y="61800"/>
                </a:cubicBezTo>
                <a:lnTo>
                  <a:pt x="640055" y="61800"/>
                </a:lnTo>
                <a:cubicBezTo>
                  <a:pt x="642143" y="60757"/>
                  <a:pt x="644230" y="59017"/>
                  <a:pt x="644925" y="57973"/>
                </a:cubicBezTo>
                <a:cubicBezTo>
                  <a:pt x="645969" y="55886"/>
                  <a:pt x="647013" y="54842"/>
                  <a:pt x="648056" y="54147"/>
                </a:cubicBezTo>
                <a:close/>
                <a:moveTo>
                  <a:pt x="624750" y="54147"/>
                </a:moveTo>
                <a:cubicBezTo>
                  <a:pt x="625793" y="54842"/>
                  <a:pt x="626837" y="55538"/>
                  <a:pt x="628228" y="56234"/>
                </a:cubicBezTo>
                <a:lnTo>
                  <a:pt x="627533" y="55886"/>
                </a:lnTo>
                <a:cubicBezTo>
                  <a:pt x="626489" y="55190"/>
                  <a:pt x="625446" y="54842"/>
                  <a:pt x="624750" y="54147"/>
                </a:cubicBezTo>
                <a:close/>
                <a:moveTo>
                  <a:pt x="586138" y="54147"/>
                </a:moveTo>
                <a:cubicBezTo>
                  <a:pt x="588225" y="55886"/>
                  <a:pt x="589964" y="56930"/>
                  <a:pt x="591008" y="57973"/>
                </a:cubicBezTo>
                <a:lnTo>
                  <a:pt x="591008" y="56930"/>
                </a:lnTo>
                <a:cubicBezTo>
                  <a:pt x="589268" y="55886"/>
                  <a:pt x="588225" y="54842"/>
                  <a:pt x="586138" y="54147"/>
                </a:cubicBezTo>
                <a:close/>
                <a:moveTo>
                  <a:pt x="611879" y="53103"/>
                </a:moveTo>
                <a:lnTo>
                  <a:pt x="613618" y="54842"/>
                </a:lnTo>
                <a:cubicBezTo>
                  <a:pt x="614314" y="55538"/>
                  <a:pt x="615010" y="55886"/>
                  <a:pt x="615358" y="56234"/>
                </a:cubicBezTo>
                <a:cubicBezTo>
                  <a:pt x="615358" y="55886"/>
                  <a:pt x="615010" y="55538"/>
                  <a:pt x="614662" y="54842"/>
                </a:cubicBezTo>
                <a:cubicBezTo>
                  <a:pt x="613618" y="54147"/>
                  <a:pt x="612575" y="54147"/>
                  <a:pt x="611879" y="53103"/>
                </a:cubicBezTo>
                <a:close/>
                <a:moveTo>
                  <a:pt x="622663" y="52755"/>
                </a:moveTo>
                <a:cubicBezTo>
                  <a:pt x="623358" y="53103"/>
                  <a:pt x="624054" y="53799"/>
                  <a:pt x="624750" y="54147"/>
                </a:cubicBezTo>
                <a:cubicBezTo>
                  <a:pt x="624054" y="53799"/>
                  <a:pt x="623358" y="53451"/>
                  <a:pt x="622663" y="53103"/>
                </a:cubicBezTo>
                <a:close/>
                <a:moveTo>
                  <a:pt x="652926" y="52059"/>
                </a:moveTo>
                <a:cubicBezTo>
                  <a:pt x="651883" y="53103"/>
                  <a:pt x="650839" y="54842"/>
                  <a:pt x="650143" y="55886"/>
                </a:cubicBezTo>
                <a:lnTo>
                  <a:pt x="650143" y="57973"/>
                </a:lnTo>
                <a:close/>
                <a:moveTo>
                  <a:pt x="621619" y="52059"/>
                </a:moveTo>
                <a:cubicBezTo>
                  <a:pt x="621619" y="52059"/>
                  <a:pt x="622315" y="52059"/>
                  <a:pt x="622663" y="52755"/>
                </a:cubicBezTo>
                <a:cubicBezTo>
                  <a:pt x="622315" y="52755"/>
                  <a:pt x="622315" y="52755"/>
                  <a:pt x="621967" y="52755"/>
                </a:cubicBezTo>
                <a:cubicBezTo>
                  <a:pt x="621967" y="52407"/>
                  <a:pt x="621619" y="52407"/>
                  <a:pt x="621619" y="52059"/>
                </a:cubicBezTo>
                <a:close/>
                <a:moveTo>
                  <a:pt x="604922" y="52059"/>
                </a:moveTo>
                <a:cubicBezTo>
                  <a:pt x="604226" y="52407"/>
                  <a:pt x="603531" y="52755"/>
                  <a:pt x="602487" y="52755"/>
                </a:cubicBezTo>
                <a:cubicBezTo>
                  <a:pt x="603878" y="53103"/>
                  <a:pt x="604922" y="53451"/>
                  <a:pt x="605966" y="54147"/>
                </a:cubicBezTo>
                <a:lnTo>
                  <a:pt x="614662" y="56930"/>
                </a:lnTo>
                <a:cubicBezTo>
                  <a:pt x="610836" y="54842"/>
                  <a:pt x="607705" y="53103"/>
                  <a:pt x="604922" y="52059"/>
                </a:cubicBezTo>
                <a:close/>
                <a:moveTo>
                  <a:pt x="672058" y="51364"/>
                </a:moveTo>
                <a:lnTo>
                  <a:pt x="672020" y="51595"/>
                </a:lnTo>
                <a:lnTo>
                  <a:pt x="671710" y="52059"/>
                </a:lnTo>
                <a:cubicBezTo>
                  <a:pt x="671710" y="51711"/>
                  <a:pt x="672058" y="51711"/>
                  <a:pt x="672058" y="51364"/>
                </a:cubicBezTo>
                <a:close/>
                <a:moveTo>
                  <a:pt x="605966" y="51016"/>
                </a:moveTo>
                <a:cubicBezTo>
                  <a:pt x="608401" y="51711"/>
                  <a:pt x="610140" y="53451"/>
                  <a:pt x="611879" y="54495"/>
                </a:cubicBezTo>
                <a:cubicBezTo>
                  <a:pt x="611531" y="54147"/>
                  <a:pt x="611183" y="53451"/>
                  <a:pt x="610836" y="53103"/>
                </a:cubicBezTo>
                <a:cubicBezTo>
                  <a:pt x="609792" y="52059"/>
                  <a:pt x="608748" y="51016"/>
                  <a:pt x="607705" y="51016"/>
                </a:cubicBezTo>
                <a:cubicBezTo>
                  <a:pt x="606661" y="49972"/>
                  <a:pt x="606661" y="49972"/>
                  <a:pt x="605966" y="51016"/>
                </a:cubicBezTo>
                <a:close/>
                <a:moveTo>
                  <a:pt x="672406" y="50754"/>
                </a:moveTo>
                <a:lnTo>
                  <a:pt x="672406" y="51016"/>
                </a:lnTo>
                <a:lnTo>
                  <a:pt x="672058" y="51364"/>
                </a:lnTo>
                <a:close/>
                <a:moveTo>
                  <a:pt x="615358" y="50320"/>
                </a:moveTo>
                <a:cubicBezTo>
                  <a:pt x="616401" y="52059"/>
                  <a:pt x="618141" y="53451"/>
                  <a:pt x="619532" y="54842"/>
                </a:cubicBezTo>
                <a:cubicBezTo>
                  <a:pt x="618488" y="54495"/>
                  <a:pt x="617445" y="53799"/>
                  <a:pt x="616749" y="53103"/>
                </a:cubicBezTo>
                <a:lnTo>
                  <a:pt x="614662" y="51016"/>
                </a:lnTo>
                <a:cubicBezTo>
                  <a:pt x="615010" y="50668"/>
                  <a:pt x="615358" y="50320"/>
                  <a:pt x="615358" y="50320"/>
                </a:cubicBezTo>
                <a:close/>
                <a:moveTo>
                  <a:pt x="613618" y="48928"/>
                </a:moveTo>
                <a:cubicBezTo>
                  <a:pt x="612575" y="49972"/>
                  <a:pt x="612575" y="49972"/>
                  <a:pt x="611879" y="49972"/>
                </a:cubicBezTo>
                <a:cubicBezTo>
                  <a:pt x="612923" y="50668"/>
                  <a:pt x="614662" y="51711"/>
                  <a:pt x="616749" y="53103"/>
                </a:cubicBezTo>
                <a:lnTo>
                  <a:pt x="620576" y="56930"/>
                </a:lnTo>
                <a:cubicBezTo>
                  <a:pt x="618488" y="54842"/>
                  <a:pt x="615706" y="53103"/>
                  <a:pt x="613618" y="52059"/>
                </a:cubicBezTo>
                <a:cubicBezTo>
                  <a:pt x="616749" y="54147"/>
                  <a:pt x="619532" y="55886"/>
                  <a:pt x="621619" y="57973"/>
                </a:cubicBezTo>
                <a:lnTo>
                  <a:pt x="620576" y="56930"/>
                </a:lnTo>
                <a:cubicBezTo>
                  <a:pt x="621967" y="57973"/>
                  <a:pt x="623358" y="59017"/>
                  <a:pt x="624402" y="59713"/>
                </a:cubicBezTo>
                <a:lnTo>
                  <a:pt x="627533" y="62844"/>
                </a:lnTo>
                <a:lnTo>
                  <a:pt x="628228" y="62844"/>
                </a:lnTo>
                <a:lnTo>
                  <a:pt x="627533" y="61800"/>
                </a:lnTo>
                <a:cubicBezTo>
                  <a:pt x="624402" y="57973"/>
                  <a:pt x="620576" y="54147"/>
                  <a:pt x="616749" y="51016"/>
                </a:cubicBezTo>
                <a:cubicBezTo>
                  <a:pt x="616053" y="50320"/>
                  <a:pt x="615706" y="50320"/>
                  <a:pt x="615358" y="50320"/>
                </a:cubicBezTo>
                <a:cubicBezTo>
                  <a:pt x="615010" y="49972"/>
                  <a:pt x="615010" y="49624"/>
                  <a:pt x="614662" y="48928"/>
                </a:cubicBezTo>
                <a:close/>
                <a:moveTo>
                  <a:pt x="611879" y="48928"/>
                </a:moveTo>
                <a:cubicBezTo>
                  <a:pt x="610836" y="48928"/>
                  <a:pt x="610836" y="48928"/>
                  <a:pt x="610836" y="49972"/>
                </a:cubicBezTo>
                <a:cubicBezTo>
                  <a:pt x="611879" y="49972"/>
                  <a:pt x="611879" y="48928"/>
                  <a:pt x="612575" y="48928"/>
                </a:cubicBezTo>
                <a:close/>
                <a:moveTo>
                  <a:pt x="519349" y="48928"/>
                </a:moveTo>
                <a:cubicBezTo>
                  <a:pt x="518306" y="48928"/>
                  <a:pt x="517610" y="49972"/>
                  <a:pt x="516567" y="49972"/>
                </a:cubicBezTo>
                <a:lnTo>
                  <a:pt x="516567" y="51016"/>
                </a:lnTo>
                <a:lnTo>
                  <a:pt x="517610" y="52059"/>
                </a:lnTo>
                <a:cubicBezTo>
                  <a:pt x="518306" y="51016"/>
                  <a:pt x="518306" y="49972"/>
                  <a:pt x="519349" y="48928"/>
                </a:cubicBezTo>
                <a:close/>
                <a:moveTo>
                  <a:pt x="630315" y="48233"/>
                </a:moveTo>
                <a:cubicBezTo>
                  <a:pt x="630663" y="48233"/>
                  <a:pt x="630663" y="48233"/>
                  <a:pt x="630663" y="48580"/>
                </a:cubicBezTo>
                <a:cubicBezTo>
                  <a:pt x="629968" y="48928"/>
                  <a:pt x="629272" y="48928"/>
                  <a:pt x="629272" y="48928"/>
                </a:cubicBezTo>
                <a:cubicBezTo>
                  <a:pt x="629620" y="48580"/>
                  <a:pt x="629620" y="48233"/>
                  <a:pt x="630315" y="48233"/>
                </a:cubicBezTo>
                <a:close/>
                <a:moveTo>
                  <a:pt x="605270" y="48233"/>
                </a:moveTo>
                <a:cubicBezTo>
                  <a:pt x="605618" y="48233"/>
                  <a:pt x="606313" y="48580"/>
                  <a:pt x="606661" y="48928"/>
                </a:cubicBezTo>
                <a:lnTo>
                  <a:pt x="607705" y="48928"/>
                </a:lnTo>
                <a:cubicBezTo>
                  <a:pt x="607705" y="48928"/>
                  <a:pt x="606661" y="48233"/>
                  <a:pt x="605966" y="48233"/>
                </a:cubicBezTo>
                <a:cubicBezTo>
                  <a:pt x="605618" y="48233"/>
                  <a:pt x="605270" y="48233"/>
                  <a:pt x="605270" y="48233"/>
                </a:cubicBezTo>
                <a:close/>
                <a:moveTo>
                  <a:pt x="597965" y="47189"/>
                </a:moveTo>
                <a:lnTo>
                  <a:pt x="603878" y="49972"/>
                </a:lnTo>
                <a:lnTo>
                  <a:pt x="604922" y="49972"/>
                </a:lnTo>
                <a:lnTo>
                  <a:pt x="605966" y="49972"/>
                </a:lnTo>
                <a:cubicBezTo>
                  <a:pt x="602835" y="48928"/>
                  <a:pt x="600052" y="48233"/>
                  <a:pt x="597965" y="47189"/>
                </a:cubicBezTo>
                <a:close/>
                <a:moveTo>
                  <a:pt x="595182" y="47189"/>
                </a:moveTo>
                <a:lnTo>
                  <a:pt x="597965" y="49972"/>
                </a:lnTo>
                <a:lnTo>
                  <a:pt x="601791" y="49972"/>
                </a:lnTo>
                <a:cubicBezTo>
                  <a:pt x="599008" y="48928"/>
                  <a:pt x="596921" y="48233"/>
                  <a:pt x="595182" y="47189"/>
                </a:cubicBezTo>
                <a:close/>
                <a:moveTo>
                  <a:pt x="667536" y="46493"/>
                </a:moveTo>
                <a:cubicBezTo>
                  <a:pt x="668928" y="48580"/>
                  <a:pt x="669623" y="50668"/>
                  <a:pt x="670667" y="53103"/>
                </a:cubicBezTo>
                <a:cubicBezTo>
                  <a:pt x="669623" y="52059"/>
                  <a:pt x="669623" y="49972"/>
                  <a:pt x="668580" y="48928"/>
                </a:cubicBezTo>
                <a:cubicBezTo>
                  <a:pt x="667884" y="48233"/>
                  <a:pt x="667884" y="47537"/>
                  <a:pt x="667188" y="46841"/>
                </a:cubicBezTo>
                <a:cubicBezTo>
                  <a:pt x="667536" y="46841"/>
                  <a:pt x="667536" y="46493"/>
                  <a:pt x="667536" y="46493"/>
                </a:cubicBezTo>
                <a:close/>
                <a:moveTo>
                  <a:pt x="666840" y="46145"/>
                </a:moveTo>
                <a:cubicBezTo>
                  <a:pt x="666840" y="46493"/>
                  <a:pt x="667188" y="46841"/>
                  <a:pt x="667188" y="46841"/>
                </a:cubicBezTo>
                <a:cubicBezTo>
                  <a:pt x="667188" y="47885"/>
                  <a:pt x="666840" y="48580"/>
                  <a:pt x="666840" y="49276"/>
                </a:cubicBezTo>
                <a:cubicBezTo>
                  <a:pt x="666840" y="48233"/>
                  <a:pt x="666840" y="47189"/>
                  <a:pt x="666840" y="46145"/>
                </a:cubicBezTo>
                <a:close/>
                <a:moveTo>
                  <a:pt x="658840" y="46145"/>
                </a:moveTo>
                <a:cubicBezTo>
                  <a:pt x="658840" y="47189"/>
                  <a:pt x="658840" y="48233"/>
                  <a:pt x="657796" y="48928"/>
                </a:cubicBezTo>
                <a:cubicBezTo>
                  <a:pt x="656057" y="53103"/>
                  <a:pt x="652926" y="55886"/>
                  <a:pt x="649100" y="59713"/>
                </a:cubicBezTo>
                <a:cubicBezTo>
                  <a:pt x="649100" y="60061"/>
                  <a:pt x="649448" y="60409"/>
                  <a:pt x="649448" y="60409"/>
                </a:cubicBezTo>
                <a:lnTo>
                  <a:pt x="649100" y="60757"/>
                </a:lnTo>
                <a:cubicBezTo>
                  <a:pt x="648056" y="62844"/>
                  <a:pt x="645969" y="64931"/>
                  <a:pt x="644925" y="65627"/>
                </a:cubicBezTo>
                <a:lnTo>
                  <a:pt x="644230" y="67714"/>
                </a:lnTo>
                <a:lnTo>
                  <a:pt x="642143" y="69802"/>
                </a:lnTo>
                <a:lnTo>
                  <a:pt x="642838" y="70150"/>
                </a:lnTo>
                <a:cubicBezTo>
                  <a:pt x="642490" y="70498"/>
                  <a:pt x="642490" y="70498"/>
                  <a:pt x="642143" y="70845"/>
                </a:cubicBezTo>
                <a:cubicBezTo>
                  <a:pt x="642490" y="71541"/>
                  <a:pt x="643186" y="72237"/>
                  <a:pt x="643534" y="72933"/>
                </a:cubicBezTo>
                <a:cubicBezTo>
                  <a:pt x="643186" y="72237"/>
                  <a:pt x="642838" y="71889"/>
                  <a:pt x="642143" y="71541"/>
                </a:cubicBezTo>
                <a:cubicBezTo>
                  <a:pt x="642143" y="72585"/>
                  <a:pt x="643186" y="73629"/>
                  <a:pt x="644230" y="76412"/>
                </a:cubicBezTo>
                <a:lnTo>
                  <a:pt x="648056" y="80586"/>
                </a:lnTo>
                <a:cubicBezTo>
                  <a:pt x="649100" y="79543"/>
                  <a:pt x="650143" y="77455"/>
                  <a:pt x="648056" y="75716"/>
                </a:cubicBezTo>
                <a:cubicBezTo>
                  <a:pt x="649100" y="71541"/>
                  <a:pt x="649100" y="67714"/>
                  <a:pt x="649100" y="64931"/>
                </a:cubicBezTo>
                <a:cubicBezTo>
                  <a:pt x="648056" y="65279"/>
                  <a:pt x="647360" y="65975"/>
                  <a:pt x="646665" y="66671"/>
                </a:cubicBezTo>
                <a:cubicBezTo>
                  <a:pt x="645969" y="67366"/>
                  <a:pt x="645273" y="68062"/>
                  <a:pt x="644578" y="68410"/>
                </a:cubicBezTo>
                <a:lnTo>
                  <a:pt x="644230" y="67714"/>
                </a:lnTo>
                <a:cubicBezTo>
                  <a:pt x="644925" y="67714"/>
                  <a:pt x="644925" y="66671"/>
                  <a:pt x="645969" y="66671"/>
                </a:cubicBezTo>
                <a:cubicBezTo>
                  <a:pt x="645621" y="66671"/>
                  <a:pt x="644925" y="66323"/>
                  <a:pt x="644925" y="65627"/>
                </a:cubicBezTo>
                <a:cubicBezTo>
                  <a:pt x="645621" y="65627"/>
                  <a:pt x="645969" y="66323"/>
                  <a:pt x="646317" y="66671"/>
                </a:cubicBezTo>
                <a:lnTo>
                  <a:pt x="650143" y="62844"/>
                </a:lnTo>
                <a:cubicBezTo>
                  <a:pt x="653970" y="59017"/>
                  <a:pt x="656057" y="54842"/>
                  <a:pt x="657796" y="49972"/>
                </a:cubicBezTo>
                <a:cubicBezTo>
                  <a:pt x="658840" y="48928"/>
                  <a:pt x="658840" y="48233"/>
                  <a:pt x="658840" y="46145"/>
                </a:cubicBezTo>
                <a:close/>
                <a:moveTo>
                  <a:pt x="644230" y="46145"/>
                </a:moveTo>
                <a:cubicBezTo>
                  <a:pt x="642143" y="48928"/>
                  <a:pt x="640055" y="53103"/>
                  <a:pt x="639360" y="55886"/>
                </a:cubicBezTo>
                <a:cubicBezTo>
                  <a:pt x="638316" y="55886"/>
                  <a:pt x="638316" y="56930"/>
                  <a:pt x="638316" y="56930"/>
                </a:cubicBezTo>
                <a:lnTo>
                  <a:pt x="638316" y="55886"/>
                </a:lnTo>
                <a:cubicBezTo>
                  <a:pt x="637273" y="55886"/>
                  <a:pt x="637273" y="56930"/>
                  <a:pt x="637273" y="56930"/>
                </a:cubicBezTo>
                <a:cubicBezTo>
                  <a:pt x="637273" y="56930"/>
                  <a:pt x="636229" y="57973"/>
                  <a:pt x="636229" y="59017"/>
                </a:cubicBezTo>
                <a:lnTo>
                  <a:pt x="636229" y="59713"/>
                </a:lnTo>
                <a:lnTo>
                  <a:pt x="637273" y="60757"/>
                </a:lnTo>
                <a:cubicBezTo>
                  <a:pt x="638316" y="60757"/>
                  <a:pt x="638316" y="59713"/>
                  <a:pt x="639360" y="59713"/>
                </a:cubicBezTo>
                <a:cubicBezTo>
                  <a:pt x="642143" y="57973"/>
                  <a:pt x="644925" y="54842"/>
                  <a:pt x="647013" y="51016"/>
                </a:cubicBezTo>
                <a:cubicBezTo>
                  <a:pt x="645969" y="48928"/>
                  <a:pt x="644925" y="48233"/>
                  <a:pt x="644230" y="46145"/>
                </a:cubicBezTo>
                <a:close/>
                <a:moveTo>
                  <a:pt x="623358" y="46145"/>
                </a:moveTo>
                <a:cubicBezTo>
                  <a:pt x="622663" y="47189"/>
                  <a:pt x="620576" y="48233"/>
                  <a:pt x="618488" y="48233"/>
                </a:cubicBezTo>
                <a:cubicBezTo>
                  <a:pt x="617445" y="48928"/>
                  <a:pt x="617445" y="48928"/>
                  <a:pt x="616749" y="48928"/>
                </a:cubicBezTo>
                <a:lnTo>
                  <a:pt x="618488" y="51016"/>
                </a:lnTo>
                <a:cubicBezTo>
                  <a:pt x="619880" y="51364"/>
                  <a:pt x="620923" y="52059"/>
                  <a:pt x="621967" y="52755"/>
                </a:cubicBezTo>
                <a:cubicBezTo>
                  <a:pt x="624750" y="55538"/>
                  <a:pt x="626489" y="58321"/>
                  <a:pt x="629272" y="61800"/>
                </a:cubicBezTo>
                <a:cubicBezTo>
                  <a:pt x="630315" y="61800"/>
                  <a:pt x="631359" y="60757"/>
                  <a:pt x="632403" y="59713"/>
                </a:cubicBezTo>
                <a:cubicBezTo>
                  <a:pt x="631011" y="58669"/>
                  <a:pt x="629620" y="57278"/>
                  <a:pt x="628228" y="56234"/>
                </a:cubicBezTo>
                <a:lnTo>
                  <a:pt x="629272" y="56930"/>
                </a:lnTo>
                <a:cubicBezTo>
                  <a:pt x="630315" y="57973"/>
                  <a:pt x="632403" y="59017"/>
                  <a:pt x="633446" y="59713"/>
                </a:cubicBezTo>
                <a:cubicBezTo>
                  <a:pt x="633098" y="59365"/>
                  <a:pt x="632750" y="59017"/>
                  <a:pt x="632403" y="58321"/>
                </a:cubicBezTo>
                <a:lnTo>
                  <a:pt x="633446" y="59017"/>
                </a:lnTo>
                <a:cubicBezTo>
                  <a:pt x="631359" y="54842"/>
                  <a:pt x="629272" y="53103"/>
                  <a:pt x="627533" y="49972"/>
                </a:cubicBezTo>
                <a:cubicBezTo>
                  <a:pt x="626489" y="48233"/>
                  <a:pt x="625446" y="47189"/>
                  <a:pt x="623358" y="46145"/>
                </a:cubicBezTo>
                <a:close/>
                <a:moveTo>
                  <a:pt x="600400" y="46145"/>
                </a:moveTo>
                <a:cubicBezTo>
                  <a:pt x="601443" y="46493"/>
                  <a:pt x="602139" y="46841"/>
                  <a:pt x="602835" y="47189"/>
                </a:cubicBezTo>
                <a:lnTo>
                  <a:pt x="604922" y="47189"/>
                </a:lnTo>
                <a:cubicBezTo>
                  <a:pt x="604922" y="47189"/>
                  <a:pt x="603878" y="46145"/>
                  <a:pt x="602835" y="46145"/>
                </a:cubicBezTo>
                <a:cubicBezTo>
                  <a:pt x="602139" y="46145"/>
                  <a:pt x="601443" y="46145"/>
                  <a:pt x="600400" y="46145"/>
                </a:cubicBezTo>
                <a:close/>
                <a:moveTo>
                  <a:pt x="588225" y="46145"/>
                </a:moveTo>
                <a:cubicBezTo>
                  <a:pt x="589964" y="47189"/>
                  <a:pt x="593095" y="48928"/>
                  <a:pt x="595182" y="49972"/>
                </a:cubicBezTo>
                <a:cubicBezTo>
                  <a:pt x="593095" y="48233"/>
                  <a:pt x="591008" y="47189"/>
                  <a:pt x="589964" y="46145"/>
                </a:cubicBezTo>
                <a:lnTo>
                  <a:pt x="589268" y="46145"/>
                </a:lnTo>
                <a:close/>
                <a:moveTo>
                  <a:pt x="582311" y="46145"/>
                </a:moveTo>
                <a:cubicBezTo>
                  <a:pt x="579181" y="46145"/>
                  <a:pt x="577441" y="47189"/>
                  <a:pt x="575354" y="47189"/>
                </a:cubicBezTo>
                <a:cubicBezTo>
                  <a:pt x="577441" y="48233"/>
                  <a:pt x="579181" y="48233"/>
                  <a:pt x="581268" y="48928"/>
                </a:cubicBezTo>
                <a:cubicBezTo>
                  <a:pt x="584051" y="48928"/>
                  <a:pt x="588225" y="48928"/>
                  <a:pt x="592051" y="49972"/>
                </a:cubicBezTo>
                <a:cubicBezTo>
                  <a:pt x="591008" y="48928"/>
                  <a:pt x="591008" y="48928"/>
                  <a:pt x="589964" y="48928"/>
                </a:cubicBezTo>
                <a:cubicBezTo>
                  <a:pt x="588225" y="48928"/>
                  <a:pt x="586138" y="48233"/>
                  <a:pt x="584051" y="47189"/>
                </a:cubicBezTo>
                <a:cubicBezTo>
                  <a:pt x="583355" y="46145"/>
                  <a:pt x="583355" y="46145"/>
                  <a:pt x="582311" y="46145"/>
                </a:cubicBezTo>
                <a:close/>
                <a:moveTo>
                  <a:pt x="667188" y="45797"/>
                </a:moveTo>
                <a:lnTo>
                  <a:pt x="667536" y="46145"/>
                </a:lnTo>
                <a:lnTo>
                  <a:pt x="667536" y="46493"/>
                </a:lnTo>
                <a:cubicBezTo>
                  <a:pt x="667536" y="46145"/>
                  <a:pt x="667188" y="46145"/>
                  <a:pt x="667188" y="45797"/>
                </a:cubicBezTo>
                <a:close/>
                <a:moveTo>
                  <a:pt x="627533" y="44058"/>
                </a:moveTo>
                <a:lnTo>
                  <a:pt x="631011" y="47885"/>
                </a:lnTo>
                <a:cubicBezTo>
                  <a:pt x="630663" y="47885"/>
                  <a:pt x="630663" y="47885"/>
                  <a:pt x="630315" y="48233"/>
                </a:cubicBezTo>
                <a:cubicBezTo>
                  <a:pt x="629620" y="46145"/>
                  <a:pt x="627880" y="45449"/>
                  <a:pt x="626837" y="44406"/>
                </a:cubicBezTo>
                <a:cubicBezTo>
                  <a:pt x="626837" y="44406"/>
                  <a:pt x="627185" y="44058"/>
                  <a:pt x="627533" y="44058"/>
                </a:cubicBezTo>
                <a:close/>
                <a:moveTo>
                  <a:pt x="621619" y="44058"/>
                </a:moveTo>
                <a:cubicBezTo>
                  <a:pt x="620228" y="45449"/>
                  <a:pt x="618836" y="46493"/>
                  <a:pt x="617445" y="47189"/>
                </a:cubicBezTo>
                <a:cubicBezTo>
                  <a:pt x="617793" y="47189"/>
                  <a:pt x="618141" y="47189"/>
                  <a:pt x="618488" y="47189"/>
                </a:cubicBezTo>
                <a:cubicBezTo>
                  <a:pt x="620576" y="46145"/>
                  <a:pt x="621619" y="46145"/>
                  <a:pt x="622663" y="45101"/>
                </a:cubicBezTo>
                <a:cubicBezTo>
                  <a:pt x="622663" y="44058"/>
                  <a:pt x="621619" y="43362"/>
                  <a:pt x="621619" y="44058"/>
                </a:cubicBezTo>
                <a:close/>
                <a:moveTo>
                  <a:pt x="566658" y="44058"/>
                </a:moveTo>
                <a:lnTo>
                  <a:pt x="566658" y="45101"/>
                </a:lnTo>
                <a:cubicBezTo>
                  <a:pt x="567701" y="44058"/>
                  <a:pt x="569441" y="44058"/>
                  <a:pt x="570484" y="44058"/>
                </a:cubicBezTo>
                <a:close/>
                <a:moveTo>
                  <a:pt x="657796" y="43362"/>
                </a:moveTo>
                <a:cubicBezTo>
                  <a:pt x="657796" y="45102"/>
                  <a:pt x="656753" y="46145"/>
                  <a:pt x="656753" y="47189"/>
                </a:cubicBezTo>
                <a:cubicBezTo>
                  <a:pt x="657796" y="46145"/>
                  <a:pt x="658840" y="45102"/>
                  <a:pt x="658840" y="43362"/>
                </a:cubicBezTo>
                <a:close/>
                <a:moveTo>
                  <a:pt x="655013" y="43362"/>
                </a:moveTo>
                <a:lnTo>
                  <a:pt x="649100" y="54842"/>
                </a:lnTo>
                <a:cubicBezTo>
                  <a:pt x="651883" y="52059"/>
                  <a:pt x="653970" y="48233"/>
                  <a:pt x="656057" y="45101"/>
                </a:cubicBezTo>
                <a:cubicBezTo>
                  <a:pt x="656057" y="44058"/>
                  <a:pt x="655013" y="44058"/>
                  <a:pt x="655013" y="43362"/>
                </a:cubicBezTo>
                <a:close/>
                <a:moveTo>
                  <a:pt x="599008" y="43362"/>
                </a:moveTo>
                <a:cubicBezTo>
                  <a:pt x="599356" y="43362"/>
                  <a:pt x="600052" y="43362"/>
                  <a:pt x="601096" y="43362"/>
                </a:cubicBezTo>
                <a:lnTo>
                  <a:pt x="601791" y="44058"/>
                </a:lnTo>
                <a:cubicBezTo>
                  <a:pt x="600748" y="44058"/>
                  <a:pt x="600052" y="44058"/>
                  <a:pt x="599008" y="43362"/>
                </a:cubicBezTo>
                <a:close/>
                <a:moveTo>
                  <a:pt x="603878" y="42318"/>
                </a:moveTo>
                <a:cubicBezTo>
                  <a:pt x="604226" y="42666"/>
                  <a:pt x="604574" y="43014"/>
                  <a:pt x="604922" y="43014"/>
                </a:cubicBezTo>
                <a:cubicBezTo>
                  <a:pt x="604574" y="43362"/>
                  <a:pt x="604226" y="43362"/>
                  <a:pt x="603878" y="43362"/>
                </a:cubicBezTo>
                <a:cubicBezTo>
                  <a:pt x="603878" y="42666"/>
                  <a:pt x="603878" y="42318"/>
                  <a:pt x="603878" y="42318"/>
                </a:cubicBezTo>
                <a:close/>
                <a:moveTo>
                  <a:pt x="662666" y="41275"/>
                </a:moveTo>
                <a:cubicBezTo>
                  <a:pt x="664058" y="42318"/>
                  <a:pt x="664753" y="43710"/>
                  <a:pt x="665797" y="44406"/>
                </a:cubicBezTo>
                <a:lnTo>
                  <a:pt x="662666" y="41275"/>
                </a:lnTo>
                <a:close/>
                <a:moveTo>
                  <a:pt x="601791" y="41275"/>
                </a:moveTo>
                <a:lnTo>
                  <a:pt x="603878" y="43362"/>
                </a:lnTo>
                <a:lnTo>
                  <a:pt x="604922" y="44058"/>
                </a:lnTo>
                <a:cubicBezTo>
                  <a:pt x="606661" y="45102"/>
                  <a:pt x="608748" y="45102"/>
                  <a:pt x="610836" y="46145"/>
                </a:cubicBezTo>
                <a:lnTo>
                  <a:pt x="609792" y="45101"/>
                </a:lnTo>
                <a:cubicBezTo>
                  <a:pt x="608748" y="45102"/>
                  <a:pt x="606661" y="44058"/>
                  <a:pt x="605966" y="43362"/>
                </a:cubicBezTo>
                <a:lnTo>
                  <a:pt x="604922" y="43362"/>
                </a:lnTo>
                <a:cubicBezTo>
                  <a:pt x="604922" y="43014"/>
                  <a:pt x="604922" y="43014"/>
                  <a:pt x="604922" y="43014"/>
                </a:cubicBezTo>
                <a:cubicBezTo>
                  <a:pt x="604922" y="43014"/>
                  <a:pt x="605270" y="42666"/>
                  <a:pt x="605966" y="42318"/>
                </a:cubicBezTo>
                <a:lnTo>
                  <a:pt x="604922" y="42318"/>
                </a:lnTo>
                <a:cubicBezTo>
                  <a:pt x="604226" y="42318"/>
                  <a:pt x="604226" y="42318"/>
                  <a:pt x="603878" y="42318"/>
                </a:cubicBezTo>
                <a:cubicBezTo>
                  <a:pt x="603183" y="41623"/>
                  <a:pt x="602487" y="41275"/>
                  <a:pt x="601791" y="41275"/>
                </a:cubicBezTo>
                <a:close/>
                <a:moveTo>
                  <a:pt x="656057" y="40579"/>
                </a:moveTo>
                <a:lnTo>
                  <a:pt x="656753" y="41275"/>
                </a:lnTo>
                <a:cubicBezTo>
                  <a:pt x="656753" y="41623"/>
                  <a:pt x="656753" y="41623"/>
                  <a:pt x="656405" y="41971"/>
                </a:cubicBezTo>
                <a:lnTo>
                  <a:pt x="656057" y="41275"/>
                </a:lnTo>
                <a:cubicBezTo>
                  <a:pt x="656057" y="40927"/>
                  <a:pt x="656057" y="40927"/>
                  <a:pt x="656057" y="40579"/>
                </a:cubicBezTo>
                <a:close/>
                <a:moveTo>
                  <a:pt x="660927" y="40231"/>
                </a:moveTo>
                <a:cubicBezTo>
                  <a:pt x="659883" y="40231"/>
                  <a:pt x="659883" y="41275"/>
                  <a:pt x="659883" y="43362"/>
                </a:cubicBezTo>
                <a:lnTo>
                  <a:pt x="659883" y="44058"/>
                </a:lnTo>
                <a:cubicBezTo>
                  <a:pt x="659883" y="42318"/>
                  <a:pt x="660927" y="41275"/>
                  <a:pt x="660927" y="40231"/>
                </a:cubicBezTo>
                <a:close/>
                <a:moveTo>
                  <a:pt x="644230" y="40231"/>
                </a:moveTo>
                <a:lnTo>
                  <a:pt x="644230" y="41275"/>
                </a:lnTo>
                <a:lnTo>
                  <a:pt x="642143" y="43014"/>
                </a:lnTo>
                <a:cubicBezTo>
                  <a:pt x="642143" y="43014"/>
                  <a:pt x="642143" y="42666"/>
                  <a:pt x="642143" y="42318"/>
                </a:cubicBezTo>
                <a:cubicBezTo>
                  <a:pt x="643186" y="42318"/>
                  <a:pt x="643186" y="41275"/>
                  <a:pt x="644230" y="40231"/>
                </a:cubicBezTo>
                <a:close/>
                <a:moveTo>
                  <a:pt x="610836" y="40231"/>
                </a:moveTo>
                <a:cubicBezTo>
                  <a:pt x="610836" y="40231"/>
                  <a:pt x="609792" y="41275"/>
                  <a:pt x="608748" y="41275"/>
                </a:cubicBezTo>
                <a:lnTo>
                  <a:pt x="609792" y="41275"/>
                </a:lnTo>
                <a:cubicBezTo>
                  <a:pt x="610836" y="40579"/>
                  <a:pt x="611531" y="40579"/>
                  <a:pt x="612227" y="40231"/>
                </a:cubicBezTo>
                <a:cubicBezTo>
                  <a:pt x="611879" y="40231"/>
                  <a:pt x="611183" y="40231"/>
                  <a:pt x="610836" y="40231"/>
                </a:cubicBezTo>
                <a:close/>
                <a:moveTo>
                  <a:pt x="639360" y="39187"/>
                </a:moveTo>
                <a:lnTo>
                  <a:pt x="642143" y="42318"/>
                </a:lnTo>
                <a:cubicBezTo>
                  <a:pt x="639360" y="44058"/>
                  <a:pt x="635185" y="46145"/>
                  <a:pt x="631359" y="48233"/>
                </a:cubicBezTo>
                <a:lnTo>
                  <a:pt x="631011" y="47885"/>
                </a:lnTo>
                <a:cubicBezTo>
                  <a:pt x="635533" y="45797"/>
                  <a:pt x="638316" y="44058"/>
                  <a:pt x="641099" y="42318"/>
                </a:cubicBezTo>
                <a:cubicBezTo>
                  <a:pt x="641099" y="41275"/>
                  <a:pt x="640055" y="40231"/>
                  <a:pt x="639360" y="39187"/>
                </a:cubicBezTo>
                <a:close/>
                <a:moveTo>
                  <a:pt x="618488" y="39187"/>
                </a:moveTo>
                <a:lnTo>
                  <a:pt x="621619" y="42318"/>
                </a:lnTo>
                <a:lnTo>
                  <a:pt x="622663" y="41275"/>
                </a:lnTo>
                <a:lnTo>
                  <a:pt x="621619" y="40231"/>
                </a:lnTo>
                <a:cubicBezTo>
                  <a:pt x="620576" y="40231"/>
                  <a:pt x="619532" y="39187"/>
                  <a:pt x="618488" y="39187"/>
                </a:cubicBezTo>
                <a:close/>
                <a:moveTo>
                  <a:pt x="614662" y="39187"/>
                </a:moveTo>
                <a:cubicBezTo>
                  <a:pt x="613966" y="39883"/>
                  <a:pt x="613618" y="39883"/>
                  <a:pt x="612923" y="40231"/>
                </a:cubicBezTo>
                <a:lnTo>
                  <a:pt x="612575" y="40231"/>
                </a:lnTo>
                <a:lnTo>
                  <a:pt x="608748" y="42318"/>
                </a:lnTo>
                <a:cubicBezTo>
                  <a:pt x="610836" y="44058"/>
                  <a:pt x="612575" y="45102"/>
                  <a:pt x="614662" y="47189"/>
                </a:cubicBezTo>
                <a:cubicBezTo>
                  <a:pt x="612575" y="45102"/>
                  <a:pt x="610836" y="44058"/>
                  <a:pt x="608748" y="43362"/>
                </a:cubicBezTo>
                <a:lnTo>
                  <a:pt x="607705" y="43362"/>
                </a:lnTo>
                <a:cubicBezTo>
                  <a:pt x="609792" y="44058"/>
                  <a:pt x="612575" y="46145"/>
                  <a:pt x="614662" y="47189"/>
                </a:cubicBezTo>
                <a:cubicBezTo>
                  <a:pt x="616749" y="46145"/>
                  <a:pt x="618488" y="45102"/>
                  <a:pt x="620576" y="43362"/>
                </a:cubicBezTo>
                <a:cubicBezTo>
                  <a:pt x="619532" y="41275"/>
                  <a:pt x="618488" y="40231"/>
                  <a:pt x="615706" y="39187"/>
                </a:cubicBezTo>
                <a:close/>
                <a:moveTo>
                  <a:pt x="581268" y="39187"/>
                </a:moveTo>
                <a:cubicBezTo>
                  <a:pt x="585094" y="40231"/>
                  <a:pt x="588225" y="41275"/>
                  <a:pt x="592051" y="42318"/>
                </a:cubicBezTo>
                <a:cubicBezTo>
                  <a:pt x="592051" y="43362"/>
                  <a:pt x="591008" y="43362"/>
                  <a:pt x="589268" y="42318"/>
                </a:cubicBezTo>
                <a:cubicBezTo>
                  <a:pt x="587181" y="42318"/>
                  <a:pt x="586138" y="41275"/>
                  <a:pt x="584051" y="41275"/>
                </a:cubicBezTo>
                <a:cubicBezTo>
                  <a:pt x="583355" y="40231"/>
                  <a:pt x="582311" y="40231"/>
                  <a:pt x="581268" y="39187"/>
                </a:cubicBezTo>
                <a:close/>
                <a:moveTo>
                  <a:pt x="568397" y="39187"/>
                </a:moveTo>
                <a:cubicBezTo>
                  <a:pt x="570484" y="39187"/>
                  <a:pt x="571528" y="39187"/>
                  <a:pt x="573267" y="40231"/>
                </a:cubicBezTo>
                <a:lnTo>
                  <a:pt x="573267" y="39187"/>
                </a:lnTo>
                <a:cubicBezTo>
                  <a:pt x="574311" y="39187"/>
                  <a:pt x="574311" y="39883"/>
                  <a:pt x="574311" y="40231"/>
                </a:cubicBezTo>
                <a:cubicBezTo>
                  <a:pt x="574659" y="40231"/>
                  <a:pt x="574659" y="40231"/>
                  <a:pt x="574659" y="40231"/>
                </a:cubicBezTo>
                <a:lnTo>
                  <a:pt x="575006" y="40231"/>
                </a:lnTo>
                <a:lnTo>
                  <a:pt x="575354" y="40231"/>
                </a:lnTo>
                <a:cubicBezTo>
                  <a:pt x="577441" y="41275"/>
                  <a:pt x="578485" y="41275"/>
                  <a:pt x="580224" y="42318"/>
                </a:cubicBezTo>
                <a:lnTo>
                  <a:pt x="582311" y="42318"/>
                </a:lnTo>
                <a:cubicBezTo>
                  <a:pt x="579181" y="41275"/>
                  <a:pt x="577441" y="40231"/>
                  <a:pt x="574311" y="39187"/>
                </a:cubicBezTo>
                <a:lnTo>
                  <a:pt x="573267" y="39187"/>
                </a:lnTo>
                <a:lnTo>
                  <a:pt x="572571" y="39187"/>
                </a:lnTo>
                <a:cubicBezTo>
                  <a:pt x="572571" y="39187"/>
                  <a:pt x="570484" y="38144"/>
                  <a:pt x="568397" y="39187"/>
                </a:cubicBezTo>
                <a:close/>
                <a:moveTo>
                  <a:pt x="600748" y="37796"/>
                </a:moveTo>
                <a:cubicBezTo>
                  <a:pt x="602139" y="38839"/>
                  <a:pt x="603531" y="39535"/>
                  <a:pt x="604922" y="40231"/>
                </a:cubicBezTo>
                <a:cubicBezTo>
                  <a:pt x="603878" y="39187"/>
                  <a:pt x="602835" y="39187"/>
                  <a:pt x="601791" y="38144"/>
                </a:cubicBezTo>
                <a:cubicBezTo>
                  <a:pt x="601443" y="38144"/>
                  <a:pt x="601096" y="38144"/>
                  <a:pt x="600748" y="37796"/>
                </a:cubicBezTo>
                <a:close/>
                <a:moveTo>
                  <a:pt x="657100" y="37448"/>
                </a:moveTo>
                <a:cubicBezTo>
                  <a:pt x="656753" y="38144"/>
                  <a:pt x="656753" y="39535"/>
                  <a:pt x="656057" y="40579"/>
                </a:cubicBezTo>
                <a:lnTo>
                  <a:pt x="656057" y="40231"/>
                </a:lnTo>
                <a:cubicBezTo>
                  <a:pt x="655013" y="41275"/>
                  <a:pt x="655013" y="41275"/>
                  <a:pt x="655013" y="42318"/>
                </a:cubicBezTo>
                <a:cubicBezTo>
                  <a:pt x="655013" y="43362"/>
                  <a:pt x="656057" y="43362"/>
                  <a:pt x="656057" y="44058"/>
                </a:cubicBezTo>
                <a:cubicBezTo>
                  <a:pt x="656057" y="43362"/>
                  <a:pt x="656057" y="43362"/>
                  <a:pt x="656405" y="41971"/>
                </a:cubicBezTo>
                <a:lnTo>
                  <a:pt x="656753" y="42318"/>
                </a:lnTo>
                <a:cubicBezTo>
                  <a:pt x="656753" y="41275"/>
                  <a:pt x="657796" y="39187"/>
                  <a:pt x="657796" y="38144"/>
                </a:cubicBezTo>
                <a:cubicBezTo>
                  <a:pt x="657448" y="38144"/>
                  <a:pt x="657448" y="37796"/>
                  <a:pt x="657100" y="37448"/>
                </a:cubicBezTo>
                <a:close/>
                <a:moveTo>
                  <a:pt x="571528" y="37448"/>
                </a:moveTo>
                <a:lnTo>
                  <a:pt x="571528" y="38144"/>
                </a:lnTo>
                <a:cubicBezTo>
                  <a:pt x="572571" y="38144"/>
                  <a:pt x="573267" y="38492"/>
                  <a:pt x="573963" y="38839"/>
                </a:cubicBezTo>
                <a:cubicBezTo>
                  <a:pt x="573963" y="38839"/>
                  <a:pt x="573615" y="38492"/>
                  <a:pt x="573267" y="38144"/>
                </a:cubicBezTo>
                <a:cubicBezTo>
                  <a:pt x="574311" y="38144"/>
                  <a:pt x="574311" y="38144"/>
                  <a:pt x="575354" y="39187"/>
                </a:cubicBezTo>
                <a:cubicBezTo>
                  <a:pt x="576398" y="39187"/>
                  <a:pt x="577441" y="39187"/>
                  <a:pt x="578485" y="40231"/>
                </a:cubicBezTo>
                <a:cubicBezTo>
                  <a:pt x="584051" y="41275"/>
                  <a:pt x="589964" y="42318"/>
                  <a:pt x="596921" y="45101"/>
                </a:cubicBezTo>
                <a:cubicBezTo>
                  <a:pt x="599008" y="45102"/>
                  <a:pt x="600052" y="44058"/>
                  <a:pt x="601791" y="44058"/>
                </a:cubicBezTo>
                <a:lnTo>
                  <a:pt x="603878" y="44058"/>
                </a:lnTo>
                <a:cubicBezTo>
                  <a:pt x="602835" y="43710"/>
                  <a:pt x="601791" y="43362"/>
                  <a:pt x="601096" y="43362"/>
                </a:cubicBezTo>
                <a:lnTo>
                  <a:pt x="600052" y="42318"/>
                </a:lnTo>
                <a:lnTo>
                  <a:pt x="578580" y="38162"/>
                </a:lnTo>
                <a:lnTo>
                  <a:pt x="599008" y="40231"/>
                </a:lnTo>
                <a:lnTo>
                  <a:pt x="578485" y="38144"/>
                </a:lnTo>
                <a:lnTo>
                  <a:pt x="578580" y="38162"/>
                </a:lnTo>
                <a:close/>
                <a:moveTo>
                  <a:pt x="634142" y="34317"/>
                </a:moveTo>
                <a:cubicBezTo>
                  <a:pt x="633446" y="35708"/>
                  <a:pt x="632750" y="36752"/>
                  <a:pt x="632055" y="37796"/>
                </a:cubicBezTo>
                <a:cubicBezTo>
                  <a:pt x="631707" y="38492"/>
                  <a:pt x="631011" y="38839"/>
                  <a:pt x="630315" y="39187"/>
                </a:cubicBezTo>
                <a:cubicBezTo>
                  <a:pt x="632403" y="37448"/>
                  <a:pt x="633446" y="36404"/>
                  <a:pt x="634142" y="34317"/>
                </a:cubicBezTo>
                <a:close/>
                <a:moveTo>
                  <a:pt x="629620" y="34317"/>
                </a:moveTo>
                <a:cubicBezTo>
                  <a:pt x="628924" y="35361"/>
                  <a:pt x="628228" y="36752"/>
                  <a:pt x="627533" y="38144"/>
                </a:cubicBezTo>
                <a:lnTo>
                  <a:pt x="629329" y="34656"/>
                </a:lnTo>
                <a:close/>
                <a:moveTo>
                  <a:pt x="585442" y="32577"/>
                </a:moveTo>
                <a:cubicBezTo>
                  <a:pt x="588225" y="33273"/>
                  <a:pt x="591008" y="33969"/>
                  <a:pt x="594138" y="35361"/>
                </a:cubicBezTo>
                <a:cubicBezTo>
                  <a:pt x="594138" y="35361"/>
                  <a:pt x="594138" y="34317"/>
                  <a:pt x="593095" y="34317"/>
                </a:cubicBezTo>
                <a:cubicBezTo>
                  <a:pt x="590660" y="33621"/>
                  <a:pt x="587877" y="32925"/>
                  <a:pt x="585442" y="32577"/>
                </a:cubicBezTo>
                <a:close/>
                <a:moveTo>
                  <a:pt x="630315" y="31534"/>
                </a:moveTo>
                <a:cubicBezTo>
                  <a:pt x="628228" y="34317"/>
                  <a:pt x="624402" y="36404"/>
                  <a:pt x="619532" y="38144"/>
                </a:cubicBezTo>
                <a:cubicBezTo>
                  <a:pt x="620576" y="39187"/>
                  <a:pt x="621619" y="39187"/>
                  <a:pt x="622663" y="39187"/>
                </a:cubicBezTo>
                <a:lnTo>
                  <a:pt x="624402" y="39187"/>
                </a:lnTo>
                <a:cubicBezTo>
                  <a:pt x="626489" y="37448"/>
                  <a:pt x="628228" y="34317"/>
                  <a:pt x="630315" y="31534"/>
                </a:cubicBezTo>
                <a:close/>
                <a:moveTo>
                  <a:pt x="609618" y="31186"/>
                </a:moveTo>
                <a:lnTo>
                  <a:pt x="609792" y="31186"/>
                </a:lnTo>
                <a:lnTo>
                  <a:pt x="609792" y="31534"/>
                </a:lnTo>
                <a:close/>
                <a:moveTo>
                  <a:pt x="624637" y="31014"/>
                </a:moveTo>
                <a:lnTo>
                  <a:pt x="624402" y="31534"/>
                </a:lnTo>
                <a:cubicBezTo>
                  <a:pt x="623358" y="32230"/>
                  <a:pt x="621619" y="33273"/>
                  <a:pt x="619532" y="34317"/>
                </a:cubicBezTo>
                <a:close/>
                <a:moveTo>
                  <a:pt x="675189" y="30838"/>
                </a:moveTo>
                <a:cubicBezTo>
                  <a:pt x="677972" y="36056"/>
                  <a:pt x="678667" y="42318"/>
                  <a:pt x="677624" y="48928"/>
                </a:cubicBezTo>
                <a:cubicBezTo>
                  <a:pt x="677972" y="43710"/>
                  <a:pt x="677624" y="38492"/>
                  <a:pt x="675537" y="34665"/>
                </a:cubicBezTo>
                <a:cubicBezTo>
                  <a:pt x="675537" y="33273"/>
                  <a:pt x="675537" y="32230"/>
                  <a:pt x="675189" y="30838"/>
                </a:cubicBezTo>
                <a:close/>
                <a:moveTo>
                  <a:pt x="609444" y="30838"/>
                </a:moveTo>
                <a:lnTo>
                  <a:pt x="609618" y="31186"/>
                </a:lnTo>
                <a:lnTo>
                  <a:pt x="609444" y="31186"/>
                </a:lnTo>
                <a:close/>
                <a:moveTo>
                  <a:pt x="663710" y="30490"/>
                </a:moveTo>
                <a:cubicBezTo>
                  <a:pt x="663710" y="32230"/>
                  <a:pt x="662666" y="35361"/>
                  <a:pt x="661623" y="37448"/>
                </a:cubicBezTo>
                <a:cubicBezTo>
                  <a:pt x="663710" y="38144"/>
                  <a:pt x="664753" y="40231"/>
                  <a:pt x="665797" y="41275"/>
                </a:cubicBezTo>
                <a:cubicBezTo>
                  <a:pt x="665797" y="37448"/>
                  <a:pt x="664753" y="34317"/>
                  <a:pt x="663710" y="30490"/>
                </a:cubicBezTo>
                <a:close/>
                <a:moveTo>
                  <a:pt x="595182" y="30490"/>
                </a:moveTo>
                <a:cubicBezTo>
                  <a:pt x="602835" y="33273"/>
                  <a:pt x="609792" y="35361"/>
                  <a:pt x="614662" y="37448"/>
                </a:cubicBezTo>
                <a:lnTo>
                  <a:pt x="613618" y="37448"/>
                </a:lnTo>
                <a:cubicBezTo>
                  <a:pt x="608748" y="35361"/>
                  <a:pt x="601791" y="33273"/>
                  <a:pt x="595182" y="30490"/>
                </a:cubicBezTo>
                <a:close/>
                <a:moveTo>
                  <a:pt x="672058" y="29794"/>
                </a:moveTo>
                <a:cubicBezTo>
                  <a:pt x="673450" y="31186"/>
                  <a:pt x="674841" y="32925"/>
                  <a:pt x="675537" y="34665"/>
                </a:cubicBezTo>
                <a:cubicBezTo>
                  <a:pt x="675537" y="35013"/>
                  <a:pt x="675537" y="35361"/>
                  <a:pt x="675537" y="36056"/>
                </a:cubicBezTo>
                <a:cubicBezTo>
                  <a:pt x="674841" y="33621"/>
                  <a:pt x="673798" y="31534"/>
                  <a:pt x="672058" y="29794"/>
                </a:cubicBezTo>
                <a:close/>
                <a:moveTo>
                  <a:pt x="616749" y="28403"/>
                </a:moveTo>
                <a:cubicBezTo>
                  <a:pt x="614662" y="29446"/>
                  <a:pt x="612923" y="30490"/>
                  <a:pt x="610140" y="31186"/>
                </a:cubicBezTo>
                <a:lnTo>
                  <a:pt x="609792" y="31186"/>
                </a:lnTo>
                <a:cubicBezTo>
                  <a:pt x="611879" y="30490"/>
                  <a:pt x="614662" y="29446"/>
                  <a:pt x="616749" y="28403"/>
                </a:cubicBezTo>
                <a:close/>
                <a:moveTo>
                  <a:pt x="607705" y="28403"/>
                </a:moveTo>
                <a:cubicBezTo>
                  <a:pt x="608053" y="29099"/>
                  <a:pt x="608748" y="30142"/>
                  <a:pt x="609444" y="30838"/>
                </a:cubicBezTo>
                <a:lnTo>
                  <a:pt x="609128" y="30680"/>
                </a:lnTo>
                <a:close/>
                <a:moveTo>
                  <a:pt x="617793" y="28055"/>
                </a:moveTo>
                <a:cubicBezTo>
                  <a:pt x="617793" y="28403"/>
                  <a:pt x="617793" y="28403"/>
                  <a:pt x="617445" y="28403"/>
                </a:cubicBezTo>
                <a:lnTo>
                  <a:pt x="616749" y="28403"/>
                </a:lnTo>
                <a:cubicBezTo>
                  <a:pt x="617097" y="28403"/>
                  <a:pt x="617445" y="28403"/>
                  <a:pt x="617793" y="28055"/>
                </a:cubicBezTo>
                <a:close/>
                <a:moveTo>
                  <a:pt x="640403" y="27707"/>
                </a:moveTo>
                <a:cubicBezTo>
                  <a:pt x="641099" y="29446"/>
                  <a:pt x="641099" y="30490"/>
                  <a:pt x="642143" y="31534"/>
                </a:cubicBezTo>
                <a:cubicBezTo>
                  <a:pt x="642490" y="31882"/>
                  <a:pt x="642490" y="32230"/>
                  <a:pt x="642838" y="32577"/>
                </a:cubicBezTo>
                <a:cubicBezTo>
                  <a:pt x="642838" y="33273"/>
                  <a:pt x="643186" y="33621"/>
                  <a:pt x="643534" y="34317"/>
                </a:cubicBezTo>
                <a:cubicBezTo>
                  <a:pt x="643186" y="33621"/>
                  <a:pt x="642490" y="32925"/>
                  <a:pt x="642143" y="32230"/>
                </a:cubicBezTo>
                <a:cubicBezTo>
                  <a:pt x="641795" y="32230"/>
                  <a:pt x="641795" y="31882"/>
                  <a:pt x="641447" y="31534"/>
                </a:cubicBezTo>
                <a:cubicBezTo>
                  <a:pt x="641099" y="30490"/>
                  <a:pt x="640751" y="29099"/>
                  <a:pt x="640055" y="28403"/>
                </a:cubicBezTo>
                <a:cubicBezTo>
                  <a:pt x="640403" y="28403"/>
                  <a:pt x="640403" y="28055"/>
                  <a:pt x="640403" y="27707"/>
                </a:cubicBezTo>
                <a:close/>
                <a:moveTo>
                  <a:pt x="631359" y="27359"/>
                </a:moveTo>
                <a:cubicBezTo>
                  <a:pt x="628228" y="31534"/>
                  <a:pt x="624402" y="35361"/>
                  <a:pt x="618488" y="38144"/>
                </a:cubicBezTo>
                <a:cubicBezTo>
                  <a:pt x="624402" y="36404"/>
                  <a:pt x="628228" y="32230"/>
                  <a:pt x="631359" y="28403"/>
                </a:cubicBezTo>
                <a:close/>
                <a:moveTo>
                  <a:pt x="619184" y="27359"/>
                </a:moveTo>
                <a:cubicBezTo>
                  <a:pt x="619532" y="27359"/>
                  <a:pt x="620228" y="27359"/>
                  <a:pt x="620923" y="27359"/>
                </a:cubicBezTo>
                <a:cubicBezTo>
                  <a:pt x="619880" y="27707"/>
                  <a:pt x="618836" y="28055"/>
                  <a:pt x="617793" y="28055"/>
                </a:cubicBezTo>
                <a:cubicBezTo>
                  <a:pt x="618141" y="27707"/>
                  <a:pt x="618836" y="27707"/>
                  <a:pt x="619184" y="27359"/>
                </a:cubicBezTo>
                <a:close/>
                <a:moveTo>
                  <a:pt x="658840" y="26663"/>
                </a:moveTo>
                <a:cubicBezTo>
                  <a:pt x="657796" y="28403"/>
                  <a:pt x="657796" y="31186"/>
                  <a:pt x="657796" y="32230"/>
                </a:cubicBezTo>
                <a:cubicBezTo>
                  <a:pt x="657796" y="32925"/>
                  <a:pt x="658840" y="33273"/>
                  <a:pt x="658840" y="33273"/>
                </a:cubicBezTo>
                <a:close/>
                <a:moveTo>
                  <a:pt x="631359" y="26663"/>
                </a:moveTo>
                <a:cubicBezTo>
                  <a:pt x="630315" y="27359"/>
                  <a:pt x="627533" y="29446"/>
                  <a:pt x="624402" y="31534"/>
                </a:cubicBezTo>
                <a:lnTo>
                  <a:pt x="624674" y="30990"/>
                </a:lnTo>
                <a:close/>
                <a:moveTo>
                  <a:pt x="620576" y="26663"/>
                </a:moveTo>
                <a:cubicBezTo>
                  <a:pt x="620228" y="27011"/>
                  <a:pt x="619532" y="27359"/>
                  <a:pt x="619184" y="27359"/>
                </a:cubicBezTo>
                <a:cubicBezTo>
                  <a:pt x="618836" y="27359"/>
                  <a:pt x="618836" y="27359"/>
                  <a:pt x="618488" y="27359"/>
                </a:cubicBezTo>
                <a:cubicBezTo>
                  <a:pt x="619532" y="27359"/>
                  <a:pt x="619532" y="26663"/>
                  <a:pt x="620576" y="26663"/>
                </a:cubicBezTo>
                <a:close/>
                <a:moveTo>
                  <a:pt x="665797" y="25620"/>
                </a:moveTo>
                <a:cubicBezTo>
                  <a:pt x="668232" y="26663"/>
                  <a:pt x="670319" y="28055"/>
                  <a:pt x="672058" y="29794"/>
                </a:cubicBezTo>
                <a:cubicBezTo>
                  <a:pt x="670319" y="28403"/>
                  <a:pt x="668580" y="27359"/>
                  <a:pt x="666145" y="26663"/>
                </a:cubicBezTo>
                <a:cubicBezTo>
                  <a:pt x="666145" y="26315"/>
                  <a:pt x="665797" y="25968"/>
                  <a:pt x="665797" y="25620"/>
                </a:cubicBezTo>
                <a:close/>
                <a:moveTo>
                  <a:pt x="593095" y="24576"/>
                </a:moveTo>
                <a:cubicBezTo>
                  <a:pt x="594138" y="24576"/>
                  <a:pt x="595182" y="25620"/>
                  <a:pt x="595878" y="25620"/>
                </a:cubicBezTo>
                <a:cubicBezTo>
                  <a:pt x="596921" y="25620"/>
                  <a:pt x="599008" y="26663"/>
                  <a:pt x="600052" y="26663"/>
                </a:cubicBezTo>
                <a:cubicBezTo>
                  <a:pt x="596921" y="25620"/>
                  <a:pt x="595182" y="24576"/>
                  <a:pt x="593095" y="24576"/>
                </a:cubicBezTo>
                <a:close/>
                <a:moveTo>
                  <a:pt x="582311" y="24576"/>
                </a:moveTo>
                <a:cubicBezTo>
                  <a:pt x="588225" y="26663"/>
                  <a:pt x="595182" y="30490"/>
                  <a:pt x="600052" y="34317"/>
                </a:cubicBezTo>
                <a:lnTo>
                  <a:pt x="601791" y="36404"/>
                </a:lnTo>
                <a:cubicBezTo>
                  <a:pt x="603878" y="37448"/>
                  <a:pt x="604922" y="38144"/>
                  <a:pt x="606661" y="39187"/>
                </a:cubicBezTo>
                <a:lnTo>
                  <a:pt x="610836" y="39187"/>
                </a:lnTo>
                <a:cubicBezTo>
                  <a:pt x="611879" y="39187"/>
                  <a:pt x="613618" y="38144"/>
                  <a:pt x="614662" y="37448"/>
                </a:cubicBezTo>
                <a:cubicBezTo>
                  <a:pt x="603878" y="29446"/>
                  <a:pt x="593095" y="25620"/>
                  <a:pt x="582311" y="24576"/>
                </a:cubicBezTo>
                <a:close/>
                <a:moveTo>
                  <a:pt x="540916" y="24576"/>
                </a:moveTo>
                <a:cubicBezTo>
                  <a:pt x="540916" y="25620"/>
                  <a:pt x="539873" y="25620"/>
                  <a:pt x="539873" y="26663"/>
                </a:cubicBezTo>
                <a:lnTo>
                  <a:pt x="540916" y="27359"/>
                </a:lnTo>
                <a:cubicBezTo>
                  <a:pt x="540916" y="26663"/>
                  <a:pt x="541960" y="26663"/>
                  <a:pt x="541960" y="25620"/>
                </a:cubicBezTo>
                <a:cubicBezTo>
                  <a:pt x="541960" y="24576"/>
                  <a:pt x="541960" y="24576"/>
                  <a:pt x="540916" y="24576"/>
                </a:cubicBezTo>
                <a:close/>
                <a:moveTo>
                  <a:pt x="651883" y="23532"/>
                </a:moveTo>
                <a:cubicBezTo>
                  <a:pt x="651883" y="26663"/>
                  <a:pt x="650839" y="29446"/>
                  <a:pt x="650143" y="31534"/>
                </a:cubicBezTo>
                <a:cubicBezTo>
                  <a:pt x="650143" y="33273"/>
                  <a:pt x="650839" y="35361"/>
                  <a:pt x="650839" y="37448"/>
                </a:cubicBezTo>
                <a:lnTo>
                  <a:pt x="650839" y="43362"/>
                </a:lnTo>
                <a:cubicBezTo>
                  <a:pt x="650839" y="42318"/>
                  <a:pt x="651883" y="41275"/>
                  <a:pt x="652926" y="39187"/>
                </a:cubicBezTo>
                <a:cubicBezTo>
                  <a:pt x="653970" y="37448"/>
                  <a:pt x="653970" y="35361"/>
                  <a:pt x="655013" y="32230"/>
                </a:cubicBezTo>
                <a:lnTo>
                  <a:pt x="655013" y="31534"/>
                </a:lnTo>
                <a:cubicBezTo>
                  <a:pt x="653970" y="28403"/>
                  <a:pt x="652926" y="26663"/>
                  <a:pt x="651883" y="23532"/>
                </a:cubicBezTo>
                <a:close/>
                <a:moveTo>
                  <a:pt x="626489" y="23184"/>
                </a:moveTo>
                <a:cubicBezTo>
                  <a:pt x="624750" y="25272"/>
                  <a:pt x="623011" y="26315"/>
                  <a:pt x="620923" y="27359"/>
                </a:cubicBezTo>
                <a:lnTo>
                  <a:pt x="625793" y="23417"/>
                </a:lnTo>
                <a:close/>
                <a:moveTo>
                  <a:pt x="626235" y="23058"/>
                </a:moveTo>
                <a:lnTo>
                  <a:pt x="625793" y="23417"/>
                </a:lnTo>
                <a:lnTo>
                  <a:pt x="625446" y="23532"/>
                </a:lnTo>
                <a:close/>
                <a:moveTo>
                  <a:pt x="627417" y="22102"/>
                </a:moveTo>
                <a:lnTo>
                  <a:pt x="627185" y="22489"/>
                </a:lnTo>
                <a:lnTo>
                  <a:pt x="626235" y="23058"/>
                </a:lnTo>
                <a:close/>
                <a:moveTo>
                  <a:pt x="595269" y="22054"/>
                </a:moveTo>
                <a:cubicBezTo>
                  <a:pt x="599443" y="22750"/>
                  <a:pt x="603357" y="24402"/>
                  <a:pt x="606661" y="27359"/>
                </a:cubicBezTo>
                <a:cubicBezTo>
                  <a:pt x="610836" y="28403"/>
                  <a:pt x="613618" y="28403"/>
                  <a:pt x="616749" y="28403"/>
                </a:cubicBezTo>
                <a:lnTo>
                  <a:pt x="607705" y="28403"/>
                </a:lnTo>
                <a:lnTo>
                  <a:pt x="606661" y="28403"/>
                </a:lnTo>
                <a:cubicBezTo>
                  <a:pt x="606313" y="28055"/>
                  <a:pt x="605966" y="27707"/>
                  <a:pt x="605618" y="27359"/>
                </a:cubicBezTo>
                <a:lnTo>
                  <a:pt x="599275" y="25927"/>
                </a:lnTo>
                <a:lnTo>
                  <a:pt x="598661" y="25620"/>
                </a:lnTo>
                <a:cubicBezTo>
                  <a:pt x="597965" y="25272"/>
                  <a:pt x="596921" y="24924"/>
                  <a:pt x="595878" y="24576"/>
                </a:cubicBezTo>
                <a:cubicBezTo>
                  <a:pt x="596573" y="24924"/>
                  <a:pt x="596921" y="24924"/>
                  <a:pt x="597269" y="25272"/>
                </a:cubicBezTo>
                <a:cubicBezTo>
                  <a:pt x="593443" y="24228"/>
                  <a:pt x="588921" y="23184"/>
                  <a:pt x="585094" y="22489"/>
                </a:cubicBezTo>
                <a:lnTo>
                  <a:pt x="584051" y="22489"/>
                </a:lnTo>
                <a:lnTo>
                  <a:pt x="582311" y="22489"/>
                </a:lnTo>
                <a:cubicBezTo>
                  <a:pt x="586659" y="21619"/>
                  <a:pt x="591095" y="21358"/>
                  <a:pt x="595269" y="22054"/>
                </a:cubicBezTo>
                <a:close/>
                <a:moveTo>
                  <a:pt x="637273" y="21445"/>
                </a:moveTo>
                <a:cubicBezTo>
                  <a:pt x="636229" y="21445"/>
                  <a:pt x="635185" y="22489"/>
                  <a:pt x="635185" y="22489"/>
                </a:cubicBezTo>
                <a:cubicBezTo>
                  <a:pt x="634142" y="24576"/>
                  <a:pt x="634142" y="25620"/>
                  <a:pt x="633446" y="26663"/>
                </a:cubicBezTo>
                <a:lnTo>
                  <a:pt x="629329" y="34656"/>
                </a:lnTo>
                <a:lnTo>
                  <a:pt x="625446" y="39187"/>
                </a:lnTo>
                <a:lnTo>
                  <a:pt x="630315" y="39187"/>
                </a:lnTo>
                <a:lnTo>
                  <a:pt x="629272" y="40231"/>
                </a:lnTo>
                <a:cubicBezTo>
                  <a:pt x="627533" y="40231"/>
                  <a:pt x="626489" y="40231"/>
                  <a:pt x="623358" y="41275"/>
                </a:cubicBezTo>
                <a:lnTo>
                  <a:pt x="622663" y="42318"/>
                </a:lnTo>
                <a:cubicBezTo>
                  <a:pt x="622663" y="43362"/>
                  <a:pt x="623358" y="43362"/>
                  <a:pt x="624402" y="44058"/>
                </a:cubicBezTo>
                <a:lnTo>
                  <a:pt x="625446" y="43362"/>
                </a:lnTo>
                <a:cubicBezTo>
                  <a:pt x="627533" y="42318"/>
                  <a:pt x="628228" y="41275"/>
                  <a:pt x="629272" y="40231"/>
                </a:cubicBezTo>
                <a:lnTo>
                  <a:pt x="626489" y="43362"/>
                </a:lnTo>
                <a:cubicBezTo>
                  <a:pt x="628228" y="42318"/>
                  <a:pt x="629272" y="41275"/>
                  <a:pt x="631359" y="39187"/>
                </a:cubicBezTo>
                <a:cubicBezTo>
                  <a:pt x="631707" y="38839"/>
                  <a:pt x="631707" y="38144"/>
                  <a:pt x="632055" y="37796"/>
                </a:cubicBezTo>
                <a:cubicBezTo>
                  <a:pt x="634142" y="36056"/>
                  <a:pt x="635533" y="33621"/>
                  <a:pt x="636229" y="31534"/>
                </a:cubicBezTo>
                <a:cubicBezTo>
                  <a:pt x="637273" y="28403"/>
                  <a:pt x="637273" y="24576"/>
                  <a:pt x="637273" y="21445"/>
                </a:cubicBezTo>
                <a:close/>
                <a:moveTo>
                  <a:pt x="543004" y="21445"/>
                </a:moveTo>
                <a:cubicBezTo>
                  <a:pt x="541960" y="21445"/>
                  <a:pt x="541960" y="22489"/>
                  <a:pt x="541960" y="22489"/>
                </a:cubicBezTo>
                <a:cubicBezTo>
                  <a:pt x="541960" y="23532"/>
                  <a:pt x="543004" y="23532"/>
                  <a:pt x="543004" y="24576"/>
                </a:cubicBezTo>
                <a:cubicBezTo>
                  <a:pt x="543004" y="23532"/>
                  <a:pt x="544047" y="23532"/>
                  <a:pt x="544047" y="23532"/>
                </a:cubicBezTo>
                <a:cubicBezTo>
                  <a:pt x="544047" y="23532"/>
                  <a:pt x="543004" y="22489"/>
                  <a:pt x="543004" y="21445"/>
                </a:cubicBezTo>
                <a:close/>
                <a:moveTo>
                  <a:pt x="659883" y="20749"/>
                </a:moveTo>
                <a:cubicBezTo>
                  <a:pt x="660927" y="24576"/>
                  <a:pt x="660927" y="27359"/>
                  <a:pt x="660927" y="30490"/>
                </a:cubicBezTo>
                <a:lnTo>
                  <a:pt x="660927" y="31534"/>
                </a:lnTo>
                <a:cubicBezTo>
                  <a:pt x="661623" y="29446"/>
                  <a:pt x="661623" y="28403"/>
                  <a:pt x="661623" y="26663"/>
                </a:cubicBezTo>
                <a:cubicBezTo>
                  <a:pt x="661623" y="24576"/>
                  <a:pt x="660927" y="22489"/>
                  <a:pt x="659883" y="20749"/>
                </a:cubicBezTo>
                <a:close/>
                <a:moveTo>
                  <a:pt x="28524" y="20749"/>
                </a:moveTo>
                <a:cubicBezTo>
                  <a:pt x="27481" y="21445"/>
                  <a:pt x="27481" y="21445"/>
                  <a:pt x="27481" y="22489"/>
                </a:cubicBezTo>
                <a:lnTo>
                  <a:pt x="28524" y="22489"/>
                </a:lnTo>
                <a:close/>
                <a:moveTo>
                  <a:pt x="628924" y="20401"/>
                </a:moveTo>
                <a:lnTo>
                  <a:pt x="628345" y="21269"/>
                </a:lnTo>
                <a:lnTo>
                  <a:pt x="628188" y="21477"/>
                </a:lnTo>
                <a:lnTo>
                  <a:pt x="627417" y="22102"/>
                </a:lnTo>
                <a:lnTo>
                  <a:pt x="628228" y="20749"/>
                </a:lnTo>
                <a:cubicBezTo>
                  <a:pt x="628576" y="20749"/>
                  <a:pt x="628924" y="20401"/>
                  <a:pt x="628924" y="20401"/>
                </a:cubicBezTo>
                <a:close/>
                <a:moveTo>
                  <a:pt x="651138" y="20254"/>
                </a:moveTo>
                <a:lnTo>
                  <a:pt x="651883" y="21445"/>
                </a:lnTo>
                <a:lnTo>
                  <a:pt x="651858" y="21574"/>
                </a:lnTo>
                <a:close/>
                <a:moveTo>
                  <a:pt x="635185" y="19706"/>
                </a:moveTo>
                <a:cubicBezTo>
                  <a:pt x="635185" y="20749"/>
                  <a:pt x="634142" y="21445"/>
                  <a:pt x="634142" y="22489"/>
                </a:cubicBezTo>
                <a:cubicBezTo>
                  <a:pt x="635185" y="22489"/>
                  <a:pt x="635185" y="21445"/>
                  <a:pt x="636229" y="20749"/>
                </a:cubicBezTo>
                <a:cubicBezTo>
                  <a:pt x="636229" y="20749"/>
                  <a:pt x="636229" y="19706"/>
                  <a:pt x="635185" y="19706"/>
                </a:cubicBezTo>
                <a:close/>
                <a:moveTo>
                  <a:pt x="642143" y="18662"/>
                </a:moveTo>
                <a:cubicBezTo>
                  <a:pt x="641099" y="22141"/>
                  <a:pt x="641099" y="25272"/>
                  <a:pt x="640403" y="27707"/>
                </a:cubicBezTo>
                <a:cubicBezTo>
                  <a:pt x="640403" y="27707"/>
                  <a:pt x="640403" y="27707"/>
                  <a:pt x="640055" y="27359"/>
                </a:cubicBezTo>
                <a:cubicBezTo>
                  <a:pt x="639360" y="31534"/>
                  <a:pt x="638316" y="34317"/>
                  <a:pt x="636229" y="36404"/>
                </a:cubicBezTo>
                <a:cubicBezTo>
                  <a:pt x="636229" y="37448"/>
                  <a:pt x="637273" y="38144"/>
                  <a:pt x="638316" y="39187"/>
                </a:cubicBezTo>
                <a:lnTo>
                  <a:pt x="635185" y="36404"/>
                </a:lnTo>
                <a:cubicBezTo>
                  <a:pt x="637273" y="34317"/>
                  <a:pt x="638316" y="30838"/>
                  <a:pt x="639360" y="26663"/>
                </a:cubicBezTo>
                <a:cubicBezTo>
                  <a:pt x="639360" y="26663"/>
                  <a:pt x="638316" y="25620"/>
                  <a:pt x="638316" y="24576"/>
                </a:cubicBezTo>
                <a:lnTo>
                  <a:pt x="638316" y="27359"/>
                </a:lnTo>
                <a:cubicBezTo>
                  <a:pt x="637273" y="31534"/>
                  <a:pt x="636229" y="35361"/>
                  <a:pt x="633446" y="38144"/>
                </a:cubicBezTo>
                <a:cubicBezTo>
                  <a:pt x="633794" y="37796"/>
                  <a:pt x="634490" y="37448"/>
                  <a:pt x="634838" y="36752"/>
                </a:cubicBezTo>
                <a:cubicBezTo>
                  <a:pt x="634142" y="38144"/>
                  <a:pt x="633098" y="38492"/>
                  <a:pt x="632403" y="39187"/>
                </a:cubicBezTo>
                <a:cubicBezTo>
                  <a:pt x="630315" y="41275"/>
                  <a:pt x="628228" y="43362"/>
                  <a:pt x="626489" y="44058"/>
                </a:cubicBezTo>
                <a:cubicBezTo>
                  <a:pt x="626489" y="44406"/>
                  <a:pt x="626489" y="44406"/>
                  <a:pt x="626837" y="44406"/>
                </a:cubicBezTo>
                <a:cubicBezTo>
                  <a:pt x="626489" y="44754"/>
                  <a:pt x="626141" y="45102"/>
                  <a:pt x="625446" y="45101"/>
                </a:cubicBezTo>
                <a:cubicBezTo>
                  <a:pt x="627185" y="46145"/>
                  <a:pt x="628228" y="46841"/>
                  <a:pt x="629272" y="48928"/>
                </a:cubicBezTo>
                <a:cubicBezTo>
                  <a:pt x="628924" y="48928"/>
                  <a:pt x="628924" y="48928"/>
                  <a:pt x="628228" y="48928"/>
                </a:cubicBezTo>
                <a:lnTo>
                  <a:pt x="634142" y="57973"/>
                </a:lnTo>
                <a:lnTo>
                  <a:pt x="636229" y="55886"/>
                </a:lnTo>
                <a:cubicBezTo>
                  <a:pt x="635185" y="53103"/>
                  <a:pt x="633446" y="51364"/>
                  <a:pt x="630663" y="48580"/>
                </a:cubicBezTo>
                <a:cubicBezTo>
                  <a:pt x="631011" y="48580"/>
                  <a:pt x="631011" y="48233"/>
                  <a:pt x="631359" y="48233"/>
                </a:cubicBezTo>
                <a:cubicBezTo>
                  <a:pt x="633446" y="49972"/>
                  <a:pt x="635185" y="52059"/>
                  <a:pt x="637273" y="54842"/>
                </a:cubicBezTo>
                <a:cubicBezTo>
                  <a:pt x="640055" y="52059"/>
                  <a:pt x="642143" y="48928"/>
                  <a:pt x="643186" y="45101"/>
                </a:cubicBezTo>
                <a:lnTo>
                  <a:pt x="643186" y="44058"/>
                </a:lnTo>
                <a:cubicBezTo>
                  <a:pt x="643186" y="43362"/>
                  <a:pt x="643186" y="42318"/>
                  <a:pt x="644230" y="41275"/>
                </a:cubicBezTo>
                <a:lnTo>
                  <a:pt x="644230" y="42318"/>
                </a:lnTo>
                <a:lnTo>
                  <a:pt x="644230" y="45101"/>
                </a:lnTo>
                <a:cubicBezTo>
                  <a:pt x="644925" y="47189"/>
                  <a:pt x="645969" y="48233"/>
                  <a:pt x="647013" y="49972"/>
                </a:cubicBezTo>
                <a:cubicBezTo>
                  <a:pt x="648056" y="48928"/>
                  <a:pt x="648056" y="47189"/>
                  <a:pt x="649100" y="46145"/>
                </a:cubicBezTo>
                <a:cubicBezTo>
                  <a:pt x="650143" y="43362"/>
                  <a:pt x="650143" y="39187"/>
                  <a:pt x="648056" y="35361"/>
                </a:cubicBezTo>
                <a:cubicBezTo>
                  <a:pt x="647360" y="36752"/>
                  <a:pt x="646317" y="37796"/>
                  <a:pt x="645273" y="38144"/>
                </a:cubicBezTo>
                <a:cubicBezTo>
                  <a:pt x="645969" y="37100"/>
                  <a:pt x="645969" y="36404"/>
                  <a:pt x="647013" y="35361"/>
                </a:cubicBezTo>
                <a:cubicBezTo>
                  <a:pt x="648056" y="35361"/>
                  <a:pt x="648056" y="34317"/>
                  <a:pt x="648056" y="34317"/>
                </a:cubicBezTo>
                <a:cubicBezTo>
                  <a:pt x="647013" y="32230"/>
                  <a:pt x="647013" y="29446"/>
                  <a:pt x="645969" y="27359"/>
                </a:cubicBezTo>
                <a:cubicBezTo>
                  <a:pt x="645969" y="26663"/>
                  <a:pt x="644925" y="25620"/>
                  <a:pt x="644925" y="25620"/>
                </a:cubicBezTo>
                <a:lnTo>
                  <a:pt x="644925" y="32230"/>
                </a:lnTo>
                <a:lnTo>
                  <a:pt x="644925" y="33273"/>
                </a:lnTo>
                <a:lnTo>
                  <a:pt x="644925" y="38144"/>
                </a:lnTo>
                <a:cubicBezTo>
                  <a:pt x="644925" y="38144"/>
                  <a:pt x="644578" y="38144"/>
                  <a:pt x="644230" y="38144"/>
                </a:cubicBezTo>
                <a:cubicBezTo>
                  <a:pt x="644230" y="36752"/>
                  <a:pt x="643882" y="35708"/>
                  <a:pt x="643534" y="34317"/>
                </a:cubicBezTo>
                <a:cubicBezTo>
                  <a:pt x="643882" y="35361"/>
                  <a:pt x="644230" y="36404"/>
                  <a:pt x="644230" y="37448"/>
                </a:cubicBezTo>
                <a:lnTo>
                  <a:pt x="644230" y="33273"/>
                </a:lnTo>
                <a:cubicBezTo>
                  <a:pt x="644230" y="28403"/>
                  <a:pt x="643186" y="23532"/>
                  <a:pt x="642143" y="18662"/>
                </a:cubicBezTo>
                <a:close/>
                <a:moveTo>
                  <a:pt x="631359" y="18662"/>
                </a:moveTo>
                <a:cubicBezTo>
                  <a:pt x="630315" y="18662"/>
                  <a:pt x="630315" y="19706"/>
                  <a:pt x="630315" y="19706"/>
                </a:cubicBezTo>
                <a:lnTo>
                  <a:pt x="624674" y="30990"/>
                </a:lnTo>
                <a:lnTo>
                  <a:pt x="624637" y="31014"/>
                </a:lnTo>
                <a:lnTo>
                  <a:pt x="629272" y="20749"/>
                </a:lnTo>
                <a:cubicBezTo>
                  <a:pt x="627533" y="25620"/>
                  <a:pt x="623358" y="30490"/>
                  <a:pt x="619532" y="34317"/>
                </a:cubicBezTo>
                <a:lnTo>
                  <a:pt x="616749" y="37448"/>
                </a:lnTo>
                <a:lnTo>
                  <a:pt x="617445" y="38144"/>
                </a:lnTo>
                <a:cubicBezTo>
                  <a:pt x="624402" y="34317"/>
                  <a:pt x="629272" y="30490"/>
                  <a:pt x="631359" y="26663"/>
                </a:cubicBezTo>
                <a:cubicBezTo>
                  <a:pt x="632403" y="25620"/>
                  <a:pt x="632403" y="25620"/>
                  <a:pt x="632403" y="24576"/>
                </a:cubicBezTo>
                <a:cubicBezTo>
                  <a:pt x="632403" y="22489"/>
                  <a:pt x="632403" y="20749"/>
                  <a:pt x="631359" y="18662"/>
                </a:cubicBezTo>
                <a:close/>
                <a:moveTo>
                  <a:pt x="651883" y="17966"/>
                </a:moveTo>
                <a:cubicBezTo>
                  <a:pt x="652230" y="17966"/>
                  <a:pt x="652230" y="17966"/>
                  <a:pt x="652578" y="17966"/>
                </a:cubicBezTo>
                <a:cubicBezTo>
                  <a:pt x="652230" y="18314"/>
                  <a:pt x="652230" y="18314"/>
                  <a:pt x="651883" y="18662"/>
                </a:cubicBezTo>
                <a:close/>
                <a:moveTo>
                  <a:pt x="578485" y="17618"/>
                </a:moveTo>
                <a:cubicBezTo>
                  <a:pt x="577441" y="17618"/>
                  <a:pt x="575354" y="17618"/>
                  <a:pt x="574311" y="18662"/>
                </a:cubicBezTo>
                <a:cubicBezTo>
                  <a:pt x="573267" y="19706"/>
                  <a:pt x="573267" y="20749"/>
                  <a:pt x="572571" y="21445"/>
                </a:cubicBezTo>
                <a:lnTo>
                  <a:pt x="574311" y="21445"/>
                </a:lnTo>
                <a:close/>
                <a:moveTo>
                  <a:pt x="5914" y="17618"/>
                </a:moveTo>
                <a:cubicBezTo>
                  <a:pt x="5914" y="18662"/>
                  <a:pt x="6957" y="18662"/>
                  <a:pt x="6957" y="19706"/>
                </a:cubicBezTo>
                <a:cubicBezTo>
                  <a:pt x="8001" y="19706"/>
                  <a:pt x="8001" y="19706"/>
                  <a:pt x="8001" y="19706"/>
                </a:cubicBezTo>
                <a:close/>
                <a:moveTo>
                  <a:pt x="640055" y="16574"/>
                </a:moveTo>
                <a:cubicBezTo>
                  <a:pt x="640055" y="17966"/>
                  <a:pt x="640403" y="19010"/>
                  <a:pt x="640751" y="20053"/>
                </a:cubicBezTo>
                <a:cubicBezTo>
                  <a:pt x="640751" y="20401"/>
                  <a:pt x="640403" y="21097"/>
                  <a:pt x="640055" y="21445"/>
                </a:cubicBezTo>
                <a:cubicBezTo>
                  <a:pt x="640055" y="20749"/>
                  <a:pt x="639360" y="19010"/>
                  <a:pt x="639360" y="17270"/>
                </a:cubicBezTo>
                <a:cubicBezTo>
                  <a:pt x="639360" y="17270"/>
                  <a:pt x="639360" y="16575"/>
                  <a:pt x="640055" y="16574"/>
                </a:cubicBezTo>
                <a:close/>
                <a:moveTo>
                  <a:pt x="547874" y="16574"/>
                </a:moveTo>
                <a:cubicBezTo>
                  <a:pt x="546830" y="16575"/>
                  <a:pt x="545786" y="17618"/>
                  <a:pt x="545091" y="18662"/>
                </a:cubicBezTo>
                <a:lnTo>
                  <a:pt x="544047" y="19706"/>
                </a:lnTo>
                <a:cubicBezTo>
                  <a:pt x="544047" y="20749"/>
                  <a:pt x="545091" y="20749"/>
                  <a:pt x="545091" y="21445"/>
                </a:cubicBezTo>
                <a:lnTo>
                  <a:pt x="545091" y="18662"/>
                </a:lnTo>
                <a:cubicBezTo>
                  <a:pt x="545439" y="19010"/>
                  <a:pt x="545439" y="19358"/>
                  <a:pt x="545786" y="19358"/>
                </a:cubicBezTo>
                <a:cubicBezTo>
                  <a:pt x="546482" y="18314"/>
                  <a:pt x="547178" y="17618"/>
                  <a:pt x="547874" y="16574"/>
                </a:cubicBezTo>
                <a:close/>
                <a:moveTo>
                  <a:pt x="633446" y="15879"/>
                </a:moveTo>
                <a:lnTo>
                  <a:pt x="631359" y="17618"/>
                </a:lnTo>
                <a:cubicBezTo>
                  <a:pt x="632403" y="19706"/>
                  <a:pt x="632403" y="21445"/>
                  <a:pt x="632403" y="23532"/>
                </a:cubicBezTo>
                <a:cubicBezTo>
                  <a:pt x="632403" y="20749"/>
                  <a:pt x="633446" y="18662"/>
                  <a:pt x="633446" y="15879"/>
                </a:cubicBezTo>
                <a:close/>
                <a:moveTo>
                  <a:pt x="630315" y="15879"/>
                </a:moveTo>
                <a:lnTo>
                  <a:pt x="630315" y="17618"/>
                </a:lnTo>
                <a:lnTo>
                  <a:pt x="629620" y="19358"/>
                </a:lnTo>
                <a:cubicBezTo>
                  <a:pt x="629272" y="19358"/>
                  <a:pt x="628924" y="19706"/>
                  <a:pt x="628228" y="19706"/>
                </a:cubicBezTo>
                <a:cubicBezTo>
                  <a:pt x="629272" y="18662"/>
                  <a:pt x="630315" y="17618"/>
                  <a:pt x="630315" y="15879"/>
                </a:cubicBezTo>
                <a:close/>
                <a:moveTo>
                  <a:pt x="20872" y="15879"/>
                </a:moveTo>
                <a:lnTo>
                  <a:pt x="19828" y="16574"/>
                </a:lnTo>
                <a:cubicBezTo>
                  <a:pt x="20872" y="15879"/>
                  <a:pt x="21567" y="15879"/>
                  <a:pt x="22611" y="16574"/>
                </a:cubicBezTo>
                <a:cubicBezTo>
                  <a:pt x="21567" y="15879"/>
                  <a:pt x="21567" y="15879"/>
                  <a:pt x="20872" y="15879"/>
                </a:cubicBezTo>
                <a:close/>
                <a:moveTo>
                  <a:pt x="640055" y="14835"/>
                </a:moveTo>
                <a:cubicBezTo>
                  <a:pt x="640055" y="14835"/>
                  <a:pt x="639360" y="15879"/>
                  <a:pt x="639360" y="16574"/>
                </a:cubicBezTo>
                <a:cubicBezTo>
                  <a:pt x="639360" y="16922"/>
                  <a:pt x="639360" y="17270"/>
                  <a:pt x="639360" y="17270"/>
                </a:cubicBezTo>
                <a:cubicBezTo>
                  <a:pt x="639360" y="17618"/>
                  <a:pt x="639360" y="17618"/>
                  <a:pt x="639360" y="17618"/>
                </a:cubicBezTo>
                <a:lnTo>
                  <a:pt x="639360" y="23532"/>
                </a:lnTo>
                <a:cubicBezTo>
                  <a:pt x="639360" y="24576"/>
                  <a:pt x="640055" y="25620"/>
                  <a:pt x="640055" y="26663"/>
                </a:cubicBezTo>
                <a:cubicBezTo>
                  <a:pt x="640055" y="24576"/>
                  <a:pt x="640055" y="23532"/>
                  <a:pt x="641099" y="21445"/>
                </a:cubicBezTo>
                <a:cubicBezTo>
                  <a:pt x="641099" y="21097"/>
                  <a:pt x="641099" y="20749"/>
                  <a:pt x="640751" y="20053"/>
                </a:cubicBezTo>
                <a:cubicBezTo>
                  <a:pt x="641099" y="18662"/>
                  <a:pt x="641099" y="17270"/>
                  <a:pt x="641099" y="15879"/>
                </a:cubicBezTo>
                <a:cubicBezTo>
                  <a:pt x="640055" y="15879"/>
                  <a:pt x="640055" y="15879"/>
                  <a:pt x="640055" y="14835"/>
                </a:cubicBezTo>
                <a:close/>
                <a:moveTo>
                  <a:pt x="649100" y="13791"/>
                </a:moveTo>
                <a:cubicBezTo>
                  <a:pt x="650143" y="14835"/>
                  <a:pt x="650143" y="15879"/>
                  <a:pt x="650143" y="16574"/>
                </a:cubicBezTo>
                <a:lnTo>
                  <a:pt x="650143" y="14835"/>
                </a:lnTo>
                <a:cubicBezTo>
                  <a:pt x="650143" y="14835"/>
                  <a:pt x="650143" y="13791"/>
                  <a:pt x="649100" y="13791"/>
                </a:cubicBezTo>
                <a:close/>
                <a:moveTo>
                  <a:pt x="657796" y="12748"/>
                </a:moveTo>
                <a:cubicBezTo>
                  <a:pt x="657796" y="13791"/>
                  <a:pt x="658840" y="14835"/>
                  <a:pt x="658840" y="16574"/>
                </a:cubicBezTo>
                <a:cubicBezTo>
                  <a:pt x="659883" y="18662"/>
                  <a:pt x="660927" y="20749"/>
                  <a:pt x="661623" y="23532"/>
                </a:cubicBezTo>
                <a:cubicBezTo>
                  <a:pt x="661623" y="22489"/>
                  <a:pt x="661623" y="20749"/>
                  <a:pt x="660927" y="18662"/>
                </a:cubicBezTo>
                <a:close/>
                <a:moveTo>
                  <a:pt x="632403" y="12748"/>
                </a:moveTo>
                <a:cubicBezTo>
                  <a:pt x="632403" y="13791"/>
                  <a:pt x="632403" y="15879"/>
                  <a:pt x="631359" y="16574"/>
                </a:cubicBezTo>
                <a:cubicBezTo>
                  <a:pt x="632403" y="16575"/>
                  <a:pt x="633446" y="15879"/>
                  <a:pt x="633446" y="13791"/>
                </a:cubicBezTo>
                <a:cubicBezTo>
                  <a:pt x="632403" y="13791"/>
                  <a:pt x="632403" y="12748"/>
                  <a:pt x="632403" y="12748"/>
                </a:cubicBezTo>
                <a:close/>
                <a:moveTo>
                  <a:pt x="493956" y="12748"/>
                </a:moveTo>
                <a:cubicBezTo>
                  <a:pt x="493956" y="13791"/>
                  <a:pt x="492912" y="13791"/>
                  <a:pt x="491869" y="14835"/>
                </a:cubicBezTo>
                <a:cubicBezTo>
                  <a:pt x="492912" y="15879"/>
                  <a:pt x="492912" y="15879"/>
                  <a:pt x="493956" y="15879"/>
                </a:cubicBezTo>
                <a:cubicBezTo>
                  <a:pt x="494999" y="15879"/>
                  <a:pt x="496043" y="14835"/>
                  <a:pt x="496043" y="14835"/>
                </a:cubicBezTo>
                <a:close/>
                <a:moveTo>
                  <a:pt x="661623" y="11704"/>
                </a:moveTo>
                <a:cubicBezTo>
                  <a:pt x="661970" y="12052"/>
                  <a:pt x="661970" y="12400"/>
                  <a:pt x="661970" y="12748"/>
                </a:cubicBezTo>
                <a:cubicBezTo>
                  <a:pt x="661970" y="12748"/>
                  <a:pt x="661970" y="12748"/>
                  <a:pt x="661623" y="12748"/>
                </a:cubicBezTo>
                <a:cubicBezTo>
                  <a:pt x="661623" y="12400"/>
                  <a:pt x="661623" y="12052"/>
                  <a:pt x="661623" y="11704"/>
                </a:cubicBezTo>
                <a:close/>
                <a:moveTo>
                  <a:pt x="652926" y="11704"/>
                </a:moveTo>
                <a:lnTo>
                  <a:pt x="652926" y="14835"/>
                </a:lnTo>
                <a:lnTo>
                  <a:pt x="655013" y="16574"/>
                </a:lnTo>
                <a:cubicBezTo>
                  <a:pt x="653970" y="15879"/>
                  <a:pt x="653970" y="13791"/>
                  <a:pt x="652926" y="11704"/>
                </a:cubicBezTo>
                <a:close/>
                <a:moveTo>
                  <a:pt x="645969" y="11704"/>
                </a:moveTo>
                <a:cubicBezTo>
                  <a:pt x="645969" y="12748"/>
                  <a:pt x="646317" y="14139"/>
                  <a:pt x="647013" y="15879"/>
                </a:cubicBezTo>
                <a:cubicBezTo>
                  <a:pt x="646665" y="15531"/>
                  <a:pt x="646317" y="14835"/>
                  <a:pt x="645969" y="14487"/>
                </a:cubicBezTo>
                <a:close/>
                <a:moveTo>
                  <a:pt x="629272" y="11704"/>
                </a:moveTo>
                <a:cubicBezTo>
                  <a:pt x="629968" y="12400"/>
                  <a:pt x="629968" y="13096"/>
                  <a:pt x="630315" y="13791"/>
                </a:cubicBezTo>
                <a:cubicBezTo>
                  <a:pt x="629968" y="13096"/>
                  <a:pt x="629620" y="12748"/>
                  <a:pt x="629272" y="12052"/>
                </a:cubicBezTo>
                <a:close/>
                <a:moveTo>
                  <a:pt x="637273" y="9965"/>
                </a:moveTo>
                <a:cubicBezTo>
                  <a:pt x="637273" y="10660"/>
                  <a:pt x="638316" y="12748"/>
                  <a:pt x="638316" y="13791"/>
                </a:cubicBezTo>
                <a:cubicBezTo>
                  <a:pt x="639360" y="14835"/>
                  <a:pt x="639360" y="14835"/>
                  <a:pt x="639360" y="15879"/>
                </a:cubicBezTo>
                <a:cubicBezTo>
                  <a:pt x="639360" y="14835"/>
                  <a:pt x="640055" y="14835"/>
                  <a:pt x="640055" y="13791"/>
                </a:cubicBezTo>
                <a:cubicBezTo>
                  <a:pt x="639360" y="13791"/>
                  <a:pt x="639360" y="12748"/>
                  <a:pt x="639360" y="12748"/>
                </a:cubicBezTo>
                <a:cubicBezTo>
                  <a:pt x="638316" y="11704"/>
                  <a:pt x="638316" y="10660"/>
                  <a:pt x="637273" y="9965"/>
                </a:cubicBezTo>
                <a:close/>
                <a:moveTo>
                  <a:pt x="496739" y="9965"/>
                </a:moveTo>
                <a:lnTo>
                  <a:pt x="498826" y="11704"/>
                </a:lnTo>
                <a:cubicBezTo>
                  <a:pt x="499869" y="11704"/>
                  <a:pt x="498826" y="10660"/>
                  <a:pt x="498826" y="9965"/>
                </a:cubicBezTo>
                <a:close/>
                <a:moveTo>
                  <a:pt x="8001" y="9965"/>
                </a:moveTo>
                <a:cubicBezTo>
                  <a:pt x="9045" y="11704"/>
                  <a:pt x="10088" y="12748"/>
                  <a:pt x="10784" y="13791"/>
                </a:cubicBezTo>
                <a:lnTo>
                  <a:pt x="11827" y="14835"/>
                </a:lnTo>
                <a:lnTo>
                  <a:pt x="11827" y="12748"/>
                </a:lnTo>
                <a:lnTo>
                  <a:pt x="10784" y="11704"/>
                </a:lnTo>
                <a:cubicBezTo>
                  <a:pt x="10088" y="10660"/>
                  <a:pt x="9045" y="10660"/>
                  <a:pt x="8001" y="9965"/>
                </a:cubicBezTo>
                <a:close/>
                <a:moveTo>
                  <a:pt x="643186" y="7877"/>
                </a:moveTo>
                <a:lnTo>
                  <a:pt x="643186" y="10660"/>
                </a:lnTo>
                <a:cubicBezTo>
                  <a:pt x="644578" y="12052"/>
                  <a:pt x="645273" y="13443"/>
                  <a:pt x="645969" y="14487"/>
                </a:cubicBezTo>
                <a:lnTo>
                  <a:pt x="645969" y="15879"/>
                </a:lnTo>
                <a:cubicBezTo>
                  <a:pt x="644925" y="14835"/>
                  <a:pt x="644230" y="12748"/>
                  <a:pt x="642143" y="9965"/>
                </a:cubicBezTo>
                <a:lnTo>
                  <a:pt x="642143" y="11704"/>
                </a:lnTo>
                <a:cubicBezTo>
                  <a:pt x="642143" y="12748"/>
                  <a:pt x="643186" y="13791"/>
                  <a:pt x="643186" y="14835"/>
                </a:cubicBezTo>
                <a:cubicBezTo>
                  <a:pt x="644230" y="16575"/>
                  <a:pt x="644925" y="19706"/>
                  <a:pt x="645969" y="21445"/>
                </a:cubicBezTo>
                <a:lnTo>
                  <a:pt x="645969" y="16574"/>
                </a:lnTo>
                <a:cubicBezTo>
                  <a:pt x="648056" y="18662"/>
                  <a:pt x="648056" y="21445"/>
                  <a:pt x="649100" y="25620"/>
                </a:cubicBezTo>
                <a:cubicBezTo>
                  <a:pt x="648056" y="22141"/>
                  <a:pt x="647360" y="20053"/>
                  <a:pt x="646317" y="17618"/>
                </a:cubicBezTo>
                <a:cubicBezTo>
                  <a:pt x="646665" y="19358"/>
                  <a:pt x="646317" y="20749"/>
                  <a:pt x="647013" y="21445"/>
                </a:cubicBezTo>
                <a:lnTo>
                  <a:pt x="650143" y="30490"/>
                </a:lnTo>
                <a:lnTo>
                  <a:pt x="651858" y="21574"/>
                </a:lnTo>
                <a:lnTo>
                  <a:pt x="655013" y="27359"/>
                </a:lnTo>
                <a:lnTo>
                  <a:pt x="655013" y="20749"/>
                </a:lnTo>
                <a:cubicBezTo>
                  <a:pt x="654318" y="20053"/>
                  <a:pt x="653622" y="18662"/>
                  <a:pt x="652578" y="17966"/>
                </a:cubicBezTo>
                <a:cubicBezTo>
                  <a:pt x="652926" y="17270"/>
                  <a:pt x="652578" y="16575"/>
                  <a:pt x="651883" y="15879"/>
                </a:cubicBezTo>
                <a:lnTo>
                  <a:pt x="651883" y="17966"/>
                </a:lnTo>
                <a:cubicBezTo>
                  <a:pt x="651535" y="17618"/>
                  <a:pt x="651187" y="17618"/>
                  <a:pt x="650839" y="17618"/>
                </a:cubicBezTo>
                <a:lnTo>
                  <a:pt x="650839" y="19706"/>
                </a:lnTo>
                <a:lnTo>
                  <a:pt x="651138" y="20254"/>
                </a:lnTo>
                <a:lnTo>
                  <a:pt x="650143" y="18662"/>
                </a:lnTo>
                <a:cubicBezTo>
                  <a:pt x="648056" y="15879"/>
                  <a:pt x="647013" y="13791"/>
                  <a:pt x="645969" y="11704"/>
                </a:cubicBezTo>
                <a:cubicBezTo>
                  <a:pt x="645969" y="11356"/>
                  <a:pt x="645969" y="11008"/>
                  <a:pt x="645969" y="10660"/>
                </a:cubicBezTo>
                <a:lnTo>
                  <a:pt x="644925" y="9965"/>
                </a:lnTo>
                <a:cubicBezTo>
                  <a:pt x="644230" y="9965"/>
                  <a:pt x="643186" y="8921"/>
                  <a:pt x="643186" y="7877"/>
                </a:cubicBezTo>
                <a:close/>
                <a:moveTo>
                  <a:pt x="634142" y="7877"/>
                </a:moveTo>
                <a:cubicBezTo>
                  <a:pt x="634142" y="9965"/>
                  <a:pt x="633446" y="10660"/>
                  <a:pt x="633446" y="11704"/>
                </a:cubicBezTo>
                <a:cubicBezTo>
                  <a:pt x="633446" y="12748"/>
                  <a:pt x="634142" y="13791"/>
                  <a:pt x="634142" y="13791"/>
                </a:cubicBezTo>
                <a:close/>
                <a:moveTo>
                  <a:pt x="505783" y="7877"/>
                </a:moveTo>
                <a:cubicBezTo>
                  <a:pt x="505783" y="8921"/>
                  <a:pt x="506827" y="9965"/>
                  <a:pt x="505783" y="10660"/>
                </a:cubicBezTo>
                <a:lnTo>
                  <a:pt x="506827" y="10660"/>
                </a:lnTo>
                <a:lnTo>
                  <a:pt x="507522" y="9965"/>
                </a:lnTo>
                <a:cubicBezTo>
                  <a:pt x="507522" y="8921"/>
                  <a:pt x="506827" y="7877"/>
                  <a:pt x="505783" y="7877"/>
                </a:cubicBezTo>
                <a:close/>
                <a:moveTo>
                  <a:pt x="649100" y="6834"/>
                </a:moveTo>
                <a:cubicBezTo>
                  <a:pt x="650143" y="8921"/>
                  <a:pt x="650839" y="10660"/>
                  <a:pt x="650839" y="12748"/>
                </a:cubicBezTo>
                <a:lnTo>
                  <a:pt x="651883" y="13791"/>
                </a:lnTo>
                <a:cubicBezTo>
                  <a:pt x="652926" y="13791"/>
                  <a:pt x="652926" y="11704"/>
                  <a:pt x="651883" y="10660"/>
                </a:cubicBezTo>
                <a:cubicBezTo>
                  <a:pt x="651883" y="10660"/>
                  <a:pt x="650839" y="9965"/>
                  <a:pt x="650839" y="8921"/>
                </a:cubicBezTo>
                <a:close/>
                <a:moveTo>
                  <a:pt x="640055" y="6834"/>
                </a:moveTo>
                <a:cubicBezTo>
                  <a:pt x="640055" y="7877"/>
                  <a:pt x="641099" y="8921"/>
                  <a:pt x="641099" y="9965"/>
                </a:cubicBezTo>
                <a:cubicBezTo>
                  <a:pt x="641099" y="8921"/>
                  <a:pt x="641099" y="7877"/>
                  <a:pt x="642143" y="7877"/>
                </a:cubicBezTo>
                <a:lnTo>
                  <a:pt x="641099" y="6834"/>
                </a:lnTo>
                <a:close/>
                <a:moveTo>
                  <a:pt x="500913" y="5790"/>
                </a:moveTo>
                <a:lnTo>
                  <a:pt x="503696" y="8921"/>
                </a:lnTo>
                <a:lnTo>
                  <a:pt x="503696" y="6834"/>
                </a:lnTo>
                <a:cubicBezTo>
                  <a:pt x="502652" y="6834"/>
                  <a:pt x="502652" y="5790"/>
                  <a:pt x="501609" y="5790"/>
                </a:cubicBezTo>
                <a:close/>
                <a:moveTo>
                  <a:pt x="90443" y="5790"/>
                </a:moveTo>
                <a:cubicBezTo>
                  <a:pt x="89399" y="5790"/>
                  <a:pt x="89399" y="6834"/>
                  <a:pt x="88356" y="6834"/>
                </a:cubicBezTo>
                <a:lnTo>
                  <a:pt x="88356" y="8921"/>
                </a:lnTo>
                <a:cubicBezTo>
                  <a:pt x="89399" y="8921"/>
                  <a:pt x="89399" y="7877"/>
                  <a:pt x="90443" y="7877"/>
                </a:cubicBezTo>
                <a:close/>
                <a:moveTo>
                  <a:pt x="546830" y="4746"/>
                </a:moveTo>
                <a:cubicBezTo>
                  <a:pt x="545786" y="4746"/>
                  <a:pt x="545091" y="5790"/>
                  <a:pt x="545091" y="7877"/>
                </a:cubicBezTo>
                <a:lnTo>
                  <a:pt x="545091" y="8921"/>
                </a:lnTo>
                <a:cubicBezTo>
                  <a:pt x="545091" y="7877"/>
                  <a:pt x="545786" y="6834"/>
                  <a:pt x="545786" y="6834"/>
                </a:cubicBezTo>
                <a:cubicBezTo>
                  <a:pt x="546830" y="5790"/>
                  <a:pt x="546830" y="5790"/>
                  <a:pt x="546830" y="4746"/>
                </a:cubicBezTo>
                <a:close/>
                <a:moveTo>
                  <a:pt x="16002" y="4746"/>
                </a:moveTo>
                <a:cubicBezTo>
                  <a:pt x="16002" y="5790"/>
                  <a:pt x="14958" y="5790"/>
                  <a:pt x="14958" y="5790"/>
                </a:cubicBezTo>
                <a:cubicBezTo>
                  <a:pt x="14958" y="6834"/>
                  <a:pt x="14958" y="7877"/>
                  <a:pt x="13914" y="8921"/>
                </a:cubicBezTo>
                <a:cubicBezTo>
                  <a:pt x="13914" y="9965"/>
                  <a:pt x="14958" y="9965"/>
                  <a:pt x="14958" y="9965"/>
                </a:cubicBezTo>
                <a:cubicBezTo>
                  <a:pt x="16002" y="7877"/>
                  <a:pt x="16002" y="6834"/>
                  <a:pt x="16002" y="4746"/>
                </a:cubicBezTo>
                <a:close/>
                <a:moveTo>
                  <a:pt x="632403" y="4050"/>
                </a:moveTo>
                <a:cubicBezTo>
                  <a:pt x="632403" y="4746"/>
                  <a:pt x="631359" y="4746"/>
                  <a:pt x="631359" y="5790"/>
                </a:cubicBezTo>
                <a:cubicBezTo>
                  <a:pt x="631359" y="6834"/>
                  <a:pt x="632403" y="7877"/>
                  <a:pt x="632403" y="8921"/>
                </a:cubicBezTo>
                <a:cubicBezTo>
                  <a:pt x="632403" y="7877"/>
                  <a:pt x="632403" y="6834"/>
                  <a:pt x="633446" y="5790"/>
                </a:cubicBezTo>
                <a:lnTo>
                  <a:pt x="633446" y="4746"/>
                </a:lnTo>
                <a:close/>
                <a:moveTo>
                  <a:pt x="506827" y="4050"/>
                </a:moveTo>
                <a:cubicBezTo>
                  <a:pt x="505783" y="4746"/>
                  <a:pt x="505783" y="4746"/>
                  <a:pt x="505783" y="5790"/>
                </a:cubicBezTo>
                <a:cubicBezTo>
                  <a:pt x="506827" y="5790"/>
                  <a:pt x="506827" y="6834"/>
                  <a:pt x="507522" y="6834"/>
                </a:cubicBezTo>
                <a:cubicBezTo>
                  <a:pt x="508566" y="6834"/>
                  <a:pt x="508566" y="6834"/>
                  <a:pt x="508566" y="7877"/>
                </a:cubicBezTo>
                <a:cubicBezTo>
                  <a:pt x="509609" y="7877"/>
                  <a:pt x="509609" y="6834"/>
                  <a:pt x="509609" y="6834"/>
                </a:cubicBezTo>
                <a:cubicBezTo>
                  <a:pt x="509609" y="5790"/>
                  <a:pt x="508566" y="5790"/>
                  <a:pt x="508566" y="5790"/>
                </a:cubicBezTo>
                <a:cubicBezTo>
                  <a:pt x="508566" y="4746"/>
                  <a:pt x="507522" y="4746"/>
                  <a:pt x="506827" y="4050"/>
                </a:cubicBezTo>
                <a:close/>
                <a:moveTo>
                  <a:pt x="628228" y="3007"/>
                </a:moveTo>
                <a:cubicBezTo>
                  <a:pt x="629272" y="4050"/>
                  <a:pt x="630315" y="4746"/>
                  <a:pt x="630315" y="5790"/>
                </a:cubicBezTo>
                <a:lnTo>
                  <a:pt x="630315" y="4050"/>
                </a:lnTo>
                <a:cubicBezTo>
                  <a:pt x="629272" y="4050"/>
                  <a:pt x="629272" y="3007"/>
                  <a:pt x="628228" y="3007"/>
                </a:cubicBezTo>
                <a:close/>
                <a:moveTo>
                  <a:pt x="535003" y="3007"/>
                </a:moveTo>
                <a:lnTo>
                  <a:pt x="535003" y="3703"/>
                </a:lnTo>
                <a:cubicBezTo>
                  <a:pt x="534655" y="4050"/>
                  <a:pt x="534307" y="4398"/>
                  <a:pt x="534307" y="4746"/>
                </a:cubicBezTo>
                <a:lnTo>
                  <a:pt x="534307" y="5094"/>
                </a:lnTo>
                <a:cubicBezTo>
                  <a:pt x="535003" y="5094"/>
                  <a:pt x="535003" y="5790"/>
                  <a:pt x="535003" y="5790"/>
                </a:cubicBezTo>
                <a:lnTo>
                  <a:pt x="535003" y="6834"/>
                </a:lnTo>
                <a:cubicBezTo>
                  <a:pt x="535003" y="5790"/>
                  <a:pt x="536046" y="5790"/>
                  <a:pt x="536046" y="4746"/>
                </a:cubicBezTo>
                <a:lnTo>
                  <a:pt x="536046" y="3007"/>
                </a:lnTo>
                <a:close/>
                <a:moveTo>
                  <a:pt x="478302" y="3007"/>
                </a:moveTo>
                <a:lnTo>
                  <a:pt x="480042" y="4746"/>
                </a:lnTo>
                <a:cubicBezTo>
                  <a:pt x="480042" y="4050"/>
                  <a:pt x="480042" y="4050"/>
                  <a:pt x="479346" y="3007"/>
                </a:cubicBezTo>
                <a:close/>
                <a:moveTo>
                  <a:pt x="16002" y="3007"/>
                </a:moveTo>
                <a:lnTo>
                  <a:pt x="16002" y="4050"/>
                </a:lnTo>
                <a:lnTo>
                  <a:pt x="16697" y="4050"/>
                </a:lnTo>
                <a:cubicBezTo>
                  <a:pt x="16697" y="3007"/>
                  <a:pt x="16002" y="3007"/>
                  <a:pt x="16002" y="3007"/>
                </a:cubicBezTo>
                <a:close/>
                <a:moveTo>
                  <a:pt x="626837" y="2311"/>
                </a:moveTo>
                <a:cubicBezTo>
                  <a:pt x="626837" y="2659"/>
                  <a:pt x="627185" y="2659"/>
                  <a:pt x="627533" y="3007"/>
                </a:cubicBezTo>
                <a:cubicBezTo>
                  <a:pt x="627880" y="5442"/>
                  <a:pt x="628228" y="6834"/>
                  <a:pt x="628924" y="8225"/>
                </a:cubicBezTo>
                <a:cubicBezTo>
                  <a:pt x="628228" y="7529"/>
                  <a:pt x="628228" y="6486"/>
                  <a:pt x="627533" y="4746"/>
                </a:cubicBezTo>
                <a:cubicBezTo>
                  <a:pt x="627533" y="4398"/>
                  <a:pt x="626837" y="3007"/>
                  <a:pt x="626837" y="2311"/>
                </a:cubicBezTo>
                <a:close/>
                <a:moveTo>
                  <a:pt x="643186" y="1963"/>
                </a:moveTo>
                <a:lnTo>
                  <a:pt x="643186" y="4746"/>
                </a:lnTo>
                <a:lnTo>
                  <a:pt x="644925" y="6834"/>
                </a:lnTo>
                <a:lnTo>
                  <a:pt x="650143" y="11704"/>
                </a:lnTo>
                <a:cubicBezTo>
                  <a:pt x="649100" y="9965"/>
                  <a:pt x="649100" y="7877"/>
                  <a:pt x="648056" y="5790"/>
                </a:cubicBezTo>
                <a:cubicBezTo>
                  <a:pt x="647013" y="4746"/>
                  <a:pt x="645969" y="4050"/>
                  <a:pt x="644230" y="3007"/>
                </a:cubicBezTo>
                <a:cubicBezTo>
                  <a:pt x="643186" y="3007"/>
                  <a:pt x="643186" y="4050"/>
                  <a:pt x="643186" y="4746"/>
                </a:cubicBezTo>
                <a:cubicBezTo>
                  <a:pt x="643186" y="4050"/>
                  <a:pt x="643186" y="3007"/>
                  <a:pt x="644230" y="1963"/>
                </a:cubicBezTo>
                <a:close/>
                <a:moveTo>
                  <a:pt x="628228" y="1963"/>
                </a:moveTo>
                <a:cubicBezTo>
                  <a:pt x="629272" y="1963"/>
                  <a:pt x="629272" y="3007"/>
                  <a:pt x="629272" y="3007"/>
                </a:cubicBezTo>
                <a:cubicBezTo>
                  <a:pt x="629272" y="3007"/>
                  <a:pt x="630315" y="3007"/>
                  <a:pt x="631359" y="4050"/>
                </a:cubicBezTo>
                <a:lnTo>
                  <a:pt x="631359" y="3007"/>
                </a:lnTo>
                <a:cubicBezTo>
                  <a:pt x="630315" y="1963"/>
                  <a:pt x="629272" y="1963"/>
                  <a:pt x="628228" y="1963"/>
                </a:cubicBezTo>
                <a:close/>
                <a:moveTo>
                  <a:pt x="509609" y="919"/>
                </a:moveTo>
                <a:cubicBezTo>
                  <a:pt x="509957" y="919"/>
                  <a:pt x="510305" y="919"/>
                  <a:pt x="510653" y="919"/>
                </a:cubicBezTo>
                <a:cubicBezTo>
                  <a:pt x="510653" y="919"/>
                  <a:pt x="510653" y="919"/>
                  <a:pt x="510305" y="1267"/>
                </a:cubicBezTo>
                <a:cubicBezTo>
                  <a:pt x="509957" y="1267"/>
                  <a:pt x="509957" y="1267"/>
                  <a:pt x="509609" y="919"/>
                </a:cubicBezTo>
                <a:close/>
                <a:moveTo>
                  <a:pt x="10088" y="919"/>
                </a:moveTo>
                <a:cubicBezTo>
                  <a:pt x="10784" y="1963"/>
                  <a:pt x="10784" y="3007"/>
                  <a:pt x="11827" y="4746"/>
                </a:cubicBezTo>
                <a:lnTo>
                  <a:pt x="12871" y="4746"/>
                </a:lnTo>
                <a:cubicBezTo>
                  <a:pt x="12871" y="4050"/>
                  <a:pt x="13914" y="3007"/>
                  <a:pt x="13914" y="1963"/>
                </a:cubicBezTo>
                <a:cubicBezTo>
                  <a:pt x="11827" y="1963"/>
                  <a:pt x="10784" y="1963"/>
                  <a:pt x="10088" y="919"/>
                </a:cubicBezTo>
                <a:close/>
                <a:moveTo>
                  <a:pt x="651985" y="0"/>
                </a:moveTo>
                <a:lnTo>
                  <a:pt x="658364" y="0"/>
                </a:lnTo>
                <a:lnTo>
                  <a:pt x="661623" y="11704"/>
                </a:lnTo>
                <a:close/>
                <a:moveTo>
                  <a:pt x="507646" y="0"/>
                </a:moveTo>
                <a:lnTo>
                  <a:pt x="508628" y="0"/>
                </a:lnTo>
                <a:lnTo>
                  <a:pt x="509609" y="1963"/>
                </a:lnTo>
                <a:close/>
                <a:moveTo>
                  <a:pt x="1044" y="0"/>
                </a:moveTo>
                <a:lnTo>
                  <a:pt x="485955" y="0"/>
                </a:lnTo>
                <a:lnTo>
                  <a:pt x="485955" y="919"/>
                </a:lnTo>
                <a:cubicBezTo>
                  <a:pt x="485955" y="1963"/>
                  <a:pt x="486999" y="1963"/>
                  <a:pt x="486999" y="1963"/>
                </a:cubicBezTo>
                <a:lnTo>
                  <a:pt x="486999" y="0"/>
                </a:lnTo>
                <a:lnTo>
                  <a:pt x="507439" y="0"/>
                </a:lnTo>
                <a:lnTo>
                  <a:pt x="506827" y="919"/>
                </a:lnTo>
                <a:cubicBezTo>
                  <a:pt x="507522" y="1963"/>
                  <a:pt x="508566" y="1963"/>
                  <a:pt x="509609" y="1963"/>
                </a:cubicBezTo>
                <a:cubicBezTo>
                  <a:pt x="510305" y="1267"/>
                  <a:pt x="510305" y="1267"/>
                  <a:pt x="510305" y="1267"/>
                </a:cubicBezTo>
                <a:cubicBezTo>
                  <a:pt x="511001" y="1963"/>
                  <a:pt x="511697" y="2311"/>
                  <a:pt x="511697" y="3007"/>
                </a:cubicBezTo>
                <a:lnTo>
                  <a:pt x="511697" y="1963"/>
                </a:lnTo>
                <a:cubicBezTo>
                  <a:pt x="511697" y="1267"/>
                  <a:pt x="511001" y="919"/>
                  <a:pt x="510653" y="919"/>
                </a:cubicBezTo>
                <a:lnTo>
                  <a:pt x="509734" y="0"/>
                </a:lnTo>
                <a:lnTo>
                  <a:pt x="550383" y="0"/>
                </a:lnTo>
                <a:lnTo>
                  <a:pt x="550309" y="224"/>
                </a:lnTo>
                <a:lnTo>
                  <a:pt x="550498" y="0"/>
                </a:lnTo>
                <a:lnTo>
                  <a:pt x="556522" y="0"/>
                </a:lnTo>
                <a:lnTo>
                  <a:pt x="554831" y="1963"/>
                </a:lnTo>
                <a:lnTo>
                  <a:pt x="557635" y="0"/>
                </a:lnTo>
                <a:lnTo>
                  <a:pt x="576038" y="0"/>
                </a:lnTo>
                <a:lnTo>
                  <a:pt x="571528" y="3007"/>
                </a:lnTo>
                <a:cubicBezTo>
                  <a:pt x="569441" y="5094"/>
                  <a:pt x="567701" y="7529"/>
                  <a:pt x="565614" y="10312"/>
                </a:cubicBezTo>
                <a:cubicBezTo>
                  <a:pt x="568049" y="7877"/>
                  <a:pt x="570832" y="6138"/>
                  <a:pt x="574311" y="4050"/>
                </a:cubicBezTo>
                <a:lnTo>
                  <a:pt x="578640" y="0"/>
                </a:lnTo>
                <a:lnTo>
                  <a:pt x="599767" y="0"/>
                </a:lnTo>
                <a:lnTo>
                  <a:pt x="584051" y="6834"/>
                </a:lnTo>
                <a:cubicBezTo>
                  <a:pt x="581268" y="8921"/>
                  <a:pt x="578485" y="11704"/>
                  <a:pt x="575354" y="14835"/>
                </a:cubicBezTo>
                <a:cubicBezTo>
                  <a:pt x="575354" y="14835"/>
                  <a:pt x="574311" y="15879"/>
                  <a:pt x="574311" y="16574"/>
                </a:cubicBezTo>
                <a:cubicBezTo>
                  <a:pt x="576398" y="15879"/>
                  <a:pt x="577441" y="15879"/>
                  <a:pt x="579181" y="15879"/>
                </a:cubicBezTo>
                <a:lnTo>
                  <a:pt x="599890" y="0"/>
                </a:lnTo>
                <a:lnTo>
                  <a:pt x="608899" y="0"/>
                </a:lnTo>
                <a:lnTo>
                  <a:pt x="596660" y="5181"/>
                </a:lnTo>
                <a:cubicBezTo>
                  <a:pt x="592225" y="8138"/>
                  <a:pt x="588051" y="11878"/>
                  <a:pt x="584051" y="15879"/>
                </a:cubicBezTo>
                <a:cubicBezTo>
                  <a:pt x="581268" y="18662"/>
                  <a:pt x="580224" y="19706"/>
                  <a:pt x="579181" y="23532"/>
                </a:cubicBezTo>
                <a:cubicBezTo>
                  <a:pt x="581268" y="22489"/>
                  <a:pt x="582311" y="22489"/>
                  <a:pt x="584051" y="22489"/>
                </a:cubicBezTo>
                <a:lnTo>
                  <a:pt x="599275" y="25927"/>
                </a:lnTo>
                <a:lnTo>
                  <a:pt x="600748" y="26663"/>
                </a:lnTo>
                <a:cubicBezTo>
                  <a:pt x="600748" y="26663"/>
                  <a:pt x="600748" y="26663"/>
                  <a:pt x="600400" y="26315"/>
                </a:cubicBezTo>
                <a:lnTo>
                  <a:pt x="601235" y="26733"/>
                </a:lnTo>
                <a:lnTo>
                  <a:pt x="601791" y="27011"/>
                </a:lnTo>
                <a:lnTo>
                  <a:pt x="609128" y="30680"/>
                </a:lnTo>
                <a:lnTo>
                  <a:pt x="609444" y="31186"/>
                </a:lnTo>
                <a:cubicBezTo>
                  <a:pt x="609792" y="31186"/>
                  <a:pt x="609792" y="31186"/>
                  <a:pt x="609792" y="31534"/>
                </a:cubicBezTo>
                <a:cubicBezTo>
                  <a:pt x="609792" y="31534"/>
                  <a:pt x="609792" y="31534"/>
                  <a:pt x="610140" y="31186"/>
                </a:cubicBezTo>
                <a:cubicBezTo>
                  <a:pt x="611879" y="32577"/>
                  <a:pt x="613966" y="33969"/>
                  <a:pt x="615706" y="35361"/>
                </a:cubicBezTo>
                <a:cubicBezTo>
                  <a:pt x="616749" y="35361"/>
                  <a:pt x="617445" y="34317"/>
                  <a:pt x="618488" y="34317"/>
                </a:cubicBezTo>
                <a:lnTo>
                  <a:pt x="628188" y="21477"/>
                </a:lnTo>
                <a:lnTo>
                  <a:pt x="628228" y="21445"/>
                </a:lnTo>
                <a:lnTo>
                  <a:pt x="628345" y="21269"/>
                </a:lnTo>
                <a:lnTo>
                  <a:pt x="630315" y="18662"/>
                </a:lnTo>
                <a:lnTo>
                  <a:pt x="630315" y="17618"/>
                </a:lnTo>
                <a:lnTo>
                  <a:pt x="631359" y="15879"/>
                </a:lnTo>
                <a:cubicBezTo>
                  <a:pt x="631359" y="13791"/>
                  <a:pt x="632403" y="12748"/>
                  <a:pt x="632403" y="10660"/>
                </a:cubicBezTo>
                <a:cubicBezTo>
                  <a:pt x="632403" y="12748"/>
                  <a:pt x="631359" y="13791"/>
                  <a:pt x="631359" y="14835"/>
                </a:cubicBezTo>
                <a:lnTo>
                  <a:pt x="631359" y="15879"/>
                </a:lnTo>
                <a:cubicBezTo>
                  <a:pt x="631011" y="15183"/>
                  <a:pt x="630663" y="14487"/>
                  <a:pt x="630315" y="13791"/>
                </a:cubicBezTo>
                <a:cubicBezTo>
                  <a:pt x="630315" y="12748"/>
                  <a:pt x="631359" y="11704"/>
                  <a:pt x="631359" y="10660"/>
                </a:cubicBezTo>
                <a:cubicBezTo>
                  <a:pt x="631359" y="9965"/>
                  <a:pt x="630315" y="8921"/>
                  <a:pt x="630315" y="7877"/>
                </a:cubicBezTo>
                <a:cubicBezTo>
                  <a:pt x="629272" y="8921"/>
                  <a:pt x="629272" y="8921"/>
                  <a:pt x="629272" y="9965"/>
                </a:cubicBezTo>
                <a:cubicBezTo>
                  <a:pt x="629272" y="10660"/>
                  <a:pt x="630315" y="12748"/>
                  <a:pt x="630315" y="13791"/>
                </a:cubicBezTo>
                <a:cubicBezTo>
                  <a:pt x="630315" y="12748"/>
                  <a:pt x="629272" y="10660"/>
                  <a:pt x="628228" y="8921"/>
                </a:cubicBezTo>
                <a:cubicBezTo>
                  <a:pt x="628576" y="8573"/>
                  <a:pt x="628924" y="8573"/>
                  <a:pt x="628924" y="8225"/>
                </a:cubicBezTo>
                <a:cubicBezTo>
                  <a:pt x="629272" y="7877"/>
                  <a:pt x="629272" y="7529"/>
                  <a:pt x="629272" y="6834"/>
                </a:cubicBezTo>
                <a:cubicBezTo>
                  <a:pt x="629272" y="5442"/>
                  <a:pt x="628924" y="4398"/>
                  <a:pt x="627533" y="3007"/>
                </a:cubicBezTo>
                <a:cubicBezTo>
                  <a:pt x="627533" y="2311"/>
                  <a:pt x="627533" y="1615"/>
                  <a:pt x="627533" y="919"/>
                </a:cubicBezTo>
                <a:lnTo>
                  <a:pt x="626489" y="919"/>
                </a:lnTo>
                <a:cubicBezTo>
                  <a:pt x="626489" y="1267"/>
                  <a:pt x="626489" y="1615"/>
                  <a:pt x="626837" y="2311"/>
                </a:cubicBezTo>
                <a:cubicBezTo>
                  <a:pt x="626489" y="1963"/>
                  <a:pt x="626489" y="1963"/>
                  <a:pt x="626489" y="1963"/>
                </a:cubicBezTo>
                <a:cubicBezTo>
                  <a:pt x="627533" y="4746"/>
                  <a:pt x="627533" y="6834"/>
                  <a:pt x="628228" y="8921"/>
                </a:cubicBezTo>
                <a:lnTo>
                  <a:pt x="628228" y="9965"/>
                </a:lnTo>
                <a:cubicBezTo>
                  <a:pt x="628924" y="10660"/>
                  <a:pt x="628924" y="11356"/>
                  <a:pt x="629272" y="12052"/>
                </a:cubicBezTo>
                <a:cubicBezTo>
                  <a:pt x="621619" y="25620"/>
                  <a:pt x="612575" y="23532"/>
                  <a:pt x="589964" y="20749"/>
                </a:cubicBezTo>
                <a:cubicBezTo>
                  <a:pt x="612575" y="22489"/>
                  <a:pt x="621619" y="24576"/>
                  <a:pt x="628228" y="10660"/>
                </a:cubicBezTo>
                <a:cubicBezTo>
                  <a:pt x="627533" y="8921"/>
                  <a:pt x="627533" y="7877"/>
                  <a:pt x="626489" y="5790"/>
                </a:cubicBezTo>
                <a:cubicBezTo>
                  <a:pt x="625446" y="4050"/>
                  <a:pt x="625446" y="3007"/>
                  <a:pt x="624402" y="919"/>
                </a:cubicBezTo>
                <a:lnTo>
                  <a:pt x="617783" y="0"/>
                </a:lnTo>
                <a:lnTo>
                  <a:pt x="638420" y="0"/>
                </a:lnTo>
                <a:lnTo>
                  <a:pt x="640055" y="1963"/>
                </a:lnTo>
                <a:lnTo>
                  <a:pt x="641099" y="3007"/>
                </a:lnTo>
                <a:lnTo>
                  <a:pt x="641099" y="1963"/>
                </a:lnTo>
                <a:lnTo>
                  <a:pt x="641099" y="919"/>
                </a:lnTo>
                <a:lnTo>
                  <a:pt x="640055" y="919"/>
                </a:lnTo>
                <a:lnTo>
                  <a:pt x="638523" y="0"/>
                </a:lnTo>
                <a:lnTo>
                  <a:pt x="648489" y="0"/>
                </a:lnTo>
                <a:lnTo>
                  <a:pt x="650143" y="919"/>
                </a:lnTo>
                <a:lnTo>
                  <a:pt x="649158" y="0"/>
                </a:lnTo>
                <a:lnTo>
                  <a:pt x="650766" y="0"/>
                </a:lnTo>
                <a:lnTo>
                  <a:pt x="655013" y="6834"/>
                </a:lnTo>
                <a:cubicBezTo>
                  <a:pt x="656057" y="7877"/>
                  <a:pt x="656057" y="7877"/>
                  <a:pt x="656057" y="8921"/>
                </a:cubicBezTo>
                <a:cubicBezTo>
                  <a:pt x="658840" y="11704"/>
                  <a:pt x="660927" y="15879"/>
                  <a:pt x="661623" y="18662"/>
                </a:cubicBezTo>
                <a:lnTo>
                  <a:pt x="662666" y="19706"/>
                </a:lnTo>
                <a:cubicBezTo>
                  <a:pt x="662666" y="17270"/>
                  <a:pt x="662666" y="15183"/>
                  <a:pt x="661970" y="12748"/>
                </a:cubicBezTo>
                <a:cubicBezTo>
                  <a:pt x="669971" y="17270"/>
                  <a:pt x="674145" y="23532"/>
                  <a:pt x="675189" y="30838"/>
                </a:cubicBezTo>
                <a:cubicBezTo>
                  <a:pt x="673102" y="27011"/>
                  <a:pt x="669623" y="23532"/>
                  <a:pt x="664753" y="20749"/>
                </a:cubicBezTo>
                <a:lnTo>
                  <a:pt x="664753" y="24576"/>
                </a:lnTo>
                <a:cubicBezTo>
                  <a:pt x="664753" y="25620"/>
                  <a:pt x="665797" y="25620"/>
                  <a:pt x="665797" y="26663"/>
                </a:cubicBezTo>
                <a:lnTo>
                  <a:pt x="666145" y="26663"/>
                </a:lnTo>
                <a:cubicBezTo>
                  <a:pt x="667884" y="30142"/>
                  <a:pt x="668928" y="32925"/>
                  <a:pt x="670667" y="36404"/>
                </a:cubicBezTo>
                <a:cubicBezTo>
                  <a:pt x="671710" y="38144"/>
                  <a:pt x="672406" y="41275"/>
                  <a:pt x="673450" y="44058"/>
                </a:cubicBezTo>
                <a:cubicBezTo>
                  <a:pt x="672406" y="41275"/>
                  <a:pt x="670667" y="38144"/>
                  <a:pt x="669623" y="35361"/>
                </a:cubicBezTo>
                <a:cubicBezTo>
                  <a:pt x="667536" y="32230"/>
                  <a:pt x="666840" y="28403"/>
                  <a:pt x="664753" y="25620"/>
                </a:cubicBezTo>
                <a:cubicBezTo>
                  <a:pt x="664753" y="26663"/>
                  <a:pt x="664753" y="27359"/>
                  <a:pt x="663710" y="28403"/>
                </a:cubicBezTo>
                <a:cubicBezTo>
                  <a:pt x="665797" y="32230"/>
                  <a:pt x="666840" y="37448"/>
                  <a:pt x="666840" y="41275"/>
                </a:cubicBezTo>
                <a:cubicBezTo>
                  <a:pt x="668580" y="45102"/>
                  <a:pt x="670667" y="48233"/>
                  <a:pt x="671710" y="52059"/>
                </a:cubicBezTo>
                <a:cubicBezTo>
                  <a:pt x="671710" y="52407"/>
                  <a:pt x="671710" y="53103"/>
                  <a:pt x="671710" y="53451"/>
                </a:cubicBezTo>
                <a:lnTo>
                  <a:pt x="672020" y="51595"/>
                </a:lnTo>
                <a:lnTo>
                  <a:pt x="672406" y="51016"/>
                </a:lnTo>
                <a:lnTo>
                  <a:pt x="672854" y="49971"/>
                </a:lnTo>
                <a:lnTo>
                  <a:pt x="673450" y="48928"/>
                </a:lnTo>
                <a:cubicBezTo>
                  <a:pt x="673450" y="51016"/>
                  <a:pt x="672754" y="52755"/>
                  <a:pt x="671710" y="55190"/>
                </a:cubicBezTo>
                <a:cubicBezTo>
                  <a:pt x="672058" y="55190"/>
                  <a:pt x="672058" y="55538"/>
                  <a:pt x="672058" y="55886"/>
                </a:cubicBezTo>
                <a:cubicBezTo>
                  <a:pt x="672058" y="55886"/>
                  <a:pt x="671710" y="56234"/>
                  <a:pt x="671710" y="56582"/>
                </a:cubicBezTo>
                <a:cubicBezTo>
                  <a:pt x="672058" y="57278"/>
                  <a:pt x="672058" y="57973"/>
                  <a:pt x="672406" y="58669"/>
                </a:cubicBezTo>
                <a:cubicBezTo>
                  <a:pt x="672406" y="57626"/>
                  <a:pt x="672058" y="56582"/>
                  <a:pt x="672058" y="55886"/>
                </a:cubicBezTo>
                <a:cubicBezTo>
                  <a:pt x="672754" y="53451"/>
                  <a:pt x="673450" y="51364"/>
                  <a:pt x="673450" y="48928"/>
                </a:cubicBezTo>
                <a:cubicBezTo>
                  <a:pt x="673798" y="48233"/>
                  <a:pt x="673798" y="47189"/>
                  <a:pt x="673798" y="46493"/>
                </a:cubicBezTo>
                <a:cubicBezTo>
                  <a:pt x="673798" y="47189"/>
                  <a:pt x="673798" y="47885"/>
                  <a:pt x="673450" y="48580"/>
                </a:cubicBezTo>
                <a:lnTo>
                  <a:pt x="672854" y="49971"/>
                </a:lnTo>
                <a:lnTo>
                  <a:pt x="672406" y="50754"/>
                </a:lnTo>
                <a:lnTo>
                  <a:pt x="672406" y="49972"/>
                </a:lnTo>
                <a:cubicBezTo>
                  <a:pt x="673450" y="48580"/>
                  <a:pt x="673450" y="47189"/>
                  <a:pt x="673798" y="45797"/>
                </a:cubicBezTo>
                <a:cubicBezTo>
                  <a:pt x="674145" y="45102"/>
                  <a:pt x="674145" y="44754"/>
                  <a:pt x="674493" y="44058"/>
                </a:cubicBezTo>
                <a:cubicBezTo>
                  <a:pt x="674841" y="43362"/>
                  <a:pt x="674841" y="42666"/>
                  <a:pt x="674841" y="41971"/>
                </a:cubicBezTo>
                <a:cubicBezTo>
                  <a:pt x="675189" y="39883"/>
                  <a:pt x="675537" y="37796"/>
                  <a:pt x="675537" y="36056"/>
                </a:cubicBezTo>
                <a:cubicBezTo>
                  <a:pt x="676580" y="39187"/>
                  <a:pt x="676928" y="42666"/>
                  <a:pt x="676580" y="46145"/>
                </a:cubicBezTo>
                <a:cubicBezTo>
                  <a:pt x="676580" y="49972"/>
                  <a:pt x="675537" y="54147"/>
                  <a:pt x="674493" y="57973"/>
                </a:cubicBezTo>
                <a:cubicBezTo>
                  <a:pt x="673450" y="59713"/>
                  <a:pt x="673450" y="60757"/>
                  <a:pt x="672406" y="62844"/>
                </a:cubicBezTo>
                <a:lnTo>
                  <a:pt x="672406" y="61800"/>
                </a:lnTo>
                <a:cubicBezTo>
                  <a:pt x="672058" y="61452"/>
                  <a:pt x="671363" y="60757"/>
                  <a:pt x="671015" y="60061"/>
                </a:cubicBezTo>
                <a:cubicBezTo>
                  <a:pt x="671710" y="59017"/>
                  <a:pt x="671710" y="57626"/>
                  <a:pt x="671710" y="56930"/>
                </a:cubicBezTo>
                <a:cubicBezTo>
                  <a:pt x="671710" y="56930"/>
                  <a:pt x="671710" y="56582"/>
                  <a:pt x="671363" y="56582"/>
                </a:cubicBezTo>
                <a:cubicBezTo>
                  <a:pt x="671710" y="56234"/>
                  <a:pt x="671710" y="56234"/>
                  <a:pt x="671710" y="55886"/>
                </a:cubicBezTo>
                <a:cubicBezTo>
                  <a:pt x="671363" y="55538"/>
                  <a:pt x="671363" y="55538"/>
                  <a:pt x="671363" y="55190"/>
                </a:cubicBezTo>
                <a:cubicBezTo>
                  <a:pt x="671363" y="55190"/>
                  <a:pt x="671363" y="55538"/>
                  <a:pt x="671363" y="55886"/>
                </a:cubicBezTo>
                <a:cubicBezTo>
                  <a:pt x="671015" y="55190"/>
                  <a:pt x="670667" y="54495"/>
                  <a:pt x="670667" y="54147"/>
                </a:cubicBezTo>
                <a:cubicBezTo>
                  <a:pt x="670667" y="54147"/>
                  <a:pt x="670667" y="54842"/>
                  <a:pt x="671363" y="54842"/>
                </a:cubicBezTo>
                <a:cubicBezTo>
                  <a:pt x="671363" y="54842"/>
                  <a:pt x="671363" y="54842"/>
                  <a:pt x="671710" y="54842"/>
                </a:cubicBezTo>
                <a:lnTo>
                  <a:pt x="671710" y="54147"/>
                </a:lnTo>
                <a:cubicBezTo>
                  <a:pt x="671363" y="54147"/>
                  <a:pt x="671363" y="54495"/>
                  <a:pt x="671363" y="54842"/>
                </a:cubicBezTo>
                <a:cubicBezTo>
                  <a:pt x="671015" y="54147"/>
                  <a:pt x="671015" y="53799"/>
                  <a:pt x="670667" y="53103"/>
                </a:cubicBezTo>
                <a:cubicBezTo>
                  <a:pt x="670667" y="48928"/>
                  <a:pt x="668580" y="45102"/>
                  <a:pt x="666840" y="42318"/>
                </a:cubicBezTo>
                <a:lnTo>
                  <a:pt x="666840" y="45101"/>
                </a:lnTo>
                <a:cubicBezTo>
                  <a:pt x="666840" y="45449"/>
                  <a:pt x="666840" y="45449"/>
                  <a:pt x="667188" y="45797"/>
                </a:cubicBezTo>
                <a:cubicBezTo>
                  <a:pt x="666493" y="45449"/>
                  <a:pt x="666145" y="45102"/>
                  <a:pt x="665797" y="44754"/>
                </a:cubicBezTo>
                <a:lnTo>
                  <a:pt x="665797" y="44406"/>
                </a:lnTo>
                <a:lnTo>
                  <a:pt x="665797" y="42318"/>
                </a:lnTo>
                <a:lnTo>
                  <a:pt x="661623" y="38144"/>
                </a:lnTo>
                <a:lnTo>
                  <a:pt x="661623" y="39187"/>
                </a:lnTo>
                <a:lnTo>
                  <a:pt x="661623" y="40231"/>
                </a:lnTo>
                <a:lnTo>
                  <a:pt x="662666" y="41275"/>
                </a:lnTo>
                <a:lnTo>
                  <a:pt x="661623" y="46145"/>
                </a:lnTo>
                <a:cubicBezTo>
                  <a:pt x="662666" y="48233"/>
                  <a:pt x="664753" y="49972"/>
                  <a:pt x="666840" y="53103"/>
                </a:cubicBezTo>
                <a:cubicBezTo>
                  <a:pt x="666840" y="51711"/>
                  <a:pt x="666840" y="50320"/>
                  <a:pt x="666840" y="49276"/>
                </a:cubicBezTo>
                <a:cubicBezTo>
                  <a:pt x="666840" y="50668"/>
                  <a:pt x="667188" y="52059"/>
                  <a:pt x="667536" y="53103"/>
                </a:cubicBezTo>
                <a:cubicBezTo>
                  <a:pt x="667536" y="54147"/>
                  <a:pt x="668580" y="54147"/>
                  <a:pt x="668580" y="54842"/>
                </a:cubicBezTo>
                <a:cubicBezTo>
                  <a:pt x="669275" y="56582"/>
                  <a:pt x="669971" y="57973"/>
                  <a:pt x="670667" y="59365"/>
                </a:cubicBezTo>
                <a:cubicBezTo>
                  <a:pt x="670667" y="59713"/>
                  <a:pt x="671015" y="60061"/>
                  <a:pt x="671015" y="60061"/>
                </a:cubicBezTo>
                <a:cubicBezTo>
                  <a:pt x="671015" y="60409"/>
                  <a:pt x="670667" y="60757"/>
                  <a:pt x="670667" y="60757"/>
                </a:cubicBezTo>
                <a:lnTo>
                  <a:pt x="670667" y="62844"/>
                </a:lnTo>
                <a:cubicBezTo>
                  <a:pt x="669971" y="60409"/>
                  <a:pt x="668928" y="57973"/>
                  <a:pt x="667536" y="55886"/>
                </a:cubicBezTo>
                <a:cubicBezTo>
                  <a:pt x="667536" y="56930"/>
                  <a:pt x="666840" y="56930"/>
                  <a:pt x="666840" y="56930"/>
                </a:cubicBezTo>
                <a:lnTo>
                  <a:pt x="660927" y="59713"/>
                </a:lnTo>
                <a:cubicBezTo>
                  <a:pt x="662666" y="59017"/>
                  <a:pt x="664753" y="56930"/>
                  <a:pt x="666840" y="55886"/>
                </a:cubicBezTo>
                <a:cubicBezTo>
                  <a:pt x="666840" y="54842"/>
                  <a:pt x="666840" y="54842"/>
                  <a:pt x="665797" y="54147"/>
                </a:cubicBezTo>
                <a:lnTo>
                  <a:pt x="665797" y="53103"/>
                </a:lnTo>
                <a:cubicBezTo>
                  <a:pt x="663710" y="49972"/>
                  <a:pt x="662666" y="48233"/>
                  <a:pt x="660927" y="46145"/>
                </a:cubicBezTo>
                <a:cubicBezTo>
                  <a:pt x="660927" y="48233"/>
                  <a:pt x="660927" y="48928"/>
                  <a:pt x="659883" y="51016"/>
                </a:cubicBezTo>
                <a:lnTo>
                  <a:pt x="659883" y="54147"/>
                </a:lnTo>
                <a:cubicBezTo>
                  <a:pt x="659883" y="55886"/>
                  <a:pt x="660927" y="57973"/>
                  <a:pt x="660927" y="59713"/>
                </a:cubicBezTo>
                <a:cubicBezTo>
                  <a:pt x="661623" y="64931"/>
                  <a:pt x="661623" y="70845"/>
                  <a:pt x="660927" y="76412"/>
                </a:cubicBezTo>
                <a:cubicBezTo>
                  <a:pt x="660927" y="80586"/>
                  <a:pt x="659883" y="83369"/>
                  <a:pt x="658840" y="87544"/>
                </a:cubicBezTo>
                <a:cubicBezTo>
                  <a:pt x="659883" y="85457"/>
                  <a:pt x="661623" y="83369"/>
                  <a:pt x="662666" y="81630"/>
                </a:cubicBezTo>
                <a:cubicBezTo>
                  <a:pt x="665449" y="77107"/>
                  <a:pt x="668928" y="72585"/>
                  <a:pt x="671015" y="68062"/>
                </a:cubicBezTo>
                <a:lnTo>
                  <a:pt x="667403" y="77026"/>
                </a:lnTo>
                <a:lnTo>
                  <a:pt x="667188" y="77455"/>
                </a:lnTo>
                <a:lnTo>
                  <a:pt x="667348" y="77163"/>
                </a:lnTo>
                <a:lnTo>
                  <a:pt x="664305" y="84713"/>
                </a:lnTo>
                <a:lnTo>
                  <a:pt x="664753" y="83369"/>
                </a:lnTo>
                <a:cubicBezTo>
                  <a:pt x="664753" y="82674"/>
                  <a:pt x="665101" y="81630"/>
                  <a:pt x="665797" y="80238"/>
                </a:cubicBezTo>
                <a:cubicBezTo>
                  <a:pt x="665101" y="81282"/>
                  <a:pt x="664405" y="82326"/>
                  <a:pt x="663710" y="83369"/>
                </a:cubicBezTo>
                <a:cubicBezTo>
                  <a:pt x="661623" y="86500"/>
                  <a:pt x="658840" y="90327"/>
                  <a:pt x="656753" y="93110"/>
                </a:cubicBezTo>
                <a:cubicBezTo>
                  <a:pt x="656057" y="95198"/>
                  <a:pt x="656057" y="96241"/>
                  <a:pt x="655013" y="97285"/>
                </a:cubicBezTo>
                <a:lnTo>
                  <a:pt x="663461" y="86809"/>
                </a:lnTo>
                <a:lnTo>
                  <a:pt x="661623" y="91371"/>
                </a:lnTo>
                <a:cubicBezTo>
                  <a:pt x="660927" y="95198"/>
                  <a:pt x="660927" y="98329"/>
                  <a:pt x="659883" y="101112"/>
                </a:cubicBezTo>
                <a:cubicBezTo>
                  <a:pt x="660579" y="100416"/>
                  <a:pt x="661623" y="100068"/>
                  <a:pt x="662318" y="99372"/>
                </a:cubicBezTo>
                <a:cubicBezTo>
                  <a:pt x="661623" y="100416"/>
                  <a:pt x="661275" y="101112"/>
                  <a:pt x="660927" y="102156"/>
                </a:cubicBezTo>
                <a:cubicBezTo>
                  <a:pt x="661623" y="101112"/>
                  <a:pt x="662666" y="100068"/>
                  <a:pt x="663710" y="100068"/>
                </a:cubicBezTo>
                <a:cubicBezTo>
                  <a:pt x="664405" y="99025"/>
                  <a:pt x="664405" y="97981"/>
                  <a:pt x="664753" y="97285"/>
                </a:cubicBezTo>
                <a:lnTo>
                  <a:pt x="664753" y="98329"/>
                </a:lnTo>
                <a:cubicBezTo>
                  <a:pt x="664753" y="98329"/>
                  <a:pt x="664753" y="97633"/>
                  <a:pt x="665101" y="96937"/>
                </a:cubicBezTo>
                <a:cubicBezTo>
                  <a:pt x="665449" y="96937"/>
                  <a:pt x="665449" y="96589"/>
                  <a:pt x="665797" y="96589"/>
                </a:cubicBezTo>
                <a:lnTo>
                  <a:pt x="665797" y="97285"/>
                </a:lnTo>
                <a:lnTo>
                  <a:pt x="667268" y="95079"/>
                </a:lnTo>
                <a:lnTo>
                  <a:pt x="664753" y="100764"/>
                </a:lnTo>
                <a:cubicBezTo>
                  <a:pt x="664753" y="100764"/>
                  <a:pt x="664753" y="100416"/>
                  <a:pt x="664753" y="100068"/>
                </a:cubicBezTo>
                <a:lnTo>
                  <a:pt x="662666" y="102156"/>
                </a:lnTo>
                <a:lnTo>
                  <a:pt x="660927" y="103895"/>
                </a:lnTo>
                <a:lnTo>
                  <a:pt x="659883" y="104939"/>
                </a:lnTo>
                <a:cubicBezTo>
                  <a:pt x="659883" y="105982"/>
                  <a:pt x="660927" y="107026"/>
                  <a:pt x="660927" y="107026"/>
                </a:cubicBezTo>
                <a:cubicBezTo>
                  <a:pt x="661275" y="106330"/>
                  <a:pt x="661275" y="105634"/>
                  <a:pt x="661623" y="105287"/>
                </a:cubicBezTo>
                <a:cubicBezTo>
                  <a:pt x="661623" y="105287"/>
                  <a:pt x="661623" y="105634"/>
                  <a:pt x="661970" y="105634"/>
                </a:cubicBezTo>
                <a:cubicBezTo>
                  <a:pt x="661623" y="106330"/>
                  <a:pt x="661275" y="107374"/>
                  <a:pt x="660927" y="108070"/>
                </a:cubicBezTo>
                <a:lnTo>
                  <a:pt x="662666" y="109809"/>
                </a:lnTo>
                <a:cubicBezTo>
                  <a:pt x="663014" y="109461"/>
                  <a:pt x="663362" y="109113"/>
                  <a:pt x="663362" y="108765"/>
                </a:cubicBezTo>
                <a:cubicBezTo>
                  <a:pt x="666145" y="113288"/>
                  <a:pt x="668232" y="118854"/>
                  <a:pt x="670667" y="124768"/>
                </a:cubicBezTo>
                <a:cubicBezTo>
                  <a:pt x="674493" y="126508"/>
                  <a:pt x="678320" y="128595"/>
                  <a:pt x="681450" y="130683"/>
                </a:cubicBezTo>
                <a:cubicBezTo>
                  <a:pt x="678320" y="128595"/>
                  <a:pt x="674493" y="126508"/>
                  <a:pt x="670667" y="125812"/>
                </a:cubicBezTo>
                <a:cubicBezTo>
                  <a:pt x="670667" y="126508"/>
                  <a:pt x="671710" y="127552"/>
                  <a:pt x="671710" y="128595"/>
                </a:cubicBezTo>
                <a:cubicBezTo>
                  <a:pt x="682494" y="131726"/>
                  <a:pt x="689103" y="139380"/>
                  <a:pt x="693277" y="151208"/>
                </a:cubicBezTo>
                <a:cubicBezTo>
                  <a:pt x="693277" y="153295"/>
                  <a:pt x="694321" y="155035"/>
                  <a:pt x="694321" y="157122"/>
                </a:cubicBezTo>
                <a:cubicBezTo>
                  <a:pt x="690842" y="148425"/>
                  <a:pt x="684581" y="141815"/>
                  <a:pt x="675537" y="138336"/>
                </a:cubicBezTo>
                <a:cubicBezTo>
                  <a:pt x="674493" y="137292"/>
                  <a:pt x="673450" y="137292"/>
                  <a:pt x="672406" y="137292"/>
                </a:cubicBezTo>
                <a:cubicBezTo>
                  <a:pt x="673450" y="138336"/>
                  <a:pt x="674493" y="140423"/>
                  <a:pt x="675537" y="141467"/>
                </a:cubicBezTo>
                <a:cubicBezTo>
                  <a:pt x="677624" y="143207"/>
                  <a:pt x="678320" y="145294"/>
                  <a:pt x="679363" y="147381"/>
                </a:cubicBezTo>
                <a:cubicBezTo>
                  <a:pt x="682494" y="149121"/>
                  <a:pt x="685277" y="152252"/>
                  <a:pt x="688407" y="156079"/>
                </a:cubicBezTo>
                <a:lnTo>
                  <a:pt x="689103" y="157122"/>
                </a:lnTo>
                <a:cubicBezTo>
                  <a:pt x="691190" y="159210"/>
                  <a:pt x="693277" y="161645"/>
                  <a:pt x="695017" y="164428"/>
                </a:cubicBezTo>
                <a:cubicBezTo>
                  <a:pt x="695017" y="166863"/>
                  <a:pt x="695017" y="169298"/>
                  <a:pt x="695017" y="171734"/>
                </a:cubicBezTo>
                <a:cubicBezTo>
                  <a:pt x="695017" y="176604"/>
                  <a:pt x="695017" y="180779"/>
                  <a:pt x="694321" y="185649"/>
                </a:cubicBezTo>
                <a:cubicBezTo>
                  <a:pt x="693277" y="193303"/>
                  <a:pt x="691190" y="200261"/>
                  <a:pt x="688407" y="207218"/>
                </a:cubicBezTo>
                <a:cubicBezTo>
                  <a:pt x="686320" y="213133"/>
                  <a:pt x="683537" y="219047"/>
                  <a:pt x="679363" y="223917"/>
                </a:cubicBezTo>
                <a:cubicBezTo>
                  <a:pt x="679363" y="224961"/>
                  <a:pt x="678320" y="224961"/>
                  <a:pt x="678320" y="225657"/>
                </a:cubicBezTo>
                <a:cubicBezTo>
                  <a:pt x="678320" y="225657"/>
                  <a:pt x="677624" y="225657"/>
                  <a:pt x="677624" y="226700"/>
                </a:cubicBezTo>
                <a:cubicBezTo>
                  <a:pt x="760066" y="211045"/>
                  <a:pt x="815027" y="202348"/>
                  <a:pt x="907209" y="220786"/>
                </a:cubicBezTo>
                <a:cubicBezTo>
                  <a:pt x="939560" y="227744"/>
                  <a:pt x="973997" y="237485"/>
                  <a:pt x="1007392" y="250357"/>
                </a:cubicBezTo>
                <a:cubicBezTo>
                  <a:pt x="1008783" y="250357"/>
                  <a:pt x="1009827" y="250705"/>
                  <a:pt x="1011218" y="251053"/>
                </a:cubicBezTo>
                <a:cubicBezTo>
                  <a:pt x="1010174" y="250705"/>
                  <a:pt x="1009131" y="250009"/>
                  <a:pt x="1008087" y="249661"/>
                </a:cubicBezTo>
                <a:cubicBezTo>
                  <a:pt x="1009479" y="250009"/>
                  <a:pt x="1010522" y="250705"/>
                  <a:pt x="1011566" y="251053"/>
                </a:cubicBezTo>
                <a:cubicBezTo>
                  <a:pt x="1012261" y="251400"/>
                  <a:pt x="1012957" y="251400"/>
                  <a:pt x="1013305" y="251748"/>
                </a:cubicBezTo>
                <a:lnTo>
                  <a:pt x="1024089" y="256271"/>
                </a:lnTo>
                <a:cubicBezTo>
                  <a:pt x="1031046" y="259054"/>
                  <a:pt x="1037655" y="262185"/>
                  <a:pt x="1045656" y="264968"/>
                </a:cubicBezTo>
                <a:cubicBezTo>
                  <a:pt x="1037655" y="261141"/>
                  <a:pt x="1031046" y="257315"/>
                  <a:pt x="1025132" y="254184"/>
                </a:cubicBezTo>
                <a:cubicBezTo>
                  <a:pt x="1016088" y="251400"/>
                  <a:pt x="1007392" y="247574"/>
                  <a:pt x="998347" y="243399"/>
                </a:cubicBezTo>
                <a:cubicBezTo>
                  <a:pt x="1025132" y="254184"/>
                  <a:pt x="1025132" y="253140"/>
                  <a:pt x="1041829" y="261141"/>
                </a:cubicBezTo>
                <a:cubicBezTo>
                  <a:pt x="1061309" y="269839"/>
                  <a:pt x="1091921" y="286537"/>
                  <a:pt x="1124271" y="308107"/>
                </a:cubicBezTo>
                <a:cubicBezTo>
                  <a:pt x="1123923" y="307759"/>
                  <a:pt x="1123575" y="307411"/>
                  <a:pt x="1123228" y="307063"/>
                </a:cubicBezTo>
                <a:cubicBezTo>
                  <a:pt x="1124619" y="308107"/>
                  <a:pt x="1126010" y="309150"/>
                  <a:pt x="1127054" y="310194"/>
                </a:cubicBezTo>
                <a:cubicBezTo>
                  <a:pt x="1128098" y="311238"/>
                  <a:pt x="1130185" y="312281"/>
                  <a:pt x="1130880" y="313325"/>
                </a:cubicBezTo>
                <a:lnTo>
                  <a:pt x="1130880" y="312281"/>
                </a:lnTo>
                <a:lnTo>
                  <a:pt x="1131924" y="312281"/>
                </a:lnTo>
                <a:lnTo>
                  <a:pt x="1136098" y="316108"/>
                </a:lnTo>
                <a:cubicBezTo>
                  <a:pt x="1135750" y="316108"/>
                  <a:pt x="1136446" y="316456"/>
                  <a:pt x="1136794" y="317152"/>
                </a:cubicBezTo>
                <a:lnTo>
                  <a:pt x="1151343" y="325236"/>
                </a:lnTo>
                <a:lnTo>
                  <a:pt x="1168449" y="337677"/>
                </a:lnTo>
                <a:cubicBezTo>
                  <a:pt x="1169145" y="338721"/>
                  <a:pt x="1171232" y="339765"/>
                  <a:pt x="1172275" y="340808"/>
                </a:cubicBezTo>
                <a:lnTo>
                  <a:pt x="1173319" y="339765"/>
                </a:lnTo>
                <a:cubicBezTo>
                  <a:pt x="1174362" y="339765"/>
                  <a:pt x="1175058" y="341504"/>
                  <a:pt x="1178189" y="344635"/>
                </a:cubicBezTo>
                <a:cubicBezTo>
                  <a:pt x="1182015" y="348462"/>
                  <a:pt x="1186885" y="351593"/>
                  <a:pt x="1191755" y="355420"/>
                </a:cubicBezTo>
                <a:cubicBezTo>
                  <a:pt x="1184102" y="347418"/>
                  <a:pt x="1176102" y="340808"/>
                  <a:pt x="1168449" y="334894"/>
                </a:cubicBezTo>
                <a:cubicBezTo>
                  <a:pt x="1154535" y="324110"/>
                  <a:pt x="1142708" y="315064"/>
                  <a:pt x="1132968" y="309150"/>
                </a:cubicBezTo>
                <a:cubicBezTo>
                  <a:pt x="1121140" y="302192"/>
                  <a:pt x="1110357" y="295235"/>
                  <a:pt x="1099573" y="289321"/>
                </a:cubicBezTo>
                <a:cubicBezTo>
                  <a:pt x="1088442" y="282363"/>
                  <a:pt x="1076963" y="276101"/>
                  <a:pt x="1066179" y="269839"/>
                </a:cubicBezTo>
                <a:cubicBezTo>
                  <a:pt x="1054352" y="263925"/>
                  <a:pt x="1041829" y="259054"/>
                  <a:pt x="1028959" y="254184"/>
                </a:cubicBezTo>
                <a:cubicBezTo>
                  <a:pt x="1039742" y="258358"/>
                  <a:pt x="1050526" y="262185"/>
                  <a:pt x="1060266" y="267056"/>
                </a:cubicBezTo>
                <a:cubicBezTo>
                  <a:pt x="1051917" y="262533"/>
                  <a:pt x="1044264" y="258358"/>
                  <a:pt x="1036959" y="254532"/>
                </a:cubicBezTo>
                <a:cubicBezTo>
                  <a:pt x="1047395" y="259750"/>
                  <a:pt x="1058178" y="265316"/>
                  <a:pt x="1069310" y="270882"/>
                </a:cubicBezTo>
                <a:cubicBezTo>
                  <a:pt x="1084963" y="278884"/>
                  <a:pt x="1098530" y="285842"/>
                  <a:pt x="1115227" y="295583"/>
                </a:cubicBezTo>
                <a:cubicBezTo>
                  <a:pt x="1131924" y="305324"/>
                  <a:pt x="1153491" y="319239"/>
                  <a:pt x="1175058" y="336634"/>
                </a:cubicBezTo>
                <a:cubicBezTo>
                  <a:pt x="1184798" y="342548"/>
                  <a:pt x="1191755" y="347766"/>
                  <a:pt x="1200799" y="355072"/>
                </a:cubicBezTo>
                <a:cubicBezTo>
                  <a:pt x="1192799" y="348810"/>
                  <a:pt x="1184450" y="343244"/>
                  <a:pt x="1176102" y="337677"/>
                </a:cubicBezTo>
                <a:cubicBezTo>
                  <a:pt x="1188972" y="348462"/>
                  <a:pt x="1200799" y="360290"/>
                  <a:pt x="1212627" y="372118"/>
                </a:cubicBezTo>
                <a:cubicBezTo>
                  <a:pt x="1220975" y="379772"/>
                  <a:pt x="1228976" y="387774"/>
                  <a:pt x="1236629" y="396471"/>
                </a:cubicBezTo>
                <a:cubicBezTo>
                  <a:pt x="1247412" y="407603"/>
                  <a:pt x="1256456" y="417344"/>
                  <a:pt x="1264109" y="429172"/>
                </a:cubicBezTo>
                <a:lnTo>
                  <a:pt x="1265153" y="429868"/>
                </a:lnTo>
                <a:lnTo>
                  <a:pt x="1243809" y="399067"/>
                </a:lnTo>
                <a:lnTo>
                  <a:pt x="1264196" y="421823"/>
                </a:lnTo>
                <a:cubicBezTo>
                  <a:pt x="1277937" y="442653"/>
                  <a:pt x="1288285" y="465701"/>
                  <a:pt x="1293677" y="490749"/>
                </a:cubicBezTo>
                <a:cubicBezTo>
                  <a:pt x="1294721" y="495620"/>
                  <a:pt x="1296460" y="499794"/>
                  <a:pt x="1297503" y="504665"/>
                </a:cubicBezTo>
                <a:lnTo>
                  <a:pt x="1300634" y="513744"/>
                </a:lnTo>
                <a:lnTo>
                  <a:pt x="1300634" y="514406"/>
                </a:lnTo>
                <a:lnTo>
                  <a:pt x="1300910" y="514543"/>
                </a:lnTo>
                <a:lnTo>
                  <a:pt x="1300982" y="514754"/>
                </a:lnTo>
                <a:cubicBezTo>
                  <a:pt x="1301330" y="514754"/>
                  <a:pt x="1301330" y="515101"/>
                  <a:pt x="1301330" y="515449"/>
                </a:cubicBezTo>
                <a:lnTo>
                  <a:pt x="1301841" y="516879"/>
                </a:lnTo>
                <a:lnTo>
                  <a:pt x="1303330" y="523581"/>
                </a:lnTo>
                <a:cubicBezTo>
                  <a:pt x="1304026" y="526930"/>
                  <a:pt x="1304982" y="531452"/>
                  <a:pt x="1306548" y="538062"/>
                </a:cubicBezTo>
                <a:cubicBezTo>
                  <a:pt x="1305504" y="537018"/>
                  <a:pt x="1305504" y="534931"/>
                  <a:pt x="1304461" y="534235"/>
                </a:cubicBezTo>
                <a:cubicBezTo>
                  <a:pt x="1305504" y="535975"/>
                  <a:pt x="1305504" y="538062"/>
                  <a:pt x="1305504" y="539802"/>
                </a:cubicBezTo>
                <a:cubicBezTo>
                  <a:pt x="1306548" y="540845"/>
                  <a:pt x="1306548" y="540845"/>
                  <a:pt x="1306548" y="541889"/>
                </a:cubicBezTo>
                <a:cubicBezTo>
                  <a:pt x="1305504" y="541889"/>
                  <a:pt x="1305504" y="540845"/>
                  <a:pt x="1305504" y="540845"/>
                </a:cubicBezTo>
                <a:lnTo>
                  <a:pt x="1305504" y="543976"/>
                </a:lnTo>
                <a:cubicBezTo>
                  <a:pt x="1303765" y="541193"/>
                  <a:pt x="1302721" y="538410"/>
                  <a:pt x="1300982" y="535627"/>
                </a:cubicBezTo>
                <a:cubicBezTo>
                  <a:pt x="1300982" y="535279"/>
                  <a:pt x="1300634" y="534583"/>
                  <a:pt x="1300634" y="534235"/>
                </a:cubicBezTo>
                <a:cubicBezTo>
                  <a:pt x="1299938" y="534235"/>
                  <a:pt x="1299938" y="533887"/>
                  <a:pt x="1299591" y="533540"/>
                </a:cubicBezTo>
                <a:cubicBezTo>
                  <a:pt x="1300634" y="537366"/>
                  <a:pt x="1301330" y="540150"/>
                  <a:pt x="1301330" y="543976"/>
                </a:cubicBezTo>
                <a:cubicBezTo>
                  <a:pt x="1327071" y="597899"/>
                  <a:pt x="1351421" y="659824"/>
                  <a:pt x="1352465" y="707833"/>
                </a:cubicBezTo>
                <a:cubicBezTo>
                  <a:pt x="1353508" y="762799"/>
                  <a:pt x="1346551" y="734272"/>
                  <a:pt x="1334028" y="772540"/>
                </a:cubicBezTo>
                <a:cubicBezTo>
                  <a:pt x="1322201" y="809069"/>
                  <a:pt x="1400469" y="916915"/>
                  <a:pt x="1416470" y="953443"/>
                </a:cubicBezTo>
                <a:cubicBezTo>
                  <a:pt x="1427950" y="970142"/>
                  <a:pt x="1408470" y="991711"/>
                  <a:pt x="1374032" y="1006323"/>
                </a:cubicBezTo>
                <a:cubicBezTo>
                  <a:pt x="1344812" y="1017803"/>
                  <a:pt x="1343768" y="1041460"/>
                  <a:pt x="1357335" y="1058854"/>
                </a:cubicBezTo>
                <a:cubicBezTo>
                  <a:pt x="1396642" y="1107211"/>
                  <a:pt x="1331941" y="1116952"/>
                  <a:pt x="1338898" y="1130519"/>
                </a:cubicBezTo>
                <a:cubicBezTo>
                  <a:pt x="1382033" y="1212969"/>
                  <a:pt x="1316288" y="1198358"/>
                  <a:pt x="1308287" y="1229668"/>
                </a:cubicBezTo>
                <a:cubicBezTo>
                  <a:pt x="1297503" y="1273850"/>
                  <a:pt x="1300634" y="1297507"/>
                  <a:pt x="1275936" y="1316293"/>
                </a:cubicBezTo>
                <a:cubicBezTo>
                  <a:pt x="1248456" y="1337862"/>
                  <a:pt x="1223062" y="1335775"/>
                  <a:pt x="1198712" y="1334035"/>
                </a:cubicBezTo>
                <a:cubicBezTo>
                  <a:pt x="1158361" y="1331948"/>
                  <a:pt x="1155578" y="1323946"/>
                  <a:pt x="1122184" y="1338906"/>
                </a:cubicBezTo>
                <a:cubicBezTo>
                  <a:pt x="1178189" y="1361519"/>
                  <a:pt x="1229672" y="1390741"/>
                  <a:pt x="1271066" y="1430053"/>
                </a:cubicBezTo>
                <a:cubicBezTo>
                  <a:pt x="1255413" y="1435967"/>
                  <a:pt x="1241499" y="1444664"/>
                  <a:pt x="1227932" y="1454753"/>
                </a:cubicBezTo>
                <a:cubicBezTo>
                  <a:pt x="1349682" y="1521548"/>
                  <a:pt x="1507609" y="1569557"/>
                  <a:pt x="1611618" y="1603998"/>
                </a:cubicBezTo>
                <a:cubicBezTo>
                  <a:pt x="1640142" y="1608869"/>
                  <a:pt x="1662752" y="1614783"/>
                  <a:pt x="1682232" y="1612695"/>
                </a:cubicBezTo>
                <a:lnTo>
                  <a:pt x="1682232" y="1620000"/>
                </a:lnTo>
                <a:lnTo>
                  <a:pt x="29032" y="1620000"/>
                </a:lnTo>
                <a:lnTo>
                  <a:pt x="29568" y="1619653"/>
                </a:lnTo>
                <a:cubicBezTo>
                  <a:pt x="40352" y="1615479"/>
                  <a:pt x="50092" y="1613739"/>
                  <a:pt x="58092" y="1616522"/>
                </a:cubicBezTo>
                <a:cubicBezTo>
                  <a:pt x="72702" y="1613739"/>
                  <a:pt x="90443" y="1611652"/>
                  <a:pt x="116880" y="1611652"/>
                </a:cubicBezTo>
                <a:cubicBezTo>
                  <a:pt x="202452" y="1591126"/>
                  <a:pt x="305418" y="1569557"/>
                  <a:pt x="421254" y="1488847"/>
                </a:cubicBezTo>
                <a:cubicBezTo>
                  <a:pt x="423341" y="1481193"/>
                  <a:pt x="424037" y="1472148"/>
                  <a:pt x="425080" y="1464494"/>
                </a:cubicBezTo>
                <a:cubicBezTo>
                  <a:pt x="429950" y="1433880"/>
                  <a:pt x="446647" y="1415442"/>
                  <a:pt x="464388" y="1389002"/>
                </a:cubicBezTo>
                <a:cubicBezTo>
                  <a:pt x="483172" y="1360475"/>
                  <a:pt x="509609" y="1299594"/>
                  <a:pt x="543004" y="1259239"/>
                </a:cubicBezTo>
                <a:cubicBezTo>
                  <a:pt x="543004" y="1249498"/>
                  <a:pt x="545786" y="1239757"/>
                  <a:pt x="551700" y="1230712"/>
                </a:cubicBezTo>
                <a:cubicBezTo>
                  <a:pt x="548917" y="1219927"/>
                  <a:pt x="551700" y="1211230"/>
                  <a:pt x="560744" y="1200445"/>
                </a:cubicBezTo>
                <a:cubicBezTo>
                  <a:pt x="552744" y="1189661"/>
                  <a:pt x="545786" y="1177833"/>
                  <a:pt x="539873" y="1164961"/>
                </a:cubicBezTo>
                <a:cubicBezTo>
                  <a:pt x="538134" y="1162177"/>
                  <a:pt x="536046" y="1160090"/>
                  <a:pt x="534307" y="1158003"/>
                </a:cubicBezTo>
                <a:cubicBezTo>
                  <a:pt x="531176" y="1157307"/>
                  <a:pt x="528394" y="1155220"/>
                  <a:pt x="528394" y="1152089"/>
                </a:cubicBezTo>
                <a:cubicBezTo>
                  <a:pt x="519349" y="1144435"/>
                  <a:pt x="511697" y="1136434"/>
                  <a:pt x="504739" y="1126693"/>
                </a:cubicBezTo>
                <a:cubicBezTo>
                  <a:pt x="500913" y="1122866"/>
                  <a:pt x="498826" y="1116952"/>
                  <a:pt x="496043" y="1112081"/>
                </a:cubicBezTo>
                <a:lnTo>
                  <a:pt x="480320" y="1095374"/>
                </a:lnTo>
                <a:lnTo>
                  <a:pt x="478302" y="1092599"/>
                </a:lnTo>
                <a:cubicBezTo>
                  <a:pt x="466475" y="1079032"/>
                  <a:pt x="455692" y="1064420"/>
                  <a:pt x="445952" y="1049113"/>
                </a:cubicBezTo>
                <a:cubicBezTo>
                  <a:pt x="445952" y="1048069"/>
                  <a:pt x="444908" y="1048069"/>
                  <a:pt x="444908" y="1047374"/>
                </a:cubicBezTo>
                <a:cubicBezTo>
                  <a:pt x="438995" y="1037285"/>
                  <a:pt x="433081" y="1026500"/>
                  <a:pt x="428211" y="1016759"/>
                </a:cubicBezTo>
                <a:cubicBezTo>
                  <a:pt x="419167" y="1004235"/>
                  <a:pt x="410470" y="991711"/>
                  <a:pt x="402470" y="978839"/>
                </a:cubicBezTo>
                <a:cubicBezTo>
                  <a:pt x="392730" y="964924"/>
                  <a:pt x="385077" y="950312"/>
                  <a:pt x="379163" y="935701"/>
                </a:cubicBezTo>
                <a:lnTo>
                  <a:pt x="367336" y="909261"/>
                </a:lnTo>
                <a:cubicBezTo>
                  <a:pt x="366293" y="907174"/>
                  <a:pt x="365249" y="904043"/>
                  <a:pt x="364206" y="901260"/>
                </a:cubicBezTo>
                <a:lnTo>
                  <a:pt x="361896" y="895486"/>
                </a:lnTo>
                <a:lnTo>
                  <a:pt x="359336" y="887692"/>
                </a:lnTo>
                <a:cubicBezTo>
                  <a:pt x="359336" y="885605"/>
                  <a:pt x="358292" y="883517"/>
                  <a:pt x="357596" y="881778"/>
                </a:cubicBezTo>
                <a:lnTo>
                  <a:pt x="346465" y="881082"/>
                </a:lnTo>
                <a:cubicBezTo>
                  <a:pt x="347856" y="880038"/>
                  <a:pt x="349248" y="878995"/>
                  <a:pt x="350639" y="877603"/>
                </a:cubicBezTo>
                <a:lnTo>
                  <a:pt x="344726" y="880734"/>
                </a:lnTo>
                <a:cubicBezTo>
                  <a:pt x="344726" y="880734"/>
                  <a:pt x="344726" y="880734"/>
                  <a:pt x="344378" y="880734"/>
                </a:cubicBezTo>
                <a:lnTo>
                  <a:pt x="341595" y="880734"/>
                </a:lnTo>
                <a:lnTo>
                  <a:pt x="340899" y="880734"/>
                </a:lnTo>
                <a:lnTo>
                  <a:pt x="331529" y="894454"/>
                </a:lnTo>
                <a:lnTo>
                  <a:pt x="306461" y="906130"/>
                </a:lnTo>
                <a:cubicBezTo>
                  <a:pt x="302635" y="913088"/>
                  <a:pt x="297417" y="920046"/>
                  <a:pt x="291852" y="926656"/>
                </a:cubicBezTo>
                <a:lnTo>
                  <a:pt x="331359" y="894703"/>
                </a:lnTo>
                <a:lnTo>
                  <a:pt x="323376" y="906391"/>
                </a:lnTo>
                <a:cubicBezTo>
                  <a:pt x="315940" y="914219"/>
                  <a:pt x="306809" y="921437"/>
                  <a:pt x="295678" y="928395"/>
                </a:cubicBezTo>
                <a:cubicBezTo>
                  <a:pt x="292547" y="930135"/>
                  <a:pt x="289069" y="931874"/>
                  <a:pt x="285938" y="933614"/>
                </a:cubicBezTo>
                <a:cubicBezTo>
                  <a:pt x="285590" y="933961"/>
                  <a:pt x="285242" y="934309"/>
                  <a:pt x="285242" y="934309"/>
                </a:cubicBezTo>
                <a:cubicBezTo>
                  <a:pt x="284894" y="934657"/>
                  <a:pt x="284894" y="934657"/>
                  <a:pt x="284894" y="934657"/>
                </a:cubicBezTo>
                <a:lnTo>
                  <a:pt x="275156" y="939527"/>
                </a:lnTo>
                <a:lnTo>
                  <a:pt x="275154" y="939528"/>
                </a:lnTo>
                <a:cubicBezTo>
                  <a:pt x="274459" y="939876"/>
                  <a:pt x="274111" y="939876"/>
                  <a:pt x="273763" y="940223"/>
                </a:cubicBezTo>
                <a:cubicBezTo>
                  <a:pt x="262632" y="944746"/>
                  <a:pt x="253935" y="948573"/>
                  <a:pt x="244543" y="951356"/>
                </a:cubicBezTo>
                <a:lnTo>
                  <a:pt x="243847" y="952052"/>
                </a:lnTo>
                <a:cubicBezTo>
                  <a:pt x="240369" y="952747"/>
                  <a:pt x="236542" y="953443"/>
                  <a:pt x="233064" y="953791"/>
                </a:cubicBezTo>
                <a:cubicBezTo>
                  <a:pt x="233412" y="953791"/>
                  <a:pt x="233412" y="953443"/>
                  <a:pt x="233760" y="953443"/>
                </a:cubicBezTo>
                <a:cubicBezTo>
                  <a:pt x="231672" y="953443"/>
                  <a:pt x="230977" y="954139"/>
                  <a:pt x="228890" y="954139"/>
                </a:cubicBezTo>
                <a:cubicBezTo>
                  <a:pt x="228194" y="955183"/>
                  <a:pt x="227846" y="955879"/>
                  <a:pt x="227150" y="956574"/>
                </a:cubicBezTo>
                <a:cubicBezTo>
                  <a:pt x="216715" y="964576"/>
                  <a:pt x="204192" y="971534"/>
                  <a:pt x="190625" y="979883"/>
                </a:cubicBezTo>
                <a:lnTo>
                  <a:pt x="182625" y="982666"/>
                </a:lnTo>
                <a:cubicBezTo>
                  <a:pt x="191669" y="977796"/>
                  <a:pt x="201409" y="970838"/>
                  <a:pt x="217062" y="958314"/>
                </a:cubicBezTo>
                <a:lnTo>
                  <a:pt x="219845" y="955183"/>
                </a:lnTo>
                <a:lnTo>
                  <a:pt x="219150" y="955183"/>
                </a:lnTo>
                <a:lnTo>
                  <a:pt x="224020" y="954139"/>
                </a:lnTo>
                <a:lnTo>
                  <a:pt x="225063" y="953443"/>
                </a:lnTo>
                <a:cubicBezTo>
                  <a:pt x="222976" y="953443"/>
                  <a:pt x="219845" y="954139"/>
                  <a:pt x="218106" y="954139"/>
                </a:cubicBezTo>
                <a:cubicBezTo>
                  <a:pt x="217062" y="954139"/>
                  <a:pt x="214975" y="955183"/>
                  <a:pt x="214280" y="956226"/>
                </a:cubicBezTo>
                <a:lnTo>
                  <a:pt x="217598" y="955515"/>
                </a:lnTo>
                <a:lnTo>
                  <a:pt x="187190" y="975404"/>
                </a:lnTo>
                <a:cubicBezTo>
                  <a:pt x="176189" y="980666"/>
                  <a:pt x="164710" y="984580"/>
                  <a:pt x="153405" y="987537"/>
                </a:cubicBezTo>
                <a:cubicBezTo>
                  <a:pt x="164884" y="983710"/>
                  <a:pt x="187495" y="971881"/>
                  <a:pt x="208366" y="956226"/>
                </a:cubicBezTo>
                <a:cubicBezTo>
                  <a:pt x="208714" y="956226"/>
                  <a:pt x="209062" y="956226"/>
                  <a:pt x="209062" y="956226"/>
                </a:cubicBezTo>
                <a:cubicBezTo>
                  <a:pt x="212192" y="953443"/>
                  <a:pt x="214975" y="951356"/>
                  <a:pt x="218106" y="948225"/>
                </a:cubicBezTo>
                <a:cubicBezTo>
                  <a:pt x="214975" y="948225"/>
                  <a:pt x="212192" y="949269"/>
                  <a:pt x="209062" y="949269"/>
                </a:cubicBezTo>
                <a:cubicBezTo>
                  <a:pt x="205235" y="951356"/>
                  <a:pt x="202452" y="953443"/>
                  <a:pt x="198278" y="955183"/>
                </a:cubicBezTo>
                <a:cubicBezTo>
                  <a:pt x="197930" y="955879"/>
                  <a:pt x="197583" y="955879"/>
                  <a:pt x="196887" y="956226"/>
                </a:cubicBezTo>
                <a:cubicBezTo>
                  <a:pt x="196191" y="956574"/>
                  <a:pt x="195843" y="956922"/>
                  <a:pt x="195495" y="957270"/>
                </a:cubicBezTo>
                <a:lnTo>
                  <a:pt x="177168" y="966207"/>
                </a:lnTo>
                <a:lnTo>
                  <a:pt x="170102" y="969098"/>
                </a:lnTo>
                <a:lnTo>
                  <a:pt x="175622" y="966961"/>
                </a:lnTo>
                <a:lnTo>
                  <a:pt x="165983" y="971662"/>
                </a:lnTo>
                <a:lnTo>
                  <a:pt x="164884" y="971881"/>
                </a:lnTo>
                <a:lnTo>
                  <a:pt x="163680" y="972785"/>
                </a:lnTo>
                <a:lnTo>
                  <a:pt x="153405" y="977796"/>
                </a:lnTo>
                <a:lnTo>
                  <a:pt x="152361" y="978839"/>
                </a:lnTo>
                <a:cubicBezTo>
                  <a:pt x="149231" y="984753"/>
                  <a:pt x="146448" y="988580"/>
                  <a:pt x="142621" y="993451"/>
                </a:cubicBezTo>
                <a:lnTo>
                  <a:pt x="141578" y="994494"/>
                </a:lnTo>
                <a:lnTo>
                  <a:pt x="138447" y="997625"/>
                </a:lnTo>
                <a:cubicBezTo>
                  <a:pt x="151318" y="995538"/>
                  <a:pt x="159318" y="994494"/>
                  <a:pt x="166971" y="991711"/>
                </a:cubicBezTo>
                <a:lnTo>
                  <a:pt x="158275" y="995538"/>
                </a:lnTo>
                <a:lnTo>
                  <a:pt x="138447" y="998321"/>
                </a:lnTo>
                <a:cubicBezTo>
                  <a:pt x="135664" y="1002496"/>
                  <a:pt x="131838" y="1006323"/>
                  <a:pt x="127663" y="1009106"/>
                </a:cubicBezTo>
                <a:cubicBezTo>
                  <a:pt x="122793" y="1013976"/>
                  <a:pt x="115836" y="1017803"/>
                  <a:pt x="109923" y="1019542"/>
                </a:cubicBezTo>
                <a:cubicBezTo>
                  <a:pt x="105053" y="1021630"/>
                  <a:pt x="101226" y="1022673"/>
                  <a:pt x="97400" y="1022673"/>
                </a:cubicBezTo>
                <a:cubicBezTo>
                  <a:pt x="92530" y="1023717"/>
                  <a:pt x="88008" y="1023717"/>
                  <a:pt x="84181" y="1023717"/>
                </a:cubicBezTo>
                <a:cubicBezTo>
                  <a:pt x="81399" y="1022326"/>
                  <a:pt x="78964" y="1020238"/>
                  <a:pt x="76529" y="1017803"/>
                </a:cubicBezTo>
                <a:lnTo>
                  <a:pt x="75833" y="1016759"/>
                </a:lnTo>
                <a:cubicBezTo>
                  <a:pt x="70963" y="1013976"/>
                  <a:pt x="67832" y="1011193"/>
                  <a:pt x="65049" y="1007366"/>
                </a:cubicBezTo>
                <a:cubicBezTo>
                  <a:pt x="64354" y="1007018"/>
                  <a:pt x="63658" y="1006670"/>
                  <a:pt x="62962" y="1006323"/>
                </a:cubicBezTo>
                <a:cubicBezTo>
                  <a:pt x="62962" y="1004235"/>
                  <a:pt x="61919" y="1003192"/>
                  <a:pt x="60875" y="1002496"/>
                </a:cubicBezTo>
                <a:lnTo>
                  <a:pt x="57049" y="1002496"/>
                </a:lnTo>
                <a:lnTo>
                  <a:pt x="56005" y="1001452"/>
                </a:lnTo>
                <a:lnTo>
                  <a:pt x="54962" y="1001452"/>
                </a:lnTo>
                <a:lnTo>
                  <a:pt x="54266" y="1001452"/>
                </a:lnTo>
                <a:cubicBezTo>
                  <a:pt x="54614" y="1001800"/>
                  <a:pt x="54962" y="1001800"/>
                  <a:pt x="55309" y="1002148"/>
                </a:cubicBezTo>
                <a:cubicBezTo>
                  <a:pt x="57049" y="1006323"/>
                  <a:pt x="59136" y="1010149"/>
                  <a:pt x="61223" y="1012933"/>
                </a:cubicBezTo>
                <a:cubicBezTo>
                  <a:pt x="57397" y="1009454"/>
                  <a:pt x="54266" y="1004235"/>
                  <a:pt x="51831" y="997625"/>
                </a:cubicBezTo>
                <a:cubicBezTo>
                  <a:pt x="51831" y="998321"/>
                  <a:pt x="51483" y="999017"/>
                  <a:pt x="51135" y="999365"/>
                </a:cubicBezTo>
                <a:cubicBezTo>
                  <a:pt x="51135" y="999365"/>
                  <a:pt x="50787" y="999365"/>
                  <a:pt x="50092" y="999017"/>
                </a:cubicBezTo>
                <a:cubicBezTo>
                  <a:pt x="52527" y="1003539"/>
                  <a:pt x="54614" y="1008062"/>
                  <a:pt x="57049" y="1011193"/>
                </a:cubicBezTo>
                <a:cubicBezTo>
                  <a:pt x="54614" y="1008062"/>
                  <a:pt x="52179" y="1004235"/>
                  <a:pt x="49744" y="999017"/>
                </a:cubicBezTo>
                <a:cubicBezTo>
                  <a:pt x="49744" y="998669"/>
                  <a:pt x="49396" y="998669"/>
                  <a:pt x="49048" y="998321"/>
                </a:cubicBezTo>
                <a:cubicBezTo>
                  <a:pt x="43830" y="997277"/>
                  <a:pt x="38960" y="996234"/>
                  <a:pt x="34438" y="994494"/>
                </a:cubicBezTo>
                <a:cubicBezTo>
                  <a:pt x="36525" y="994146"/>
                  <a:pt x="38264" y="993799"/>
                  <a:pt x="40004" y="993451"/>
                </a:cubicBezTo>
                <a:cubicBezTo>
                  <a:pt x="42439" y="994146"/>
                  <a:pt x="44874" y="994842"/>
                  <a:pt x="47657" y="995538"/>
                </a:cubicBezTo>
                <a:cubicBezTo>
                  <a:pt x="47309" y="993799"/>
                  <a:pt x="46961" y="992407"/>
                  <a:pt x="46265" y="991015"/>
                </a:cubicBezTo>
                <a:cubicBezTo>
                  <a:pt x="46613" y="991015"/>
                  <a:pt x="46961" y="990668"/>
                  <a:pt x="47309" y="990668"/>
                </a:cubicBezTo>
                <a:cubicBezTo>
                  <a:pt x="48004" y="992059"/>
                  <a:pt x="48004" y="993799"/>
                  <a:pt x="48700" y="995538"/>
                </a:cubicBezTo>
                <a:lnTo>
                  <a:pt x="51135" y="995538"/>
                </a:lnTo>
                <a:cubicBezTo>
                  <a:pt x="50092" y="995538"/>
                  <a:pt x="50092" y="994494"/>
                  <a:pt x="50092" y="994494"/>
                </a:cubicBezTo>
                <a:cubicBezTo>
                  <a:pt x="49048" y="992407"/>
                  <a:pt x="49048" y="991711"/>
                  <a:pt x="48352" y="989624"/>
                </a:cubicBezTo>
                <a:cubicBezTo>
                  <a:pt x="47309" y="989624"/>
                  <a:pt x="47309" y="990668"/>
                  <a:pt x="46265" y="990668"/>
                </a:cubicBezTo>
                <a:lnTo>
                  <a:pt x="46265" y="991015"/>
                </a:lnTo>
                <a:cubicBezTo>
                  <a:pt x="44178" y="992059"/>
                  <a:pt x="42091" y="992755"/>
                  <a:pt x="40004" y="993451"/>
                </a:cubicBezTo>
                <a:cubicBezTo>
                  <a:pt x="37221" y="992407"/>
                  <a:pt x="34438" y="991015"/>
                  <a:pt x="31655" y="989624"/>
                </a:cubicBezTo>
                <a:cubicBezTo>
                  <a:pt x="27481" y="991711"/>
                  <a:pt x="22611" y="993451"/>
                  <a:pt x="18784" y="994494"/>
                </a:cubicBezTo>
                <a:cubicBezTo>
                  <a:pt x="17741" y="995538"/>
                  <a:pt x="17741" y="995538"/>
                  <a:pt x="16697" y="995538"/>
                </a:cubicBezTo>
                <a:cubicBezTo>
                  <a:pt x="10784" y="996582"/>
                  <a:pt x="5914" y="997625"/>
                  <a:pt x="0" y="998321"/>
                </a:cubicBezTo>
                <a:lnTo>
                  <a:pt x="0" y="985797"/>
                </a:lnTo>
                <a:cubicBezTo>
                  <a:pt x="2087" y="986841"/>
                  <a:pt x="3827" y="986841"/>
                  <a:pt x="5914" y="986841"/>
                </a:cubicBezTo>
                <a:cubicBezTo>
                  <a:pt x="7653" y="986841"/>
                  <a:pt x="10088" y="985797"/>
                  <a:pt x="11827" y="984753"/>
                </a:cubicBezTo>
                <a:cubicBezTo>
                  <a:pt x="8001" y="984753"/>
                  <a:pt x="4870" y="983710"/>
                  <a:pt x="1044" y="983710"/>
                </a:cubicBezTo>
                <a:lnTo>
                  <a:pt x="1044" y="980927"/>
                </a:lnTo>
                <a:lnTo>
                  <a:pt x="10784" y="980927"/>
                </a:lnTo>
                <a:cubicBezTo>
                  <a:pt x="9045" y="979883"/>
                  <a:pt x="5914" y="978839"/>
                  <a:pt x="4175" y="977796"/>
                </a:cubicBezTo>
                <a:lnTo>
                  <a:pt x="1044" y="977796"/>
                </a:lnTo>
                <a:lnTo>
                  <a:pt x="1044" y="972925"/>
                </a:lnTo>
                <a:lnTo>
                  <a:pt x="9045" y="972925"/>
                </a:lnTo>
                <a:cubicBezTo>
                  <a:pt x="8001" y="972925"/>
                  <a:pt x="8001" y="971881"/>
                  <a:pt x="6957" y="971881"/>
                </a:cubicBezTo>
                <a:cubicBezTo>
                  <a:pt x="4870" y="971881"/>
                  <a:pt x="3131" y="970838"/>
                  <a:pt x="1044" y="970838"/>
                </a:cubicBezTo>
                <a:lnTo>
                  <a:pt x="1044" y="968055"/>
                </a:lnTo>
                <a:lnTo>
                  <a:pt x="3131" y="968055"/>
                </a:lnTo>
                <a:lnTo>
                  <a:pt x="12871" y="968055"/>
                </a:lnTo>
                <a:cubicBezTo>
                  <a:pt x="11827" y="965967"/>
                  <a:pt x="10784" y="964924"/>
                  <a:pt x="10088" y="964228"/>
                </a:cubicBezTo>
                <a:lnTo>
                  <a:pt x="1044" y="964228"/>
                </a:lnTo>
                <a:lnTo>
                  <a:pt x="1044" y="962141"/>
                </a:lnTo>
                <a:lnTo>
                  <a:pt x="4870" y="962141"/>
                </a:lnTo>
                <a:cubicBezTo>
                  <a:pt x="3131" y="962141"/>
                  <a:pt x="2087" y="961097"/>
                  <a:pt x="1044" y="961097"/>
                </a:cubicBezTo>
                <a:lnTo>
                  <a:pt x="1044" y="948225"/>
                </a:lnTo>
                <a:lnTo>
                  <a:pt x="2087" y="949269"/>
                </a:lnTo>
                <a:lnTo>
                  <a:pt x="3131" y="949269"/>
                </a:lnTo>
                <a:lnTo>
                  <a:pt x="4870" y="947529"/>
                </a:lnTo>
                <a:lnTo>
                  <a:pt x="3131" y="945442"/>
                </a:lnTo>
                <a:lnTo>
                  <a:pt x="1044" y="945442"/>
                </a:lnTo>
                <a:lnTo>
                  <a:pt x="1044" y="938484"/>
                </a:lnTo>
                <a:lnTo>
                  <a:pt x="3131" y="938484"/>
                </a:lnTo>
                <a:cubicBezTo>
                  <a:pt x="2087" y="938484"/>
                  <a:pt x="2087" y="937440"/>
                  <a:pt x="1044" y="937440"/>
                </a:cubicBezTo>
                <a:lnTo>
                  <a:pt x="1044" y="936745"/>
                </a:lnTo>
                <a:cubicBezTo>
                  <a:pt x="2087" y="936745"/>
                  <a:pt x="3131" y="937440"/>
                  <a:pt x="4175" y="937440"/>
                </a:cubicBezTo>
                <a:cubicBezTo>
                  <a:pt x="5914" y="936745"/>
                  <a:pt x="6957" y="936745"/>
                  <a:pt x="9045" y="935701"/>
                </a:cubicBezTo>
                <a:cubicBezTo>
                  <a:pt x="6957" y="935701"/>
                  <a:pt x="4175" y="934657"/>
                  <a:pt x="2087" y="933614"/>
                </a:cubicBezTo>
                <a:lnTo>
                  <a:pt x="1044" y="933614"/>
                </a:lnTo>
                <a:close/>
              </a:path>
            </a:pathLst>
          </a:custGeom>
          <a:solidFill>
            <a:srgbClr val="F07F1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799"/>
          </a:p>
        </p:txBody>
      </p:sp>
      <p:sp>
        <p:nvSpPr>
          <p:cNvPr id="65" name="Freeform 10"/>
          <p:cNvSpPr>
            <a:spLocks noChangeArrowheads="1"/>
          </p:cNvSpPr>
          <p:nvPr userDrawn="1"/>
        </p:nvSpPr>
        <p:spPr bwMode="auto">
          <a:xfrm>
            <a:off x="178245" y="2289473"/>
            <a:ext cx="1852556" cy="2019195"/>
          </a:xfrm>
          <a:custGeom>
            <a:avLst/>
            <a:gdLst/>
            <a:ahLst/>
            <a:cxnLst/>
            <a:rect l="l" t="t" r="r" b="b"/>
            <a:pathLst>
              <a:path w="1389417" h="1514353">
                <a:moveTo>
                  <a:pt x="1268453" y="582229"/>
                </a:moveTo>
                <a:cubicBezTo>
                  <a:pt x="1295639" y="612169"/>
                  <a:pt x="1313190" y="639357"/>
                  <a:pt x="1326611" y="662758"/>
                </a:cubicBezTo>
                <a:lnTo>
                  <a:pt x="1326611" y="594962"/>
                </a:lnTo>
                <a:lnTo>
                  <a:pt x="1309404" y="594962"/>
                </a:lnTo>
                <a:cubicBezTo>
                  <a:pt x="1309404" y="594962"/>
                  <a:pt x="1292886" y="588079"/>
                  <a:pt x="1268453" y="582229"/>
                </a:cubicBezTo>
                <a:close/>
                <a:moveTo>
                  <a:pt x="201314" y="502732"/>
                </a:moveTo>
                <a:cubicBezTo>
                  <a:pt x="199250" y="514089"/>
                  <a:pt x="199250" y="529920"/>
                  <a:pt x="200282" y="546438"/>
                </a:cubicBezTo>
                <a:cubicBezTo>
                  <a:pt x="200282" y="536458"/>
                  <a:pt x="200282" y="527855"/>
                  <a:pt x="201314" y="518907"/>
                </a:cubicBezTo>
                <a:close/>
                <a:moveTo>
                  <a:pt x="203035" y="482084"/>
                </a:moveTo>
                <a:cubicBezTo>
                  <a:pt x="203035" y="484149"/>
                  <a:pt x="202003" y="486214"/>
                  <a:pt x="202003" y="487934"/>
                </a:cubicBezTo>
                <a:lnTo>
                  <a:pt x="202003" y="492752"/>
                </a:lnTo>
                <a:cubicBezTo>
                  <a:pt x="203035" y="488967"/>
                  <a:pt x="203035" y="486214"/>
                  <a:pt x="203035" y="482084"/>
                </a:cubicBezTo>
                <a:close/>
                <a:moveTo>
                  <a:pt x="241921" y="341330"/>
                </a:moveTo>
                <a:cubicBezTo>
                  <a:pt x="229189" y="357849"/>
                  <a:pt x="207165" y="397769"/>
                  <a:pt x="203035" y="474513"/>
                </a:cubicBezTo>
                <a:cubicBezTo>
                  <a:pt x="204067" y="471416"/>
                  <a:pt x="204067" y="469695"/>
                  <a:pt x="205100" y="467630"/>
                </a:cubicBezTo>
                <a:cubicBezTo>
                  <a:pt x="205100" y="464533"/>
                  <a:pt x="206132" y="461780"/>
                  <a:pt x="206132" y="459026"/>
                </a:cubicBezTo>
                <a:cubicBezTo>
                  <a:pt x="209918" y="420827"/>
                  <a:pt x="221618" y="385036"/>
                  <a:pt x="238136" y="350966"/>
                </a:cubicBezTo>
                <a:cubicBezTo>
                  <a:pt x="239168" y="348213"/>
                  <a:pt x="240889" y="344427"/>
                  <a:pt x="241921" y="341330"/>
                </a:cubicBezTo>
                <a:close/>
                <a:moveTo>
                  <a:pt x="259810" y="277741"/>
                </a:moveTo>
                <a:lnTo>
                  <a:pt x="256375" y="282138"/>
                </a:lnTo>
                <a:cubicBezTo>
                  <a:pt x="256375" y="282138"/>
                  <a:pt x="257364" y="280740"/>
                  <a:pt x="259316" y="278309"/>
                </a:cubicBezTo>
                <a:close/>
                <a:moveTo>
                  <a:pt x="310403" y="245659"/>
                </a:moveTo>
                <a:cubicBezTo>
                  <a:pt x="309026" y="246691"/>
                  <a:pt x="307650" y="247724"/>
                  <a:pt x="305929" y="249100"/>
                </a:cubicBezTo>
                <a:cubicBezTo>
                  <a:pt x="292508" y="262522"/>
                  <a:pt x="278743" y="281105"/>
                  <a:pt x="264290" y="305539"/>
                </a:cubicBezTo>
                <a:cubicBezTo>
                  <a:pt x="272205" y="292806"/>
                  <a:pt x="280808" y="281105"/>
                  <a:pt x="290443" y="270437"/>
                </a:cubicBezTo>
                <a:cubicBezTo>
                  <a:pt x="296982" y="260457"/>
                  <a:pt x="303176" y="252197"/>
                  <a:pt x="310403" y="245659"/>
                </a:cubicBezTo>
                <a:close/>
                <a:moveTo>
                  <a:pt x="331395" y="229828"/>
                </a:moveTo>
                <a:cubicBezTo>
                  <a:pt x="328297" y="231549"/>
                  <a:pt x="325544" y="233614"/>
                  <a:pt x="321759" y="235335"/>
                </a:cubicBezTo>
                <a:cubicBezTo>
                  <a:pt x="315909" y="240497"/>
                  <a:pt x="310059" y="247035"/>
                  <a:pt x="304208" y="254951"/>
                </a:cubicBezTo>
                <a:cubicBezTo>
                  <a:pt x="312812" y="246003"/>
                  <a:pt x="322447" y="237399"/>
                  <a:pt x="331395" y="229828"/>
                </a:cubicBezTo>
                <a:close/>
                <a:moveTo>
                  <a:pt x="331395" y="224322"/>
                </a:moveTo>
                <a:cubicBezTo>
                  <a:pt x="326921" y="227763"/>
                  <a:pt x="322103" y="231205"/>
                  <a:pt x="317629" y="235335"/>
                </a:cubicBezTo>
                <a:cubicBezTo>
                  <a:pt x="318662" y="234646"/>
                  <a:pt x="319694" y="234646"/>
                  <a:pt x="320727" y="233614"/>
                </a:cubicBezTo>
                <a:cubicBezTo>
                  <a:pt x="324856" y="230172"/>
                  <a:pt x="328297" y="227075"/>
                  <a:pt x="331395" y="224322"/>
                </a:cubicBezTo>
                <a:close/>
                <a:moveTo>
                  <a:pt x="353419" y="214342"/>
                </a:moveTo>
                <a:cubicBezTo>
                  <a:pt x="350322" y="215374"/>
                  <a:pt x="347913" y="216407"/>
                  <a:pt x="344815" y="218127"/>
                </a:cubicBezTo>
                <a:cubicBezTo>
                  <a:pt x="339998" y="220881"/>
                  <a:pt x="335180" y="224666"/>
                  <a:pt x="330362" y="228796"/>
                </a:cubicBezTo>
                <a:cubicBezTo>
                  <a:pt x="335180" y="225699"/>
                  <a:pt x="338965" y="223978"/>
                  <a:pt x="342062" y="222945"/>
                </a:cubicBezTo>
                <a:cubicBezTo>
                  <a:pt x="346192" y="219504"/>
                  <a:pt x="349289" y="216407"/>
                  <a:pt x="353419" y="214342"/>
                </a:cubicBezTo>
                <a:close/>
                <a:moveTo>
                  <a:pt x="1204166" y="113562"/>
                </a:moveTo>
                <a:lnTo>
                  <a:pt x="1206166" y="115229"/>
                </a:lnTo>
                <a:lnTo>
                  <a:pt x="1205356" y="114721"/>
                </a:lnTo>
                <a:close/>
                <a:moveTo>
                  <a:pt x="1145255" y="82880"/>
                </a:moveTo>
                <a:cubicBezTo>
                  <a:pt x="1154891" y="85977"/>
                  <a:pt x="1164527" y="90795"/>
                  <a:pt x="1173130" y="95613"/>
                </a:cubicBezTo>
                <a:lnTo>
                  <a:pt x="1172442" y="94581"/>
                </a:lnTo>
                <a:cubicBezTo>
                  <a:pt x="1167624" y="90795"/>
                  <a:pt x="1161774" y="88730"/>
                  <a:pt x="1155923" y="85977"/>
                </a:cubicBezTo>
                <a:cubicBezTo>
                  <a:pt x="1151794" y="83912"/>
                  <a:pt x="1149041" y="83912"/>
                  <a:pt x="1145255" y="82880"/>
                </a:cubicBezTo>
                <a:close/>
                <a:moveTo>
                  <a:pt x="934305" y="22655"/>
                </a:moveTo>
                <a:cubicBezTo>
                  <a:pt x="952888" y="23688"/>
                  <a:pt x="970439" y="27817"/>
                  <a:pt x="988678" y="32635"/>
                </a:cubicBezTo>
                <a:cubicBezTo>
                  <a:pt x="984892" y="30570"/>
                  <a:pt x="981107" y="29538"/>
                  <a:pt x="976289" y="27817"/>
                </a:cubicBezTo>
                <a:cubicBezTo>
                  <a:pt x="962524" y="23688"/>
                  <a:pt x="949103" y="22655"/>
                  <a:pt x="934305" y="22655"/>
                </a:cubicBezTo>
                <a:close/>
                <a:moveTo>
                  <a:pt x="804225" y="13019"/>
                </a:moveTo>
                <a:cubicBezTo>
                  <a:pt x="810076" y="15084"/>
                  <a:pt x="814893" y="16805"/>
                  <a:pt x="819711" y="18870"/>
                </a:cubicBezTo>
                <a:cubicBezTo>
                  <a:pt x="823841" y="18870"/>
                  <a:pt x="826594" y="19902"/>
                  <a:pt x="829347" y="19902"/>
                </a:cubicBezTo>
                <a:cubicBezTo>
                  <a:pt x="826594" y="18870"/>
                  <a:pt x="822808" y="16117"/>
                  <a:pt x="818679" y="15084"/>
                </a:cubicBezTo>
                <a:cubicBezTo>
                  <a:pt x="814893" y="14052"/>
                  <a:pt x="809043" y="13019"/>
                  <a:pt x="804225" y="13019"/>
                </a:cubicBezTo>
                <a:close/>
                <a:moveTo>
                  <a:pt x="791493" y="13019"/>
                </a:moveTo>
                <a:cubicBezTo>
                  <a:pt x="792525" y="13019"/>
                  <a:pt x="793213" y="13019"/>
                  <a:pt x="793902" y="13363"/>
                </a:cubicBezTo>
                <a:lnTo>
                  <a:pt x="793557" y="13019"/>
                </a:lnTo>
                <a:close/>
                <a:moveTo>
                  <a:pt x="734497" y="2953"/>
                </a:moveTo>
                <a:cubicBezTo>
                  <a:pt x="713978" y="1491"/>
                  <a:pt x="690663" y="1491"/>
                  <a:pt x="664510" y="3383"/>
                </a:cubicBezTo>
                <a:cubicBezTo>
                  <a:pt x="701331" y="2351"/>
                  <a:pt x="741938" y="5448"/>
                  <a:pt x="781857" y="11299"/>
                </a:cubicBezTo>
                <a:lnTo>
                  <a:pt x="787707" y="11299"/>
                </a:lnTo>
                <a:cubicBezTo>
                  <a:pt x="772738" y="7341"/>
                  <a:pt x="755015" y="4416"/>
                  <a:pt x="734497" y="2953"/>
                </a:cubicBezTo>
                <a:close/>
                <a:moveTo>
                  <a:pt x="728991" y="759"/>
                </a:moveTo>
                <a:cubicBezTo>
                  <a:pt x="754671" y="2351"/>
                  <a:pt x="776007" y="6309"/>
                  <a:pt x="793557" y="11299"/>
                </a:cubicBezTo>
                <a:cubicBezTo>
                  <a:pt x="803193" y="11299"/>
                  <a:pt x="812140" y="11299"/>
                  <a:pt x="819711" y="14052"/>
                </a:cubicBezTo>
                <a:cubicBezTo>
                  <a:pt x="827626" y="16117"/>
                  <a:pt x="833476" y="18870"/>
                  <a:pt x="839326" y="22655"/>
                </a:cubicBezTo>
                <a:cubicBezTo>
                  <a:pt x="866512" y="20935"/>
                  <a:pt x="892666" y="19902"/>
                  <a:pt x="918820" y="21967"/>
                </a:cubicBezTo>
                <a:cubicBezTo>
                  <a:pt x="939123" y="19902"/>
                  <a:pt x="958739" y="19902"/>
                  <a:pt x="976289" y="25752"/>
                </a:cubicBezTo>
                <a:cubicBezTo>
                  <a:pt x="985925" y="28506"/>
                  <a:pt x="994528" y="32635"/>
                  <a:pt x="1002443" y="37453"/>
                </a:cubicBezTo>
                <a:cubicBezTo>
                  <a:pt x="1017928" y="43304"/>
                  <a:pt x="1033414" y="49842"/>
                  <a:pt x="1047868" y="58790"/>
                </a:cubicBezTo>
                <a:lnTo>
                  <a:pt x="1050965" y="58790"/>
                </a:lnTo>
                <a:cubicBezTo>
                  <a:pt x="1057847" y="60511"/>
                  <a:pt x="1064386" y="64640"/>
                  <a:pt x="1071268" y="67394"/>
                </a:cubicBezTo>
                <a:cubicBezTo>
                  <a:pt x="1089851" y="67049"/>
                  <a:pt x="1107057" y="68426"/>
                  <a:pt x="1122887" y="72212"/>
                </a:cubicBezTo>
                <a:cubicBezTo>
                  <a:pt x="1108434" y="69114"/>
                  <a:pt x="1092948" y="67738"/>
                  <a:pt x="1076086" y="68426"/>
                </a:cubicBezTo>
                <a:cubicBezTo>
                  <a:pt x="1077118" y="69458"/>
                  <a:pt x="1079183" y="69458"/>
                  <a:pt x="1080215" y="70491"/>
                </a:cubicBezTo>
                <a:cubicBezTo>
                  <a:pt x="1092604" y="71523"/>
                  <a:pt x="1105337" y="73244"/>
                  <a:pt x="1117037" y="75309"/>
                </a:cubicBezTo>
                <a:cubicBezTo>
                  <a:pt x="1127705" y="76341"/>
                  <a:pt x="1137341" y="78062"/>
                  <a:pt x="1148008" y="80127"/>
                </a:cubicBezTo>
                <a:cubicBezTo>
                  <a:pt x="1151106" y="81159"/>
                  <a:pt x="1153859" y="82536"/>
                  <a:pt x="1156956" y="83912"/>
                </a:cubicBezTo>
                <a:cubicBezTo>
                  <a:pt x="1168312" y="87698"/>
                  <a:pt x="1180012" y="93548"/>
                  <a:pt x="1190680" y="100431"/>
                </a:cubicBezTo>
                <a:lnTo>
                  <a:pt x="1204166" y="113562"/>
                </a:lnTo>
                <a:lnTo>
                  <a:pt x="1189648" y="101464"/>
                </a:lnTo>
                <a:lnTo>
                  <a:pt x="1178292" y="95613"/>
                </a:lnTo>
                <a:cubicBezTo>
                  <a:pt x="1181045" y="97678"/>
                  <a:pt x="1184142" y="100431"/>
                  <a:pt x="1185862" y="102496"/>
                </a:cubicBezTo>
                <a:lnTo>
                  <a:pt x="1205356" y="114721"/>
                </a:lnTo>
                <a:lnTo>
                  <a:pt x="1216834" y="125898"/>
                </a:lnTo>
                <a:cubicBezTo>
                  <a:pt x="1238514" y="145170"/>
                  <a:pt x="1251935" y="166506"/>
                  <a:pt x="1257785" y="181993"/>
                </a:cubicBezTo>
                <a:cubicBezTo>
                  <a:pt x="1276368" y="235335"/>
                  <a:pt x="1255032" y="293839"/>
                  <a:pt x="1239202" y="310357"/>
                </a:cubicBezTo>
                <a:cubicBezTo>
                  <a:pt x="1260538" y="349934"/>
                  <a:pt x="1276368" y="461780"/>
                  <a:pt x="1275336" y="479331"/>
                </a:cubicBezTo>
                <a:cubicBezTo>
                  <a:pt x="1296671" y="515121"/>
                  <a:pt x="1286004" y="548159"/>
                  <a:pt x="1274303" y="565710"/>
                </a:cubicBezTo>
                <a:lnTo>
                  <a:pt x="1325922" y="565710"/>
                </a:lnTo>
                <a:lnTo>
                  <a:pt x="1325922" y="551256"/>
                </a:lnTo>
                <a:lnTo>
                  <a:pt x="1341408" y="551256"/>
                </a:lnTo>
                <a:lnTo>
                  <a:pt x="1341408" y="690978"/>
                </a:lnTo>
                <a:cubicBezTo>
                  <a:pt x="1347946" y="702679"/>
                  <a:pt x="1353108" y="712314"/>
                  <a:pt x="1357926" y="720230"/>
                </a:cubicBezTo>
                <a:cubicBezTo>
                  <a:pt x="1375132" y="746384"/>
                  <a:pt x="1392683" y="792155"/>
                  <a:pt x="1388898" y="808330"/>
                </a:cubicBezTo>
                <a:cubicBezTo>
                  <a:pt x="1384080" y="824849"/>
                  <a:pt x="1350011" y="863048"/>
                  <a:pt x="1286004" y="848250"/>
                </a:cubicBezTo>
                <a:cubicBezTo>
                  <a:pt x="1282906" y="874405"/>
                  <a:pt x="1287036" y="895742"/>
                  <a:pt x="1283939" y="922241"/>
                </a:cubicBezTo>
                <a:cubicBezTo>
                  <a:pt x="1281186" y="949428"/>
                  <a:pt x="1250903" y="958031"/>
                  <a:pt x="1250903" y="958031"/>
                </a:cubicBezTo>
                <a:cubicBezTo>
                  <a:pt x="1250903" y="958031"/>
                  <a:pt x="1281186" y="972829"/>
                  <a:pt x="1281186" y="998984"/>
                </a:cubicBezTo>
                <a:cubicBezTo>
                  <a:pt x="1281186" y="1025483"/>
                  <a:pt x="1255720" y="1043378"/>
                  <a:pt x="1256753" y="1067812"/>
                </a:cubicBezTo>
                <a:cubicBezTo>
                  <a:pt x="1258817" y="1104636"/>
                  <a:pt x="1284971" y="1124252"/>
                  <a:pt x="1273271" y="1180347"/>
                </a:cubicBezTo>
                <a:cubicBezTo>
                  <a:pt x="1251935" y="1251240"/>
                  <a:pt x="1132523" y="1238851"/>
                  <a:pt x="972160" y="1228871"/>
                </a:cubicBezTo>
                <a:cubicBezTo>
                  <a:pt x="972160" y="1271888"/>
                  <a:pt x="959771" y="1314562"/>
                  <a:pt x="925702" y="1337963"/>
                </a:cubicBezTo>
                <a:cubicBezTo>
                  <a:pt x="916755" y="1355170"/>
                  <a:pt x="909184" y="1367904"/>
                  <a:pt x="903334" y="1382358"/>
                </a:cubicBezTo>
                <a:cubicBezTo>
                  <a:pt x="902302" y="1386487"/>
                  <a:pt x="901269" y="1389240"/>
                  <a:pt x="900237" y="1393026"/>
                </a:cubicBezTo>
                <a:cubicBezTo>
                  <a:pt x="923638" y="1400941"/>
                  <a:pt x="947038" y="1409545"/>
                  <a:pt x="971471" y="1418492"/>
                </a:cubicBezTo>
                <a:cubicBezTo>
                  <a:pt x="1002959" y="1435872"/>
                  <a:pt x="1032812" y="1453595"/>
                  <a:pt x="1059525" y="1470243"/>
                </a:cubicBezTo>
                <a:lnTo>
                  <a:pt x="1126924" y="1514353"/>
                </a:lnTo>
                <a:lnTo>
                  <a:pt x="0" y="1514353"/>
                </a:lnTo>
                <a:lnTo>
                  <a:pt x="0" y="1510722"/>
                </a:lnTo>
                <a:cubicBezTo>
                  <a:pt x="51619" y="1479750"/>
                  <a:pt x="93258" y="1456348"/>
                  <a:pt x="115627" y="1449465"/>
                </a:cubicBezTo>
                <a:cubicBezTo>
                  <a:pt x="116659" y="1449465"/>
                  <a:pt x="118724" y="1448433"/>
                  <a:pt x="119756" y="1448433"/>
                </a:cubicBezTo>
                <a:cubicBezTo>
                  <a:pt x="124574" y="1442582"/>
                  <a:pt x="129392" y="1436044"/>
                  <a:pt x="136274" y="1428128"/>
                </a:cubicBezTo>
                <a:cubicBezTo>
                  <a:pt x="136274" y="1418492"/>
                  <a:pt x="137995" y="1409545"/>
                  <a:pt x="142813" y="1399909"/>
                </a:cubicBezTo>
                <a:cubicBezTo>
                  <a:pt x="152448" y="1380637"/>
                  <a:pt x="173096" y="1359988"/>
                  <a:pt x="186517" y="1344502"/>
                </a:cubicBezTo>
                <a:cubicBezTo>
                  <a:pt x="194432" y="1313529"/>
                  <a:pt x="195464" y="1279459"/>
                  <a:pt x="209918" y="1260187"/>
                </a:cubicBezTo>
                <a:cubicBezTo>
                  <a:pt x="214735" y="1253305"/>
                  <a:pt x="222650" y="1247454"/>
                  <a:pt x="231254" y="1244701"/>
                </a:cubicBezTo>
                <a:cubicBezTo>
                  <a:pt x="270140" y="1248487"/>
                  <a:pt x="311779" y="1253305"/>
                  <a:pt x="356516" y="1260187"/>
                </a:cubicBezTo>
                <a:cubicBezTo>
                  <a:pt x="360301" y="1255369"/>
                  <a:pt x="363398" y="1249519"/>
                  <a:pt x="366151" y="1243669"/>
                </a:cubicBezTo>
                <a:cubicBezTo>
                  <a:pt x="396435" y="1186197"/>
                  <a:pt x="418803" y="1105668"/>
                  <a:pt x="423621" y="1046476"/>
                </a:cubicBezTo>
                <a:cubicBezTo>
                  <a:pt x="402285" y="1035807"/>
                  <a:pt x="354451" y="1019289"/>
                  <a:pt x="347913" y="990037"/>
                </a:cubicBezTo>
                <a:cubicBezTo>
                  <a:pt x="316597" y="981433"/>
                  <a:pt x="295261" y="962849"/>
                  <a:pt x="295261" y="962849"/>
                </a:cubicBezTo>
                <a:cubicBezTo>
                  <a:pt x="295261" y="962849"/>
                  <a:pt x="318662" y="961817"/>
                  <a:pt x="334148" y="958031"/>
                </a:cubicBezTo>
                <a:cubicBezTo>
                  <a:pt x="245707" y="948395"/>
                  <a:pt x="238136" y="907443"/>
                  <a:pt x="239168" y="891956"/>
                </a:cubicBezTo>
                <a:cubicBezTo>
                  <a:pt x="296294" y="919143"/>
                  <a:pt x="307994" y="905722"/>
                  <a:pt x="302144" y="888171"/>
                </a:cubicBezTo>
                <a:cubicBezTo>
                  <a:pt x="284593" y="875437"/>
                  <a:pt x="263257" y="863737"/>
                  <a:pt x="255687" y="841367"/>
                </a:cubicBezTo>
                <a:cubicBezTo>
                  <a:pt x="245707" y="812460"/>
                  <a:pt x="251557" y="739502"/>
                  <a:pt x="251557" y="727801"/>
                </a:cubicBezTo>
                <a:cubicBezTo>
                  <a:pt x="229189" y="707496"/>
                  <a:pt x="208885" y="654155"/>
                  <a:pt x="202003" y="614234"/>
                </a:cubicBezTo>
                <a:cubicBezTo>
                  <a:pt x="200282" y="600813"/>
                  <a:pt x="199250" y="587047"/>
                  <a:pt x="198217" y="573626"/>
                </a:cubicBezTo>
                <a:cubicBezTo>
                  <a:pt x="193400" y="535426"/>
                  <a:pt x="195464" y="507550"/>
                  <a:pt x="199250" y="486902"/>
                </a:cubicBezTo>
                <a:cubicBezTo>
                  <a:pt x="202003" y="390886"/>
                  <a:pt x="233318" y="346148"/>
                  <a:pt x="243986" y="333415"/>
                </a:cubicBezTo>
                <a:cubicBezTo>
                  <a:pt x="262225" y="290741"/>
                  <a:pt x="283561" y="263554"/>
                  <a:pt x="303176" y="246003"/>
                </a:cubicBezTo>
                <a:cubicBezTo>
                  <a:pt x="309026" y="240497"/>
                  <a:pt x="314876" y="234646"/>
                  <a:pt x="320727" y="229828"/>
                </a:cubicBezTo>
                <a:cubicBezTo>
                  <a:pt x="293541" y="248068"/>
                  <a:pt x="275990" y="270437"/>
                  <a:pt x="269108" y="280073"/>
                </a:cubicBezTo>
                <a:cubicBezTo>
                  <a:pt x="278743" y="263554"/>
                  <a:pt x="290443" y="250133"/>
                  <a:pt x="302144" y="238432"/>
                </a:cubicBezTo>
                <a:cubicBezTo>
                  <a:pt x="287174" y="249100"/>
                  <a:pt x="275732" y="260027"/>
                  <a:pt x="268032" y="268286"/>
                </a:cubicBezTo>
                <a:lnTo>
                  <a:pt x="259810" y="277741"/>
                </a:lnTo>
                <a:lnTo>
                  <a:pt x="291847" y="236738"/>
                </a:lnTo>
                <a:cubicBezTo>
                  <a:pt x="331932" y="200748"/>
                  <a:pt x="380777" y="190940"/>
                  <a:pt x="392649" y="188875"/>
                </a:cubicBezTo>
                <a:cubicBezTo>
                  <a:pt x="391617" y="165474"/>
                  <a:pt x="395402" y="102496"/>
                  <a:pt x="442892" y="58790"/>
                </a:cubicBezTo>
                <a:cubicBezTo>
                  <a:pt x="442892" y="58790"/>
                  <a:pt x="418803" y="87698"/>
                  <a:pt x="408135" y="132436"/>
                </a:cubicBezTo>
                <a:cubicBezTo>
                  <a:pt x="441171" y="50875"/>
                  <a:pt x="547851" y="9234"/>
                  <a:pt x="638356" y="4416"/>
                </a:cubicBezTo>
                <a:cubicBezTo>
                  <a:pt x="673285" y="-58"/>
                  <a:pt x="703310" y="-832"/>
                  <a:pt x="728991" y="759"/>
                </a:cubicBezTo>
                <a:close/>
              </a:path>
            </a:pathLst>
          </a:custGeom>
          <a:solidFill>
            <a:srgbClr val="F08013"/>
          </a:solidFill>
          <a:ln>
            <a:noFill/>
          </a:ln>
          <a:effectLst/>
        </p:spPr>
        <p:txBody>
          <a:bodyPr wrap="none" anchor="ctr"/>
          <a:lstStyle/>
          <a:p>
            <a:endParaRPr lang="en-US" sz="1799"/>
          </a:p>
        </p:txBody>
      </p:sp>
      <p:grpSp>
        <p:nvGrpSpPr>
          <p:cNvPr id="3" name="Group 2"/>
          <p:cNvGrpSpPr/>
          <p:nvPr userDrawn="1"/>
        </p:nvGrpSpPr>
        <p:grpSpPr>
          <a:xfrm>
            <a:off x="379199" y="206928"/>
            <a:ext cx="11525259" cy="3883352"/>
            <a:chOff x="379298" y="206976"/>
            <a:chExt cx="11528260" cy="3884251"/>
          </a:xfrm>
        </p:grpSpPr>
        <p:grpSp>
          <p:nvGrpSpPr>
            <p:cNvPr id="66" name="Group 65"/>
            <p:cNvGrpSpPr/>
            <p:nvPr userDrawn="1"/>
          </p:nvGrpSpPr>
          <p:grpSpPr>
            <a:xfrm>
              <a:off x="379298" y="206976"/>
              <a:ext cx="11528260" cy="1723689"/>
              <a:chOff x="284400" y="163785"/>
              <a:chExt cx="8643944" cy="1292430"/>
            </a:xfrm>
          </p:grpSpPr>
          <p:sp>
            <p:nvSpPr>
              <p:cNvPr id="67" name="Freeform 1"/>
              <p:cNvSpPr>
                <a:spLocks noChangeAspect="1" noChangeArrowheads="1"/>
              </p:cNvSpPr>
              <p:nvPr userDrawn="1"/>
            </p:nvSpPr>
            <p:spPr bwMode="auto">
              <a:xfrm>
                <a:off x="284400" y="163785"/>
                <a:ext cx="1260000" cy="1292430"/>
              </a:xfrm>
              <a:custGeom>
                <a:avLst/>
                <a:gdLst>
                  <a:gd name="T0" fmla="*/ 0 w 14048"/>
                  <a:gd name="T1" fmla="*/ 14411 h 14412"/>
                  <a:gd name="T2" fmla="*/ 0 w 14048"/>
                  <a:gd name="T3" fmla="*/ 11158 h 14412"/>
                  <a:gd name="T4" fmla="*/ 28 w 14048"/>
                  <a:gd name="T5" fmla="*/ 11146 h 14412"/>
                  <a:gd name="T6" fmla="*/ 10187 w 14048"/>
                  <a:gd name="T7" fmla="*/ 7204 h 14412"/>
                  <a:gd name="T8" fmla="*/ 28 w 14048"/>
                  <a:gd name="T9" fmla="*/ 3265 h 14412"/>
                  <a:gd name="T10" fmla="*/ 0 w 14048"/>
                  <a:gd name="T11" fmla="*/ 3254 h 14412"/>
                  <a:gd name="T12" fmla="*/ 0 w 14048"/>
                  <a:gd name="T13" fmla="*/ 0 h 14412"/>
                  <a:gd name="T14" fmla="*/ 59 w 14048"/>
                  <a:gd name="T15" fmla="*/ 23 h 14412"/>
                  <a:gd name="T16" fmla="*/ 14047 w 14048"/>
                  <a:gd name="T17" fmla="*/ 5718 h 14412"/>
                  <a:gd name="T18" fmla="*/ 14047 w 14048"/>
                  <a:gd name="T19" fmla="*/ 8691 h 14412"/>
                  <a:gd name="T20" fmla="*/ 14022 w 14048"/>
                  <a:gd name="T21" fmla="*/ 8702 h 14412"/>
                  <a:gd name="T22" fmla="*/ 0 w 14048"/>
                  <a:gd name="T23" fmla="*/ 14411 h 14412"/>
                  <a:gd name="T24" fmla="*/ 85 w 14048"/>
                  <a:gd name="T25" fmla="*/ 11214 h 14412"/>
                  <a:gd name="T26" fmla="*/ 85 w 14048"/>
                  <a:gd name="T27" fmla="*/ 14284 h 14412"/>
                  <a:gd name="T28" fmla="*/ 13963 w 14048"/>
                  <a:gd name="T29" fmla="*/ 8635 h 14412"/>
                  <a:gd name="T30" fmla="*/ 13963 w 14048"/>
                  <a:gd name="T31" fmla="*/ 5777 h 14412"/>
                  <a:gd name="T32" fmla="*/ 85 w 14048"/>
                  <a:gd name="T33" fmla="*/ 127 h 14412"/>
                  <a:gd name="T34" fmla="*/ 85 w 14048"/>
                  <a:gd name="T35" fmla="*/ 3198 h 14412"/>
                  <a:gd name="T36" fmla="*/ 10319 w 14048"/>
                  <a:gd name="T37" fmla="*/ 7167 h 14412"/>
                  <a:gd name="T38" fmla="*/ 10421 w 14048"/>
                  <a:gd name="T39" fmla="*/ 7207 h 14412"/>
                  <a:gd name="T40" fmla="*/ 10319 w 14048"/>
                  <a:gd name="T41" fmla="*/ 7246 h 14412"/>
                  <a:gd name="T42" fmla="*/ 85 w 14048"/>
                  <a:gd name="T43" fmla="*/ 11214 h 14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48" h="14412">
                    <a:moveTo>
                      <a:pt x="0" y="14411"/>
                    </a:moveTo>
                    <a:lnTo>
                      <a:pt x="0" y="11158"/>
                    </a:lnTo>
                    <a:lnTo>
                      <a:pt x="28" y="11146"/>
                    </a:lnTo>
                    <a:cubicBezTo>
                      <a:pt x="116" y="11112"/>
                      <a:pt x="8601" y="7816"/>
                      <a:pt x="10187" y="7204"/>
                    </a:cubicBezTo>
                    <a:cubicBezTo>
                      <a:pt x="8598" y="6592"/>
                      <a:pt x="116" y="3299"/>
                      <a:pt x="28" y="3265"/>
                    </a:cubicBezTo>
                    <a:lnTo>
                      <a:pt x="0" y="3254"/>
                    </a:lnTo>
                    <a:lnTo>
                      <a:pt x="0" y="0"/>
                    </a:lnTo>
                    <a:lnTo>
                      <a:pt x="59" y="23"/>
                    </a:lnTo>
                    <a:lnTo>
                      <a:pt x="14047" y="5718"/>
                    </a:lnTo>
                    <a:lnTo>
                      <a:pt x="14047" y="8691"/>
                    </a:lnTo>
                    <a:lnTo>
                      <a:pt x="14022" y="8702"/>
                    </a:lnTo>
                    <a:lnTo>
                      <a:pt x="0" y="14411"/>
                    </a:lnTo>
                    <a:close/>
                    <a:moveTo>
                      <a:pt x="85" y="11214"/>
                    </a:moveTo>
                    <a:lnTo>
                      <a:pt x="85" y="14284"/>
                    </a:lnTo>
                    <a:lnTo>
                      <a:pt x="13963" y="8635"/>
                    </a:lnTo>
                    <a:lnTo>
                      <a:pt x="13963" y="5777"/>
                    </a:lnTo>
                    <a:lnTo>
                      <a:pt x="85" y="127"/>
                    </a:lnTo>
                    <a:lnTo>
                      <a:pt x="85" y="3198"/>
                    </a:lnTo>
                    <a:cubicBezTo>
                      <a:pt x="629" y="3409"/>
                      <a:pt x="9078" y="6688"/>
                      <a:pt x="10319" y="7167"/>
                    </a:cubicBezTo>
                    <a:lnTo>
                      <a:pt x="10421" y="7207"/>
                    </a:lnTo>
                    <a:lnTo>
                      <a:pt x="10319" y="7246"/>
                    </a:lnTo>
                    <a:cubicBezTo>
                      <a:pt x="9078" y="7723"/>
                      <a:pt x="629" y="11002"/>
                      <a:pt x="85" y="11214"/>
                    </a:cubicBezTo>
                    <a:close/>
                  </a:path>
                </a:pathLst>
              </a:custGeom>
              <a:solidFill>
                <a:srgbClr val="FFFFFF">
                  <a:alpha val="40000"/>
                </a:srgbClr>
              </a:solidFill>
              <a:ln>
                <a:noFill/>
              </a:ln>
              <a:effectLst/>
            </p:spPr>
            <p:txBody>
              <a:bodyPr wrap="none" anchor="ctr"/>
              <a:lstStyle/>
              <a:p>
                <a:endParaRPr lang="en-US" sz="1799"/>
              </a:p>
            </p:txBody>
          </p:sp>
          <p:sp>
            <p:nvSpPr>
              <p:cNvPr id="68" name="Freeform 1"/>
              <p:cNvSpPr>
                <a:spLocks noChangeAspect="1" noChangeArrowheads="1"/>
              </p:cNvSpPr>
              <p:nvPr userDrawn="1"/>
            </p:nvSpPr>
            <p:spPr bwMode="auto">
              <a:xfrm>
                <a:off x="2130386" y="163785"/>
                <a:ext cx="1260000" cy="1292430"/>
              </a:xfrm>
              <a:custGeom>
                <a:avLst/>
                <a:gdLst>
                  <a:gd name="T0" fmla="*/ 0 w 14048"/>
                  <a:gd name="T1" fmla="*/ 14411 h 14412"/>
                  <a:gd name="T2" fmla="*/ 0 w 14048"/>
                  <a:gd name="T3" fmla="*/ 11158 h 14412"/>
                  <a:gd name="T4" fmla="*/ 28 w 14048"/>
                  <a:gd name="T5" fmla="*/ 11146 h 14412"/>
                  <a:gd name="T6" fmla="*/ 10187 w 14048"/>
                  <a:gd name="T7" fmla="*/ 7204 h 14412"/>
                  <a:gd name="T8" fmla="*/ 28 w 14048"/>
                  <a:gd name="T9" fmla="*/ 3265 h 14412"/>
                  <a:gd name="T10" fmla="*/ 0 w 14048"/>
                  <a:gd name="T11" fmla="*/ 3254 h 14412"/>
                  <a:gd name="T12" fmla="*/ 0 w 14048"/>
                  <a:gd name="T13" fmla="*/ 0 h 14412"/>
                  <a:gd name="T14" fmla="*/ 59 w 14048"/>
                  <a:gd name="T15" fmla="*/ 23 h 14412"/>
                  <a:gd name="T16" fmla="*/ 14047 w 14048"/>
                  <a:gd name="T17" fmla="*/ 5718 h 14412"/>
                  <a:gd name="T18" fmla="*/ 14047 w 14048"/>
                  <a:gd name="T19" fmla="*/ 8691 h 14412"/>
                  <a:gd name="T20" fmla="*/ 14022 w 14048"/>
                  <a:gd name="T21" fmla="*/ 8702 h 14412"/>
                  <a:gd name="T22" fmla="*/ 0 w 14048"/>
                  <a:gd name="T23" fmla="*/ 14411 h 14412"/>
                  <a:gd name="T24" fmla="*/ 85 w 14048"/>
                  <a:gd name="T25" fmla="*/ 11214 h 14412"/>
                  <a:gd name="T26" fmla="*/ 85 w 14048"/>
                  <a:gd name="T27" fmla="*/ 14284 h 14412"/>
                  <a:gd name="T28" fmla="*/ 13963 w 14048"/>
                  <a:gd name="T29" fmla="*/ 8635 h 14412"/>
                  <a:gd name="T30" fmla="*/ 13963 w 14048"/>
                  <a:gd name="T31" fmla="*/ 5777 h 14412"/>
                  <a:gd name="T32" fmla="*/ 85 w 14048"/>
                  <a:gd name="T33" fmla="*/ 127 h 14412"/>
                  <a:gd name="T34" fmla="*/ 85 w 14048"/>
                  <a:gd name="T35" fmla="*/ 3198 h 14412"/>
                  <a:gd name="T36" fmla="*/ 10319 w 14048"/>
                  <a:gd name="T37" fmla="*/ 7167 h 14412"/>
                  <a:gd name="T38" fmla="*/ 10421 w 14048"/>
                  <a:gd name="T39" fmla="*/ 7207 h 14412"/>
                  <a:gd name="T40" fmla="*/ 10319 w 14048"/>
                  <a:gd name="T41" fmla="*/ 7246 h 14412"/>
                  <a:gd name="T42" fmla="*/ 85 w 14048"/>
                  <a:gd name="T43" fmla="*/ 11214 h 14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48" h="14412">
                    <a:moveTo>
                      <a:pt x="0" y="14411"/>
                    </a:moveTo>
                    <a:lnTo>
                      <a:pt x="0" y="11158"/>
                    </a:lnTo>
                    <a:lnTo>
                      <a:pt x="28" y="11146"/>
                    </a:lnTo>
                    <a:cubicBezTo>
                      <a:pt x="116" y="11112"/>
                      <a:pt x="8601" y="7816"/>
                      <a:pt x="10187" y="7204"/>
                    </a:cubicBezTo>
                    <a:cubicBezTo>
                      <a:pt x="8598" y="6592"/>
                      <a:pt x="116" y="3299"/>
                      <a:pt x="28" y="3265"/>
                    </a:cubicBezTo>
                    <a:lnTo>
                      <a:pt x="0" y="3254"/>
                    </a:lnTo>
                    <a:lnTo>
                      <a:pt x="0" y="0"/>
                    </a:lnTo>
                    <a:lnTo>
                      <a:pt x="59" y="23"/>
                    </a:lnTo>
                    <a:lnTo>
                      <a:pt x="14047" y="5718"/>
                    </a:lnTo>
                    <a:lnTo>
                      <a:pt x="14047" y="8691"/>
                    </a:lnTo>
                    <a:lnTo>
                      <a:pt x="14022" y="8702"/>
                    </a:lnTo>
                    <a:lnTo>
                      <a:pt x="0" y="14411"/>
                    </a:lnTo>
                    <a:close/>
                    <a:moveTo>
                      <a:pt x="85" y="11214"/>
                    </a:moveTo>
                    <a:lnTo>
                      <a:pt x="85" y="14284"/>
                    </a:lnTo>
                    <a:lnTo>
                      <a:pt x="13963" y="8635"/>
                    </a:lnTo>
                    <a:lnTo>
                      <a:pt x="13963" y="5777"/>
                    </a:lnTo>
                    <a:lnTo>
                      <a:pt x="85" y="127"/>
                    </a:lnTo>
                    <a:lnTo>
                      <a:pt x="85" y="3198"/>
                    </a:lnTo>
                    <a:cubicBezTo>
                      <a:pt x="629" y="3409"/>
                      <a:pt x="9078" y="6688"/>
                      <a:pt x="10319" y="7167"/>
                    </a:cubicBezTo>
                    <a:lnTo>
                      <a:pt x="10421" y="7207"/>
                    </a:lnTo>
                    <a:lnTo>
                      <a:pt x="10319" y="7246"/>
                    </a:lnTo>
                    <a:cubicBezTo>
                      <a:pt x="9078" y="7723"/>
                      <a:pt x="629" y="11002"/>
                      <a:pt x="85" y="11214"/>
                    </a:cubicBezTo>
                    <a:close/>
                  </a:path>
                </a:pathLst>
              </a:custGeom>
              <a:solidFill>
                <a:srgbClr val="FFFFFF">
                  <a:alpha val="40000"/>
                </a:srgbClr>
              </a:solidFill>
              <a:ln>
                <a:noFill/>
              </a:ln>
              <a:effectLst/>
            </p:spPr>
            <p:txBody>
              <a:bodyPr wrap="none" anchor="ctr"/>
              <a:lstStyle/>
              <a:p>
                <a:endParaRPr lang="en-US" sz="1799"/>
              </a:p>
            </p:txBody>
          </p:sp>
          <p:sp>
            <p:nvSpPr>
              <p:cNvPr id="69" name="Freeform 1"/>
              <p:cNvSpPr>
                <a:spLocks noChangeAspect="1" noChangeArrowheads="1"/>
              </p:cNvSpPr>
              <p:nvPr userDrawn="1"/>
            </p:nvSpPr>
            <p:spPr bwMode="auto">
              <a:xfrm>
                <a:off x="3976372" y="163785"/>
                <a:ext cx="1260000" cy="1292430"/>
              </a:xfrm>
              <a:custGeom>
                <a:avLst/>
                <a:gdLst>
                  <a:gd name="T0" fmla="*/ 0 w 14048"/>
                  <a:gd name="T1" fmla="*/ 14411 h 14412"/>
                  <a:gd name="T2" fmla="*/ 0 w 14048"/>
                  <a:gd name="T3" fmla="*/ 11158 h 14412"/>
                  <a:gd name="T4" fmla="*/ 28 w 14048"/>
                  <a:gd name="T5" fmla="*/ 11146 h 14412"/>
                  <a:gd name="T6" fmla="*/ 10187 w 14048"/>
                  <a:gd name="T7" fmla="*/ 7204 h 14412"/>
                  <a:gd name="T8" fmla="*/ 28 w 14048"/>
                  <a:gd name="T9" fmla="*/ 3265 h 14412"/>
                  <a:gd name="T10" fmla="*/ 0 w 14048"/>
                  <a:gd name="T11" fmla="*/ 3254 h 14412"/>
                  <a:gd name="T12" fmla="*/ 0 w 14048"/>
                  <a:gd name="T13" fmla="*/ 0 h 14412"/>
                  <a:gd name="T14" fmla="*/ 59 w 14048"/>
                  <a:gd name="T15" fmla="*/ 23 h 14412"/>
                  <a:gd name="T16" fmla="*/ 14047 w 14048"/>
                  <a:gd name="T17" fmla="*/ 5718 h 14412"/>
                  <a:gd name="T18" fmla="*/ 14047 w 14048"/>
                  <a:gd name="T19" fmla="*/ 8691 h 14412"/>
                  <a:gd name="T20" fmla="*/ 14022 w 14048"/>
                  <a:gd name="T21" fmla="*/ 8702 h 14412"/>
                  <a:gd name="T22" fmla="*/ 0 w 14048"/>
                  <a:gd name="T23" fmla="*/ 14411 h 14412"/>
                  <a:gd name="T24" fmla="*/ 85 w 14048"/>
                  <a:gd name="T25" fmla="*/ 11214 h 14412"/>
                  <a:gd name="T26" fmla="*/ 85 w 14048"/>
                  <a:gd name="T27" fmla="*/ 14284 h 14412"/>
                  <a:gd name="T28" fmla="*/ 13963 w 14048"/>
                  <a:gd name="T29" fmla="*/ 8635 h 14412"/>
                  <a:gd name="T30" fmla="*/ 13963 w 14048"/>
                  <a:gd name="T31" fmla="*/ 5777 h 14412"/>
                  <a:gd name="T32" fmla="*/ 85 w 14048"/>
                  <a:gd name="T33" fmla="*/ 127 h 14412"/>
                  <a:gd name="T34" fmla="*/ 85 w 14048"/>
                  <a:gd name="T35" fmla="*/ 3198 h 14412"/>
                  <a:gd name="T36" fmla="*/ 10319 w 14048"/>
                  <a:gd name="T37" fmla="*/ 7167 h 14412"/>
                  <a:gd name="T38" fmla="*/ 10421 w 14048"/>
                  <a:gd name="T39" fmla="*/ 7207 h 14412"/>
                  <a:gd name="T40" fmla="*/ 10319 w 14048"/>
                  <a:gd name="T41" fmla="*/ 7246 h 14412"/>
                  <a:gd name="T42" fmla="*/ 85 w 14048"/>
                  <a:gd name="T43" fmla="*/ 11214 h 14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48" h="14412">
                    <a:moveTo>
                      <a:pt x="0" y="14411"/>
                    </a:moveTo>
                    <a:lnTo>
                      <a:pt x="0" y="11158"/>
                    </a:lnTo>
                    <a:lnTo>
                      <a:pt x="28" y="11146"/>
                    </a:lnTo>
                    <a:cubicBezTo>
                      <a:pt x="116" y="11112"/>
                      <a:pt x="8601" y="7816"/>
                      <a:pt x="10187" y="7204"/>
                    </a:cubicBezTo>
                    <a:cubicBezTo>
                      <a:pt x="8598" y="6592"/>
                      <a:pt x="116" y="3299"/>
                      <a:pt x="28" y="3265"/>
                    </a:cubicBezTo>
                    <a:lnTo>
                      <a:pt x="0" y="3254"/>
                    </a:lnTo>
                    <a:lnTo>
                      <a:pt x="0" y="0"/>
                    </a:lnTo>
                    <a:lnTo>
                      <a:pt x="59" y="23"/>
                    </a:lnTo>
                    <a:lnTo>
                      <a:pt x="14047" y="5718"/>
                    </a:lnTo>
                    <a:lnTo>
                      <a:pt x="14047" y="8691"/>
                    </a:lnTo>
                    <a:lnTo>
                      <a:pt x="14022" y="8702"/>
                    </a:lnTo>
                    <a:lnTo>
                      <a:pt x="0" y="14411"/>
                    </a:lnTo>
                    <a:close/>
                    <a:moveTo>
                      <a:pt x="85" y="11214"/>
                    </a:moveTo>
                    <a:lnTo>
                      <a:pt x="85" y="14284"/>
                    </a:lnTo>
                    <a:lnTo>
                      <a:pt x="13963" y="8635"/>
                    </a:lnTo>
                    <a:lnTo>
                      <a:pt x="13963" y="5777"/>
                    </a:lnTo>
                    <a:lnTo>
                      <a:pt x="85" y="127"/>
                    </a:lnTo>
                    <a:lnTo>
                      <a:pt x="85" y="3198"/>
                    </a:lnTo>
                    <a:cubicBezTo>
                      <a:pt x="629" y="3409"/>
                      <a:pt x="9078" y="6688"/>
                      <a:pt x="10319" y="7167"/>
                    </a:cubicBezTo>
                    <a:lnTo>
                      <a:pt x="10421" y="7207"/>
                    </a:lnTo>
                    <a:lnTo>
                      <a:pt x="10319" y="7246"/>
                    </a:lnTo>
                    <a:cubicBezTo>
                      <a:pt x="9078" y="7723"/>
                      <a:pt x="629" y="11002"/>
                      <a:pt x="85" y="11214"/>
                    </a:cubicBezTo>
                    <a:close/>
                  </a:path>
                </a:pathLst>
              </a:custGeom>
              <a:solidFill>
                <a:srgbClr val="FFFFFF">
                  <a:alpha val="40000"/>
                </a:srgbClr>
              </a:solidFill>
              <a:ln>
                <a:noFill/>
              </a:ln>
              <a:effectLst/>
            </p:spPr>
            <p:txBody>
              <a:bodyPr wrap="none" anchor="ctr"/>
              <a:lstStyle/>
              <a:p>
                <a:endParaRPr lang="en-US" sz="1799"/>
              </a:p>
            </p:txBody>
          </p:sp>
          <p:sp>
            <p:nvSpPr>
              <p:cNvPr id="70" name="Freeform 1"/>
              <p:cNvSpPr>
                <a:spLocks noChangeAspect="1" noChangeArrowheads="1"/>
              </p:cNvSpPr>
              <p:nvPr userDrawn="1"/>
            </p:nvSpPr>
            <p:spPr bwMode="auto">
              <a:xfrm>
                <a:off x="5822358" y="163785"/>
                <a:ext cx="1260000" cy="1292430"/>
              </a:xfrm>
              <a:custGeom>
                <a:avLst/>
                <a:gdLst>
                  <a:gd name="T0" fmla="*/ 0 w 14048"/>
                  <a:gd name="T1" fmla="*/ 14411 h 14412"/>
                  <a:gd name="T2" fmla="*/ 0 w 14048"/>
                  <a:gd name="T3" fmla="*/ 11158 h 14412"/>
                  <a:gd name="T4" fmla="*/ 28 w 14048"/>
                  <a:gd name="T5" fmla="*/ 11146 h 14412"/>
                  <a:gd name="T6" fmla="*/ 10187 w 14048"/>
                  <a:gd name="T7" fmla="*/ 7204 h 14412"/>
                  <a:gd name="T8" fmla="*/ 28 w 14048"/>
                  <a:gd name="T9" fmla="*/ 3265 h 14412"/>
                  <a:gd name="T10" fmla="*/ 0 w 14048"/>
                  <a:gd name="T11" fmla="*/ 3254 h 14412"/>
                  <a:gd name="T12" fmla="*/ 0 w 14048"/>
                  <a:gd name="T13" fmla="*/ 0 h 14412"/>
                  <a:gd name="T14" fmla="*/ 59 w 14048"/>
                  <a:gd name="T15" fmla="*/ 23 h 14412"/>
                  <a:gd name="T16" fmla="*/ 14047 w 14048"/>
                  <a:gd name="T17" fmla="*/ 5718 h 14412"/>
                  <a:gd name="T18" fmla="*/ 14047 w 14048"/>
                  <a:gd name="T19" fmla="*/ 8691 h 14412"/>
                  <a:gd name="T20" fmla="*/ 14022 w 14048"/>
                  <a:gd name="T21" fmla="*/ 8702 h 14412"/>
                  <a:gd name="T22" fmla="*/ 0 w 14048"/>
                  <a:gd name="T23" fmla="*/ 14411 h 14412"/>
                  <a:gd name="T24" fmla="*/ 85 w 14048"/>
                  <a:gd name="T25" fmla="*/ 11214 h 14412"/>
                  <a:gd name="T26" fmla="*/ 85 w 14048"/>
                  <a:gd name="T27" fmla="*/ 14284 h 14412"/>
                  <a:gd name="T28" fmla="*/ 13963 w 14048"/>
                  <a:gd name="T29" fmla="*/ 8635 h 14412"/>
                  <a:gd name="T30" fmla="*/ 13963 w 14048"/>
                  <a:gd name="T31" fmla="*/ 5777 h 14412"/>
                  <a:gd name="T32" fmla="*/ 85 w 14048"/>
                  <a:gd name="T33" fmla="*/ 127 h 14412"/>
                  <a:gd name="T34" fmla="*/ 85 w 14048"/>
                  <a:gd name="T35" fmla="*/ 3198 h 14412"/>
                  <a:gd name="T36" fmla="*/ 10319 w 14048"/>
                  <a:gd name="T37" fmla="*/ 7167 h 14412"/>
                  <a:gd name="T38" fmla="*/ 10421 w 14048"/>
                  <a:gd name="T39" fmla="*/ 7207 h 14412"/>
                  <a:gd name="T40" fmla="*/ 10319 w 14048"/>
                  <a:gd name="T41" fmla="*/ 7246 h 14412"/>
                  <a:gd name="T42" fmla="*/ 85 w 14048"/>
                  <a:gd name="T43" fmla="*/ 11214 h 14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48" h="14412">
                    <a:moveTo>
                      <a:pt x="0" y="14411"/>
                    </a:moveTo>
                    <a:lnTo>
                      <a:pt x="0" y="11158"/>
                    </a:lnTo>
                    <a:lnTo>
                      <a:pt x="28" y="11146"/>
                    </a:lnTo>
                    <a:cubicBezTo>
                      <a:pt x="116" y="11112"/>
                      <a:pt x="8601" y="7816"/>
                      <a:pt x="10187" y="7204"/>
                    </a:cubicBezTo>
                    <a:cubicBezTo>
                      <a:pt x="8598" y="6592"/>
                      <a:pt x="116" y="3299"/>
                      <a:pt x="28" y="3265"/>
                    </a:cubicBezTo>
                    <a:lnTo>
                      <a:pt x="0" y="3254"/>
                    </a:lnTo>
                    <a:lnTo>
                      <a:pt x="0" y="0"/>
                    </a:lnTo>
                    <a:lnTo>
                      <a:pt x="59" y="23"/>
                    </a:lnTo>
                    <a:lnTo>
                      <a:pt x="14047" y="5718"/>
                    </a:lnTo>
                    <a:lnTo>
                      <a:pt x="14047" y="8691"/>
                    </a:lnTo>
                    <a:lnTo>
                      <a:pt x="14022" y="8702"/>
                    </a:lnTo>
                    <a:lnTo>
                      <a:pt x="0" y="14411"/>
                    </a:lnTo>
                    <a:close/>
                    <a:moveTo>
                      <a:pt x="85" y="11214"/>
                    </a:moveTo>
                    <a:lnTo>
                      <a:pt x="85" y="14284"/>
                    </a:lnTo>
                    <a:lnTo>
                      <a:pt x="13963" y="8635"/>
                    </a:lnTo>
                    <a:lnTo>
                      <a:pt x="13963" y="5777"/>
                    </a:lnTo>
                    <a:lnTo>
                      <a:pt x="85" y="127"/>
                    </a:lnTo>
                    <a:lnTo>
                      <a:pt x="85" y="3198"/>
                    </a:lnTo>
                    <a:cubicBezTo>
                      <a:pt x="629" y="3409"/>
                      <a:pt x="9078" y="6688"/>
                      <a:pt x="10319" y="7167"/>
                    </a:cubicBezTo>
                    <a:lnTo>
                      <a:pt x="10421" y="7207"/>
                    </a:lnTo>
                    <a:lnTo>
                      <a:pt x="10319" y="7246"/>
                    </a:lnTo>
                    <a:cubicBezTo>
                      <a:pt x="9078" y="7723"/>
                      <a:pt x="629" y="11002"/>
                      <a:pt x="85" y="11214"/>
                    </a:cubicBezTo>
                    <a:close/>
                  </a:path>
                </a:pathLst>
              </a:custGeom>
              <a:solidFill>
                <a:srgbClr val="FFFFFF">
                  <a:alpha val="40000"/>
                </a:srgbClr>
              </a:solidFill>
              <a:ln>
                <a:noFill/>
              </a:ln>
              <a:effectLst/>
            </p:spPr>
            <p:txBody>
              <a:bodyPr wrap="none" anchor="ctr"/>
              <a:lstStyle/>
              <a:p>
                <a:endParaRPr lang="en-US" sz="1799"/>
              </a:p>
            </p:txBody>
          </p:sp>
          <p:sp>
            <p:nvSpPr>
              <p:cNvPr id="72" name="Freeform 1"/>
              <p:cNvSpPr>
                <a:spLocks noChangeAspect="1" noChangeArrowheads="1"/>
              </p:cNvSpPr>
              <p:nvPr userDrawn="1"/>
            </p:nvSpPr>
            <p:spPr bwMode="auto">
              <a:xfrm>
                <a:off x="7668344" y="163785"/>
                <a:ext cx="1260000" cy="1292430"/>
              </a:xfrm>
              <a:custGeom>
                <a:avLst/>
                <a:gdLst>
                  <a:gd name="T0" fmla="*/ 0 w 14048"/>
                  <a:gd name="T1" fmla="*/ 14411 h 14412"/>
                  <a:gd name="T2" fmla="*/ 0 w 14048"/>
                  <a:gd name="T3" fmla="*/ 11158 h 14412"/>
                  <a:gd name="T4" fmla="*/ 28 w 14048"/>
                  <a:gd name="T5" fmla="*/ 11146 h 14412"/>
                  <a:gd name="T6" fmla="*/ 10187 w 14048"/>
                  <a:gd name="T7" fmla="*/ 7204 h 14412"/>
                  <a:gd name="T8" fmla="*/ 28 w 14048"/>
                  <a:gd name="T9" fmla="*/ 3265 h 14412"/>
                  <a:gd name="T10" fmla="*/ 0 w 14048"/>
                  <a:gd name="T11" fmla="*/ 3254 h 14412"/>
                  <a:gd name="T12" fmla="*/ 0 w 14048"/>
                  <a:gd name="T13" fmla="*/ 0 h 14412"/>
                  <a:gd name="T14" fmla="*/ 59 w 14048"/>
                  <a:gd name="T15" fmla="*/ 23 h 14412"/>
                  <a:gd name="T16" fmla="*/ 14047 w 14048"/>
                  <a:gd name="T17" fmla="*/ 5718 h 14412"/>
                  <a:gd name="T18" fmla="*/ 14047 w 14048"/>
                  <a:gd name="T19" fmla="*/ 8691 h 14412"/>
                  <a:gd name="T20" fmla="*/ 14022 w 14048"/>
                  <a:gd name="T21" fmla="*/ 8702 h 14412"/>
                  <a:gd name="T22" fmla="*/ 0 w 14048"/>
                  <a:gd name="T23" fmla="*/ 14411 h 14412"/>
                  <a:gd name="T24" fmla="*/ 85 w 14048"/>
                  <a:gd name="T25" fmla="*/ 11214 h 14412"/>
                  <a:gd name="T26" fmla="*/ 85 w 14048"/>
                  <a:gd name="T27" fmla="*/ 14284 h 14412"/>
                  <a:gd name="T28" fmla="*/ 13963 w 14048"/>
                  <a:gd name="T29" fmla="*/ 8635 h 14412"/>
                  <a:gd name="T30" fmla="*/ 13963 w 14048"/>
                  <a:gd name="T31" fmla="*/ 5777 h 14412"/>
                  <a:gd name="T32" fmla="*/ 85 w 14048"/>
                  <a:gd name="T33" fmla="*/ 127 h 14412"/>
                  <a:gd name="T34" fmla="*/ 85 w 14048"/>
                  <a:gd name="T35" fmla="*/ 3198 h 14412"/>
                  <a:gd name="T36" fmla="*/ 10319 w 14048"/>
                  <a:gd name="T37" fmla="*/ 7167 h 14412"/>
                  <a:gd name="T38" fmla="*/ 10421 w 14048"/>
                  <a:gd name="T39" fmla="*/ 7207 h 14412"/>
                  <a:gd name="T40" fmla="*/ 10319 w 14048"/>
                  <a:gd name="T41" fmla="*/ 7246 h 14412"/>
                  <a:gd name="T42" fmla="*/ 85 w 14048"/>
                  <a:gd name="T43" fmla="*/ 11214 h 14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48" h="14412">
                    <a:moveTo>
                      <a:pt x="0" y="14411"/>
                    </a:moveTo>
                    <a:lnTo>
                      <a:pt x="0" y="11158"/>
                    </a:lnTo>
                    <a:lnTo>
                      <a:pt x="28" y="11146"/>
                    </a:lnTo>
                    <a:cubicBezTo>
                      <a:pt x="116" y="11112"/>
                      <a:pt x="8601" y="7816"/>
                      <a:pt x="10187" y="7204"/>
                    </a:cubicBezTo>
                    <a:cubicBezTo>
                      <a:pt x="8598" y="6592"/>
                      <a:pt x="116" y="3299"/>
                      <a:pt x="28" y="3265"/>
                    </a:cubicBezTo>
                    <a:lnTo>
                      <a:pt x="0" y="3254"/>
                    </a:lnTo>
                    <a:lnTo>
                      <a:pt x="0" y="0"/>
                    </a:lnTo>
                    <a:lnTo>
                      <a:pt x="59" y="23"/>
                    </a:lnTo>
                    <a:lnTo>
                      <a:pt x="14047" y="5718"/>
                    </a:lnTo>
                    <a:lnTo>
                      <a:pt x="14047" y="8691"/>
                    </a:lnTo>
                    <a:lnTo>
                      <a:pt x="14022" y="8702"/>
                    </a:lnTo>
                    <a:lnTo>
                      <a:pt x="0" y="14411"/>
                    </a:lnTo>
                    <a:close/>
                    <a:moveTo>
                      <a:pt x="85" y="11214"/>
                    </a:moveTo>
                    <a:lnTo>
                      <a:pt x="85" y="14284"/>
                    </a:lnTo>
                    <a:lnTo>
                      <a:pt x="13963" y="8635"/>
                    </a:lnTo>
                    <a:lnTo>
                      <a:pt x="13963" y="5777"/>
                    </a:lnTo>
                    <a:lnTo>
                      <a:pt x="85" y="127"/>
                    </a:lnTo>
                    <a:lnTo>
                      <a:pt x="85" y="3198"/>
                    </a:lnTo>
                    <a:cubicBezTo>
                      <a:pt x="629" y="3409"/>
                      <a:pt x="9078" y="6688"/>
                      <a:pt x="10319" y="7167"/>
                    </a:cubicBezTo>
                    <a:lnTo>
                      <a:pt x="10421" y="7207"/>
                    </a:lnTo>
                    <a:lnTo>
                      <a:pt x="10319" y="7246"/>
                    </a:lnTo>
                    <a:cubicBezTo>
                      <a:pt x="9078" y="7723"/>
                      <a:pt x="629" y="11002"/>
                      <a:pt x="85" y="11214"/>
                    </a:cubicBezTo>
                    <a:close/>
                  </a:path>
                </a:pathLst>
              </a:custGeom>
              <a:solidFill>
                <a:srgbClr val="FFFFFF">
                  <a:alpha val="40000"/>
                </a:srgbClr>
              </a:solidFill>
              <a:ln>
                <a:noFill/>
              </a:ln>
              <a:effectLst/>
            </p:spPr>
            <p:txBody>
              <a:bodyPr wrap="none" anchor="ctr"/>
              <a:lstStyle/>
              <a:p>
                <a:endParaRPr lang="en-US" sz="1799"/>
              </a:p>
            </p:txBody>
          </p:sp>
        </p:grpSp>
        <p:grpSp>
          <p:nvGrpSpPr>
            <p:cNvPr id="73" name="Group 72"/>
            <p:cNvGrpSpPr/>
            <p:nvPr userDrawn="1"/>
          </p:nvGrpSpPr>
          <p:grpSpPr>
            <a:xfrm>
              <a:off x="379298" y="2367538"/>
              <a:ext cx="11528260" cy="1723689"/>
              <a:chOff x="284400" y="163785"/>
              <a:chExt cx="8643944" cy="1292430"/>
            </a:xfrm>
          </p:grpSpPr>
          <p:sp>
            <p:nvSpPr>
              <p:cNvPr id="74" name="Freeform 1"/>
              <p:cNvSpPr>
                <a:spLocks noChangeAspect="1" noChangeArrowheads="1"/>
              </p:cNvSpPr>
              <p:nvPr userDrawn="1"/>
            </p:nvSpPr>
            <p:spPr bwMode="auto">
              <a:xfrm>
                <a:off x="284400" y="163785"/>
                <a:ext cx="1260000" cy="1292430"/>
              </a:xfrm>
              <a:custGeom>
                <a:avLst/>
                <a:gdLst>
                  <a:gd name="T0" fmla="*/ 0 w 14048"/>
                  <a:gd name="T1" fmla="*/ 14411 h 14412"/>
                  <a:gd name="T2" fmla="*/ 0 w 14048"/>
                  <a:gd name="T3" fmla="*/ 11158 h 14412"/>
                  <a:gd name="T4" fmla="*/ 28 w 14048"/>
                  <a:gd name="T5" fmla="*/ 11146 h 14412"/>
                  <a:gd name="T6" fmla="*/ 10187 w 14048"/>
                  <a:gd name="T7" fmla="*/ 7204 h 14412"/>
                  <a:gd name="T8" fmla="*/ 28 w 14048"/>
                  <a:gd name="T9" fmla="*/ 3265 h 14412"/>
                  <a:gd name="T10" fmla="*/ 0 w 14048"/>
                  <a:gd name="T11" fmla="*/ 3254 h 14412"/>
                  <a:gd name="T12" fmla="*/ 0 w 14048"/>
                  <a:gd name="T13" fmla="*/ 0 h 14412"/>
                  <a:gd name="T14" fmla="*/ 59 w 14048"/>
                  <a:gd name="T15" fmla="*/ 23 h 14412"/>
                  <a:gd name="T16" fmla="*/ 14047 w 14048"/>
                  <a:gd name="T17" fmla="*/ 5718 h 14412"/>
                  <a:gd name="T18" fmla="*/ 14047 w 14048"/>
                  <a:gd name="T19" fmla="*/ 8691 h 14412"/>
                  <a:gd name="T20" fmla="*/ 14022 w 14048"/>
                  <a:gd name="T21" fmla="*/ 8702 h 14412"/>
                  <a:gd name="T22" fmla="*/ 0 w 14048"/>
                  <a:gd name="T23" fmla="*/ 14411 h 14412"/>
                  <a:gd name="T24" fmla="*/ 85 w 14048"/>
                  <a:gd name="T25" fmla="*/ 11214 h 14412"/>
                  <a:gd name="T26" fmla="*/ 85 w 14048"/>
                  <a:gd name="T27" fmla="*/ 14284 h 14412"/>
                  <a:gd name="T28" fmla="*/ 13963 w 14048"/>
                  <a:gd name="T29" fmla="*/ 8635 h 14412"/>
                  <a:gd name="T30" fmla="*/ 13963 w 14048"/>
                  <a:gd name="T31" fmla="*/ 5777 h 14412"/>
                  <a:gd name="T32" fmla="*/ 85 w 14048"/>
                  <a:gd name="T33" fmla="*/ 127 h 14412"/>
                  <a:gd name="T34" fmla="*/ 85 w 14048"/>
                  <a:gd name="T35" fmla="*/ 3198 h 14412"/>
                  <a:gd name="T36" fmla="*/ 10319 w 14048"/>
                  <a:gd name="T37" fmla="*/ 7167 h 14412"/>
                  <a:gd name="T38" fmla="*/ 10421 w 14048"/>
                  <a:gd name="T39" fmla="*/ 7207 h 14412"/>
                  <a:gd name="T40" fmla="*/ 10319 w 14048"/>
                  <a:gd name="T41" fmla="*/ 7246 h 14412"/>
                  <a:gd name="T42" fmla="*/ 85 w 14048"/>
                  <a:gd name="T43" fmla="*/ 11214 h 14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48" h="14412">
                    <a:moveTo>
                      <a:pt x="0" y="14411"/>
                    </a:moveTo>
                    <a:lnTo>
                      <a:pt x="0" y="11158"/>
                    </a:lnTo>
                    <a:lnTo>
                      <a:pt x="28" y="11146"/>
                    </a:lnTo>
                    <a:cubicBezTo>
                      <a:pt x="116" y="11112"/>
                      <a:pt x="8601" y="7816"/>
                      <a:pt x="10187" y="7204"/>
                    </a:cubicBezTo>
                    <a:cubicBezTo>
                      <a:pt x="8598" y="6592"/>
                      <a:pt x="116" y="3299"/>
                      <a:pt x="28" y="3265"/>
                    </a:cubicBezTo>
                    <a:lnTo>
                      <a:pt x="0" y="3254"/>
                    </a:lnTo>
                    <a:lnTo>
                      <a:pt x="0" y="0"/>
                    </a:lnTo>
                    <a:lnTo>
                      <a:pt x="59" y="23"/>
                    </a:lnTo>
                    <a:lnTo>
                      <a:pt x="14047" y="5718"/>
                    </a:lnTo>
                    <a:lnTo>
                      <a:pt x="14047" y="8691"/>
                    </a:lnTo>
                    <a:lnTo>
                      <a:pt x="14022" y="8702"/>
                    </a:lnTo>
                    <a:lnTo>
                      <a:pt x="0" y="14411"/>
                    </a:lnTo>
                    <a:close/>
                    <a:moveTo>
                      <a:pt x="85" y="11214"/>
                    </a:moveTo>
                    <a:lnTo>
                      <a:pt x="85" y="14284"/>
                    </a:lnTo>
                    <a:lnTo>
                      <a:pt x="13963" y="8635"/>
                    </a:lnTo>
                    <a:lnTo>
                      <a:pt x="13963" y="5777"/>
                    </a:lnTo>
                    <a:lnTo>
                      <a:pt x="85" y="127"/>
                    </a:lnTo>
                    <a:lnTo>
                      <a:pt x="85" y="3198"/>
                    </a:lnTo>
                    <a:cubicBezTo>
                      <a:pt x="629" y="3409"/>
                      <a:pt x="9078" y="6688"/>
                      <a:pt x="10319" y="7167"/>
                    </a:cubicBezTo>
                    <a:lnTo>
                      <a:pt x="10421" y="7207"/>
                    </a:lnTo>
                    <a:lnTo>
                      <a:pt x="10319" y="7246"/>
                    </a:lnTo>
                    <a:cubicBezTo>
                      <a:pt x="9078" y="7723"/>
                      <a:pt x="629" y="11002"/>
                      <a:pt x="85" y="11214"/>
                    </a:cubicBezTo>
                    <a:close/>
                  </a:path>
                </a:pathLst>
              </a:custGeom>
              <a:solidFill>
                <a:srgbClr val="FFFFFF">
                  <a:alpha val="40000"/>
                </a:srgbClr>
              </a:solidFill>
              <a:ln>
                <a:noFill/>
              </a:ln>
              <a:effectLst/>
            </p:spPr>
            <p:txBody>
              <a:bodyPr wrap="none" anchor="ctr"/>
              <a:lstStyle/>
              <a:p>
                <a:endParaRPr lang="en-US" sz="1799"/>
              </a:p>
            </p:txBody>
          </p:sp>
          <p:sp>
            <p:nvSpPr>
              <p:cNvPr id="75" name="Freeform 1"/>
              <p:cNvSpPr>
                <a:spLocks noChangeAspect="1" noChangeArrowheads="1"/>
              </p:cNvSpPr>
              <p:nvPr userDrawn="1"/>
            </p:nvSpPr>
            <p:spPr bwMode="auto">
              <a:xfrm>
                <a:off x="2130386" y="163785"/>
                <a:ext cx="1260000" cy="1292430"/>
              </a:xfrm>
              <a:custGeom>
                <a:avLst/>
                <a:gdLst>
                  <a:gd name="T0" fmla="*/ 0 w 14048"/>
                  <a:gd name="T1" fmla="*/ 14411 h 14412"/>
                  <a:gd name="T2" fmla="*/ 0 w 14048"/>
                  <a:gd name="T3" fmla="*/ 11158 h 14412"/>
                  <a:gd name="T4" fmla="*/ 28 w 14048"/>
                  <a:gd name="T5" fmla="*/ 11146 h 14412"/>
                  <a:gd name="T6" fmla="*/ 10187 w 14048"/>
                  <a:gd name="T7" fmla="*/ 7204 h 14412"/>
                  <a:gd name="T8" fmla="*/ 28 w 14048"/>
                  <a:gd name="T9" fmla="*/ 3265 h 14412"/>
                  <a:gd name="T10" fmla="*/ 0 w 14048"/>
                  <a:gd name="T11" fmla="*/ 3254 h 14412"/>
                  <a:gd name="T12" fmla="*/ 0 w 14048"/>
                  <a:gd name="T13" fmla="*/ 0 h 14412"/>
                  <a:gd name="T14" fmla="*/ 59 w 14048"/>
                  <a:gd name="T15" fmla="*/ 23 h 14412"/>
                  <a:gd name="T16" fmla="*/ 14047 w 14048"/>
                  <a:gd name="T17" fmla="*/ 5718 h 14412"/>
                  <a:gd name="T18" fmla="*/ 14047 w 14048"/>
                  <a:gd name="T19" fmla="*/ 8691 h 14412"/>
                  <a:gd name="T20" fmla="*/ 14022 w 14048"/>
                  <a:gd name="T21" fmla="*/ 8702 h 14412"/>
                  <a:gd name="T22" fmla="*/ 0 w 14048"/>
                  <a:gd name="T23" fmla="*/ 14411 h 14412"/>
                  <a:gd name="T24" fmla="*/ 85 w 14048"/>
                  <a:gd name="T25" fmla="*/ 11214 h 14412"/>
                  <a:gd name="T26" fmla="*/ 85 w 14048"/>
                  <a:gd name="T27" fmla="*/ 14284 h 14412"/>
                  <a:gd name="T28" fmla="*/ 13963 w 14048"/>
                  <a:gd name="T29" fmla="*/ 8635 h 14412"/>
                  <a:gd name="T30" fmla="*/ 13963 w 14048"/>
                  <a:gd name="T31" fmla="*/ 5777 h 14412"/>
                  <a:gd name="T32" fmla="*/ 85 w 14048"/>
                  <a:gd name="T33" fmla="*/ 127 h 14412"/>
                  <a:gd name="T34" fmla="*/ 85 w 14048"/>
                  <a:gd name="T35" fmla="*/ 3198 h 14412"/>
                  <a:gd name="T36" fmla="*/ 10319 w 14048"/>
                  <a:gd name="T37" fmla="*/ 7167 h 14412"/>
                  <a:gd name="T38" fmla="*/ 10421 w 14048"/>
                  <a:gd name="T39" fmla="*/ 7207 h 14412"/>
                  <a:gd name="T40" fmla="*/ 10319 w 14048"/>
                  <a:gd name="T41" fmla="*/ 7246 h 14412"/>
                  <a:gd name="T42" fmla="*/ 85 w 14048"/>
                  <a:gd name="T43" fmla="*/ 11214 h 14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48" h="14412">
                    <a:moveTo>
                      <a:pt x="0" y="14411"/>
                    </a:moveTo>
                    <a:lnTo>
                      <a:pt x="0" y="11158"/>
                    </a:lnTo>
                    <a:lnTo>
                      <a:pt x="28" y="11146"/>
                    </a:lnTo>
                    <a:cubicBezTo>
                      <a:pt x="116" y="11112"/>
                      <a:pt x="8601" y="7816"/>
                      <a:pt x="10187" y="7204"/>
                    </a:cubicBezTo>
                    <a:cubicBezTo>
                      <a:pt x="8598" y="6592"/>
                      <a:pt x="116" y="3299"/>
                      <a:pt x="28" y="3265"/>
                    </a:cubicBezTo>
                    <a:lnTo>
                      <a:pt x="0" y="3254"/>
                    </a:lnTo>
                    <a:lnTo>
                      <a:pt x="0" y="0"/>
                    </a:lnTo>
                    <a:lnTo>
                      <a:pt x="59" y="23"/>
                    </a:lnTo>
                    <a:lnTo>
                      <a:pt x="14047" y="5718"/>
                    </a:lnTo>
                    <a:lnTo>
                      <a:pt x="14047" y="8691"/>
                    </a:lnTo>
                    <a:lnTo>
                      <a:pt x="14022" y="8702"/>
                    </a:lnTo>
                    <a:lnTo>
                      <a:pt x="0" y="14411"/>
                    </a:lnTo>
                    <a:close/>
                    <a:moveTo>
                      <a:pt x="85" y="11214"/>
                    </a:moveTo>
                    <a:lnTo>
                      <a:pt x="85" y="14284"/>
                    </a:lnTo>
                    <a:lnTo>
                      <a:pt x="13963" y="8635"/>
                    </a:lnTo>
                    <a:lnTo>
                      <a:pt x="13963" y="5777"/>
                    </a:lnTo>
                    <a:lnTo>
                      <a:pt x="85" y="127"/>
                    </a:lnTo>
                    <a:lnTo>
                      <a:pt x="85" y="3198"/>
                    </a:lnTo>
                    <a:cubicBezTo>
                      <a:pt x="629" y="3409"/>
                      <a:pt x="9078" y="6688"/>
                      <a:pt x="10319" y="7167"/>
                    </a:cubicBezTo>
                    <a:lnTo>
                      <a:pt x="10421" y="7207"/>
                    </a:lnTo>
                    <a:lnTo>
                      <a:pt x="10319" y="7246"/>
                    </a:lnTo>
                    <a:cubicBezTo>
                      <a:pt x="9078" y="7723"/>
                      <a:pt x="629" y="11002"/>
                      <a:pt x="85" y="11214"/>
                    </a:cubicBezTo>
                    <a:close/>
                  </a:path>
                </a:pathLst>
              </a:custGeom>
              <a:solidFill>
                <a:srgbClr val="FFFFFF">
                  <a:alpha val="40000"/>
                </a:srgbClr>
              </a:solidFill>
              <a:ln>
                <a:noFill/>
              </a:ln>
              <a:effectLst/>
            </p:spPr>
            <p:txBody>
              <a:bodyPr wrap="none" anchor="ctr"/>
              <a:lstStyle/>
              <a:p>
                <a:endParaRPr lang="en-US" sz="1799"/>
              </a:p>
            </p:txBody>
          </p:sp>
          <p:sp>
            <p:nvSpPr>
              <p:cNvPr id="76" name="Freeform 1"/>
              <p:cNvSpPr>
                <a:spLocks noChangeAspect="1" noChangeArrowheads="1"/>
              </p:cNvSpPr>
              <p:nvPr userDrawn="1"/>
            </p:nvSpPr>
            <p:spPr bwMode="auto">
              <a:xfrm>
                <a:off x="3976372" y="163785"/>
                <a:ext cx="1260000" cy="1292430"/>
              </a:xfrm>
              <a:custGeom>
                <a:avLst/>
                <a:gdLst>
                  <a:gd name="T0" fmla="*/ 0 w 14048"/>
                  <a:gd name="T1" fmla="*/ 14411 h 14412"/>
                  <a:gd name="T2" fmla="*/ 0 w 14048"/>
                  <a:gd name="T3" fmla="*/ 11158 h 14412"/>
                  <a:gd name="T4" fmla="*/ 28 w 14048"/>
                  <a:gd name="T5" fmla="*/ 11146 h 14412"/>
                  <a:gd name="T6" fmla="*/ 10187 w 14048"/>
                  <a:gd name="T7" fmla="*/ 7204 h 14412"/>
                  <a:gd name="T8" fmla="*/ 28 w 14048"/>
                  <a:gd name="T9" fmla="*/ 3265 h 14412"/>
                  <a:gd name="T10" fmla="*/ 0 w 14048"/>
                  <a:gd name="T11" fmla="*/ 3254 h 14412"/>
                  <a:gd name="T12" fmla="*/ 0 w 14048"/>
                  <a:gd name="T13" fmla="*/ 0 h 14412"/>
                  <a:gd name="T14" fmla="*/ 59 w 14048"/>
                  <a:gd name="T15" fmla="*/ 23 h 14412"/>
                  <a:gd name="T16" fmla="*/ 14047 w 14048"/>
                  <a:gd name="T17" fmla="*/ 5718 h 14412"/>
                  <a:gd name="T18" fmla="*/ 14047 w 14048"/>
                  <a:gd name="T19" fmla="*/ 8691 h 14412"/>
                  <a:gd name="T20" fmla="*/ 14022 w 14048"/>
                  <a:gd name="T21" fmla="*/ 8702 h 14412"/>
                  <a:gd name="T22" fmla="*/ 0 w 14048"/>
                  <a:gd name="T23" fmla="*/ 14411 h 14412"/>
                  <a:gd name="T24" fmla="*/ 85 w 14048"/>
                  <a:gd name="T25" fmla="*/ 11214 h 14412"/>
                  <a:gd name="T26" fmla="*/ 85 w 14048"/>
                  <a:gd name="T27" fmla="*/ 14284 h 14412"/>
                  <a:gd name="T28" fmla="*/ 13963 w 14048"/>
                  <a:gd name="T29" fmla="*/ 8635 h 14412"/>
                  <a:gd name="T30" fmla="*/ 13963 w 14048"/>
                  <a:gd name="T31" fmla="*/ 5777 h 14412"/>
                  <a:gd name="T32" fmla="*/ 85 w 14048"/>
                  <a:gd name="T33" fmla="*/ 127 h 14412"/>
                  <a:gd name="T34" fmla="*/ 85 w 14048"/>
                  <a:gd name="T35" fmla="*/ 3198 h 14412"/>
                  <a:gd name="T36" fmla="*/ 10319 w 14048"/>
                  <a:gd name="T37" fmla="*/ 7167 h 14412"/>
                  <a:gd name="T38" fmla="*/ 10421 w 14048"/>
                  <a:gd name="T39" fmla="*/ 7207 h 14412"/>
                  <a:gd name="T40" fmla="*/ 10319 w 14048"/>
                  <a:gd name="T41" fmla="*/ 7246 h 14412"/>
                  <a:gd name="T42" fmla="*/ 85 w 14048"/>
                  <a:gd name="T43" fmla="*/ 11214 h 14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48" h="14412">
                    <a:moveTo>
                      <a:pt x="0" y="14411"/>
                    </a:moveTo>
                    <a:lnTo>
                      <a:pt x="0" y="11158"/>
                    </a:lnTo>
                    <a:lnTo>
                      <a:pt x="28" y="11146"/>
                    </a:lnTo>
                    <a:cubicBezTo>
                      <a:pt x="116" y="11112"/>
                      <a:pt x="8601" y="7816"/>
                      <a:pt x="10187" y="7204"/>
                    </a:cubicBezTo>
                    <a:cubicBezTo>
                      <a:pt x="8598" y="6592"/>
                      <a:pt x="116" y="3299"/>
                      <a:pt x="28" y="3265"/>
                    </a:cubicBezTo>
                    <a:lnTo>
                      <a:pt x="0" y="3254"/>
                    </a:lnTo>
                    <a:lnTo>
                      <a:pt x="0" y="0"/>
                    </a:lnTo>
                    <a:lnTo>
                      <a:pt x="59" y="23"/>
                    </a:lnTo>
                    <a:lnTo>
                      <a:pt x="14047" y="5718"/>
                    </a:lnTo>
                    <a:lnTo>
                      <a:pt x="14047" y="8691"/>
                    </a:lnTo>
                    <a:lnTo>
                      <a:pt x="14022" y="8702"/>
                    </a:lnTo>
                    <a:lnTo>
                      <a:pt x="0" y="14411"/>
                    </a:lnTo>
                    <a:close/>
                    <a:moveTo>
                      <a:pt x="85" y="11214"/>
                    </a:moveTo>
                    <a:lnTo>
                      <a:pt x="85" y="14284"/>
                    </a:lnTo>
                    <a:lnTo>
                      <a:pt x="13963" y="8635"/>
                    </a:lnTo>
                    <a:lnTo>
                      <a:pt x="13963" y="5777"/>
                    </a:lnTo>
                    <a:lnTo>
                      <a:pt x="85" y="127"/>
                    </a:lnTo>
                    <a:lnTo>
                      <a:pt x="85" y="3198"/>
                    </a:lnTo>
                    <a:cubicBezTo>
                      <a:pt x="629" y="3409"/>
                      <a:pt x="9078" y="6688"/>
                      <a:pt x="10319" y="7167"/>
                    </a:cubicBezTo>
                    <a:lnTo>
                      <a:pt x="10421" y="7207"/>
                    </a:lnTo>
                    <a:lnTo>
                      <a:pt x="10319" y="7246"/>
                    </a:lnTo>
                    <a:cubicBezTo>
                      <a:pt x="9078" y="7723"/>
                      <a:pt x="629" y="11002"/>
                      <a:pt x="85" y="11214"/>
                    </a:cubicBezTo>
                    <a:close/>
                  </a:path>
                </a:pathLst>
              </a:custGeom>
              <a:solidFill>
                <a:srgbClr val="FFFFFF">
                  <a:alpha val="40000"/>
                </a:srgbClr>
              </a:solidFill>
              <a:ln>
                <a:noFill/>
              </a:ln>
              <a:effectLst/>
            </p:spPr>
            <p:txBody>
              <a:bodyPr wrap="none" anchor="ctr"/>
              <a:lstStyle/>
              <a:p>
                <a:endParaRPr lang="en-US" sz="1799"/>
              </a:p>
            </p:txBody>
          </p:sp>
          <p:sp>
            <p:nvSpPr>
              <p:cNvPr id="77" name="Freeform 1"/>
              <p:cNvSpPr>
                <a:spLocks noChangeAspect="1" noChangeArrowheads="1"/>
              </p:cNvSpPr>
              <p:nvPr userDrawn="1"/>
            </p:nvSpPr>
            <p:spPr bwMode="auto">
              <a:xfrm>
                <a:off x="5822358" y="163785"/>
                <a:ext cx="1260000" cy="1292430"/>
              </a:xfrm>
              <a:custGeom>
                <a:avLst/>
                <a:gdLst>
                  <a:gd name="T0" fmla="*/ 0 w 14048"/>
                  <a:gd name="T1" fmla="*/ 14411 h 14412"/>
                  <a:gd name="T2" fmla="*/ 0 w 14048"/>
                  <a:gd name="T3" fmla="*/ 11158 h 14412"/>
                  <a:gd name="T4" fmla="*/ 28 w 14048"/>
                  <a:gd name="T5" fmla="*/ 11146 h 14412"/>
                  <a:gd name="T6" fmla="*/ 10187 w 14048"/>
                  <a:gd name="T7" fmla="*/ 7204 h 14412"/>
                  <a:gd name="T8" fmla="*/ 28 w 14048"/>
                  <a:gd name="T9" fmla="*/ 3265 h 14412"/>
                  <a:gd name="T10" fmla="*/ 0 w 14048"/>
                  <a:gd name="T11" fmla="*/ 3254 h 14412"/>
                  <a:gd name="T12" fmla="*/ 0 w 14048"/>
                  <a:gd name="T13" fmla="*/ 0 h 14412"/>
                  <a:gd name="T14" fmla="*/ 59 w 14048"/>
                  <a:gd name="T15" fmla="*/ 23 h 14412"/>
                  <a:gd name="T16" fmla="*/ 14047 w 14048"/>
                  <a:gd name="T17" fmla="*/ 5718 h 14412"/>
                  <a:gd name="T18" fmla="*/ 14047 w 14048"/>
                  <a:gd name="T19" fmla="*/ 8691 h 14412"/>
                  <a:gd name="T20" fmla="*/ 14022 w 14048"/>
                  <a:gd name="T21" fmla="*/ 8702 h 14412"/>
                  <a:gd name="T22" fmla="*/ 0 w 14048"/>
                  <a:gd name="T23" fmla="*/ 14411 h 14412"/>
                  <a:gd name="T24" fmla="*/ 85 w 14048"/>
                  <a:gd name="T25" fmla="*/ 11214 h 14412"/>
                  <a:gd name="T26" fmla="*/ 85 w 14048"/>
                  <a:gd name="T27" fmla="*/ 14284 h 14412"/>
                  <a:gd name="T28" fmla="*/ 13963 w 14048"/>
                  <a:gd name="T29" fmla="*/ 8635 h 14412"/>
                  <a:gd name="T30" fmla="*/ 13963 w 14048"/>
                  <a:gd name="T31" fmla="*/ 5777 h 14412"/>
                  <a:gd name="T32" fmla="*/ 85 w 14048"/>
                  <a:gd name="T33" fmla="*/ 127 h 14412"/>
                  <a:gd name="T34" fmla="*/ 85 w 14048"/>
                  <a:gd name="T35" fmla="*/ 3198 h 14412"/>
                  <a:gd name="T36" fmla="*/ 10319 w 14048"/>
                  <a:gd name="T37" fmla="*/ 7167 h 14412"/>
                  <a:gd name="T38" fmla="*/ 10421 w 14048"/>
                  <a:gd name="T39" fmla="*/ 7207 h 14412"/>
                  <a:gd name="T40" fmla="*/ 10319 w 14048"/>
                  <a:gd name="T41" fmla="*/ 7246 h 14412"/>
                  <a:gd name="T42" fmla="*/ 85 w 14048"/>
                  <a:gd name="T43" fmla="*/ 11214 h 14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48" h="14412">
                    <a:moveTo>
                      <a:pt x="0" y="14411"/>
                    </a:moveTo>
                    <a:lnTo>
                      <a:pt x="0" y="11158"/>
                    </a:lnTo>
                    <a:lnTo>
                      <a:pt x="28" y="11146"/>
                    </a:lnTo>
                    <a:cubicBezTo>
                      <a:pt x="116" y="11112"/>
                      <a:pt x="8601" y="7816"/>
                      <a:pt x="10187" y="7204"/>
                    </a:cubicBezTo>
                    <a:cubicBezTo>
                      <a:pt x="8598" y="6592"/>
                      <a:pt x="116" y="3299"/>
                      <a:pt x="28" y="3265"/>
                    </a:cubicBezTo>
                    <a:lnTo>
                      <a:pt x="0" y="3254"/>
                    </a:lnTo>
                    <a:lnTo>
                      <a:pt x="0" y="0"/>
                    </a:lnTo>
                    <a:lnTo>
                      <a:pt x="59" y="23"/>
                    </a:lnTo>
                    <a:lnTo>
                      <a:pt x="14047" y="5718"/>
                    </a:lnTo>
                    <a:lnTo>
                      <a:pt x="14047" y="8691"/>
                    </a:lnTo>
                    <a:lnTo>
                      <a:pt x="14022" y="8702"/>
                    </a:lnTo>
                    <a:lnTo>
                      <a:pt x="0" y="14411"/>
                    </a:lnTo>
                    <a:close/>
                    <a:moveTo>
                      <a:pt x="85" y="11214"/>
                    </a:moveTo>
                    <a:lnTo>
                      <a:pt x="85" y="14284"/>
                    </a:lnTo>
                    <a:lnTo>
                      <a:pt x="13963" y="8635"/>
                    </a:lnTo>
                    <a:lnTo>
                      <a:pt x="13963" y="5777"/>
                    </a:lnTo>
                    <a:lnTo>
                      <a:pt x="85" y="127"/>
                    </a:lnTo>
                    <a:lnTo>
                      <a:pt x="85" y="3198"/>
                    </a:lnTo>
                    <a:cubicBezTo>
                      <a:pt x="629" y="3409"/>
                      <a:pt x="9078" y="6688"/>
                      <a:pt x="10319" y="7167"/>
                    </a:cubicBezTo>
                    <a:lnTo>
                      <a:pt x="10421" y="7207"/>
                    </a:lnTo>
                    <a:lnTo>
                      <a:pt x="10319" y="7246"/>
                    </a:lnTo>
                    <a:cubicBezTo>
                      <a:pt x="9078" y="7723"/>
                      <a:pt x="629" y="11002"/>
                      <a:pt x="85" y="11214"/>
                    </a:cubicBezTo>
                    <a:close/>
                  </a:path>
                </a:pathLst>
              </a:custGeom>
              <a:solidFill>
                <a:srgbClr val="FFFFFF">
                  <a:alpha val="40000"/>
                </a:srgbClr>
              </a:solidFill>
              <a:ln>
                <a:noFill/>
              </a:ln>
              <a:effectLst/>
            </p:spPr>
            <p:txBody>
              <a:bodyPr wrap="none" anchor="ctr"/>
              <a:lstStyle/>
              <a:p>
                <a:endParaRPr lang="en-US" sz="1799"/>
              </a:p>
            </p:txBody>
          </p:sp>
          <p:sp>
            <p:nvSpPr>
              <p:cNvPr id="78" name="Freeform 1"/>
              <p:cNvSpPr>
                <a:spLocks noChangeAspect="1" noChangeArrowheads="1"/>
              </p:cNvSpPr>
              <p:nvPr userDrawn="1"/>
            </p:nvSpPr>
            <p:spPr bwMode="auto">
              <a:xfrm>
                <a:off x="7668344" y="163785"/>
                <a:ext cx="1260000" cy="1292430"/>
              </a:xfrm>
              <a:custGeom>
                <a:avLst/>
                <a:gdLst>
                  <a:gd name="T0" fmla="*/ 0 w 14048"/>
                  <a:gd name="T1" fmla="*/ 14411 h 14412"/>
                  <a:gd name="T2" fmla="*/ 0 w 14048"/>
                  <a:gd name="T3" fmla="*/ 11158 h 14412"/>
                  <a:gd name="T4" fmla="*/ 28 w 14048"/>
                  <a:gd name="T5" fmla="*/ 11146 h 14412"/>
                  <a:gd name="T6" fmla="*/ 10187 w 14048"/>
                  <a:gd name="T7" fmla="*/ 7204 h 14412"/>
                  <a:gd name="T8" fmla="*/ 28 w 14048"/>
                  <a:gd name="T9" fmla="*/ 3265 h 14412"/>
                  <a:gd name="T10" fmla="*/ 0 w 14048"/>
                  <a:gd name="T11" fmla="*/ 3254 h 14412"/>
                  <a:gd name="T12" fmla="*/ 0 w 14048"/>
                  <a:gd name="T13" fmla="*/ 0 h 14412"/>
                  <a:gd name="T14" fmla="*/ 59 w 14048"/>
                  <a:gd name="T15" fmla="*/ 23 h 14412"/>
                  <a:gd name="T16" fmla="*/ 14047 w 14048"/>
                  <a:gd name="T17" fmla="*/ 5718 h 14412"/>
                  <a:gd name="T18" fmla="*/ 14047 w 14048"/>
                  <a:gd name="T19" fmla="*/ 8691 h 14412"/>
                  <a:gd name="T20" fmla="*/ 14022 w 14048"/>
                  <a:gd name="T21" fmla="*/ 8702 h 14412"/>
                  <a:gd name="T22" fmla="*/ 0 w 14048"/>
                  <a:gd name="T23" fmla="*/ 14411 h 14412"/>
                  <a:gd name="T24" fmla="*/ 85 w 14048"/>
                  <a:gd name="T25" fmla="*/ 11214 h 14412"/>
                  <a:gd name="T26" fmla="*/ 85 w 14048"/>
                  <a:gd name="T27" fmla="*/ 14284 h 14412"/>
                  <a:gd name="T28" fmla="*/ 13963 w 14048"/>
                  <a:gd name="T29" fmla="*/ 8635 h 14412"/>
                  <a:gd name="T30" fmla="*/ 13963 w 14048"/>
                  <a:gd name="T31" fmla="*/ 5777 h 14412"/>
                  <a:gd name="T32" fmla="*/ 85 w 14048"/>
                  <a:gd name="T33" fmla="*/ 127 h 14412"/>
                  <a:gd name="T34" fmla="*/ 85 w 14048"/>
                  <a:gd name="T35" fmla="*/ 3198 h 14412"/>
                  <a:gd name="T36" fmla="*/ 10319 w 14048"/>
                  <a:gd name="T37" fmla="*/ 7167 h 14412"/>
                  <a:gd name="T38" fmla="*/ 10421 w 14048"/>
                  <a:gd name="T39" fmla="*/ 7207 h 14412"/>
                  <a:gd name="T40" fmla="*/ 10319 w 14048"/>
                  <a:gd name="T41" fmla="*/ 7246 h 14412"/>
                  <a:gd name="T42" fmla="*/ 85 w 14048"/>
                  <a:gd name="T43" fmla="*/ 11214 h 14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48" h="14412">
                    <a:moveTo>
                      <a:pt x="0" y="14411"/>
                    </a:moveTo>
                    <a:lnTo>
                      <a:pt x="0" y="11158"/>
                    </a:lnTo>
                    <a:lnTo>
                      <a:pt x="28" y="11146"/>
                    </a:lnTo>
                    <a:cubicBezTo>
                      <a:pt x="116" y="11112"/>
                      <a:pt x="8601" y="7816"/>
                      <a:pt x="10187" y="7204"/>
                    </a:cubicBezTo>
                    <a:cubicBezTo>
                      <a:pt x="8598" y="6592"/>
                      <a:pt x="116" y="3299"/>
                      <a:pt x="28" y="3265"/>
                    </a:cubicBezTo>
                    <a:lnTo>
                      <a:pt x="0" y="3254"/>
                    </a:lnTo>
                    <a:lnTo>
                      <a:pt x="0" y="0"/>
                    </a:lnTo>
                    <a:lnTo>
                      <a:pt x="59" y="23"/>
                    </a:lnTo>
                    <a:lnTo>
                      <a:pt x="14047" y="5718"/>
                    </a:lnTo>
                    <a:lnTo>
                      <a:pt x="14047" y="8691"/>
                    </a:lnTo>
                    <a:lnTo>
                      <a:pt x="14022" y="8702"/>
                    </a:lnTo>
                    <a:lnTo>
                      <a:pt x="0" y="14411"/>
                    </a:lnTo>
                    <a:close/>
                    <a:moveTo>
                      <a:pt x="85" y="11214"/>
                    </a:moveTo>
                    <a:lnTo>
                      <a:pt x="85" y="14284"/>
                    </a:lnTo>
                    <a:lnTo>
                      <a:pt x="13963" y="8635"/>
                    </a:lnTo>
                    <a:lnTo>
                      <a:pt x="13963" y="5777"/>
                    </a:lnTo>
                    <a:lnTo>
                      <a:pt x="85" y="127"/>
                    </a:lnTo>
                    <a:lnTo>
                      <a:pt x="85" y="3198"/>
                    </a:lnTo>
                    <a:cubicBezTo>
                      <a:pt x="629" y="3409"/>
                      <a:pt x="9078" y="6688"/>
                      <a:pt x="10319" y="7167"/>
                    </a:cubicBezTo>
                    <a:lnTo>
                      <a:pt x="10421" y="7207"/>
                    </a:lnTo>
                    <a:lnTo>
                      <a:pt x="10319" y="7246"/>
                    </a:lnTo>
                    <a:cubicBezTo>
                      <a:pt x="9078" y="7723"/>
                      <a:pt x="629" y="11002"/>
                      <a:pt x="85" y="11214"/>
                    </a:cubicBezTo>
                    <a:close/>
                  </a:path>
                </a:pathLst>
              </a:custGeom>
              <a:solidFill>
                <a:srgbClr val="FFFFFF">
                  <a:alpha val="40000"/>
                </a:srgbClr>
              </a:solidFill>
              <a:ln>
                <a:noFill/>
              </a:ln>
              <a:effectLst/>
            </p:spPr>
            <p:txBody>
              <a:bodyPr wrap="none" anchor="ctr"/>
              <a:lstStyle/>
              <a:p>
                <a:endParaRPr lang="en-US" sz="1799"/>
              </a:p>
            </p:txBody>
          </p:sp>
        </p:grpSp>
      </p:grpSp>
      <p:sp>
        <p:nvSpPr>
          <p:cNvPr id="5" name="Rectangle 4"/>
          <p:cNvSpPr/>
          <p:nvPr userDrawn="1"/>
        </p:nvSpPr>
        <p:spPr>
          <a:xfrm>
            <a:off x="-1" y="4297299"/>
            <a:ext cx="12192001" cy="25353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799">
              <a:solidFill>
                <a:schemeClr val="tx1"/>
              </a:solidFill>
            </a:endParaRPr>
          </a:p>
        </p:txBody>
      </p:sp>
      <p:pic>
        <p:nvPicPr>
          <p:cNvPr id="71" name="Picture 7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25370" y="6296997"/>
            <a:ext cx="4696777" cy="231705"/>
          </a:xfrm>
          <a:prstGeom prst="rect">
            <a:avLst/>
          </a:prstGeom>
        </p:spPr>
      </p:pic>
      <p:grpSp>
        <p:nvGrpSpPr>
          <p:cNvPr id="20" name="Group 19"/>
          <p:cNvGrpSpPr/>
          <p:nvPr userDrawn="1"/>
        </p:nvGrpSpPr>
        <p:grpSpPr>
          <a:xfrm>
            <a:off x="476438" y="5834249"/>
            <a:ext cx="2183513" cy="633287"/>
            <a:chOff x="457202" y="420673"/>
            <a:chExt cx="2182659" cy="633434"/>
          </a:xfrm>
        </p:grpSpPr>
        <p:sp>
          <p:nvSpPr>
            <p:cNvPr id="21" name="Freeform 6"/>
            <p:cNvSpPr>
              <a:spLocks noEditPoints="1"/>
            </p:cNvSpPr>
            <p:nvPr userDrawn="1"/>
          </p:nvSpPr>
          <p:spPr bwMode="auto">
            <a:xfrm>
              <a:off x="457202" y="668790"/>
              <a:ext cx="2182659" cy="385317"/>
            </a:xfrm>
            <a:custGeom>
              <a:avLst/>
              <a:gdLst>
                <a:gd name="T0" fmla="*/ 35 w 765"/>
                <a:gd name="T1" fmla="*/ 118 h 135"/>
                <a:gd name="T2" fmla="*/ 56 w 765"/>
                <a:gd name="T3" fmla="*/ 88 h 135"/>
                <a:gd name="T4" fmla="*/ 78 w 765"/>
                <a:gd name="T5" fmla="*/ 62 h 135"/>
                <a:gd name="T6" fmla="*/ 4 w 765"/>
                <a:gd name="T7" fmla="*/ 62 h 135"/>
                <a:gd name="T8" fmla="*/ 42 w 765"/>
                <a:gd name="T9" fmla="*/ 47 h 135"/>
                <a:gd name="T10" fmla="*/ 56 w 765"/>
                <a:gd name="T11" fmla="*/ 75 h 135"/>
                <a:gd name="T12" fmla="*/ 30 w 765"/>
                <a:gd name="T13" fmla="*/ 135 h 135"/>
                <a:gd name="T14" fmla="*/ 56 w 765"/>
                <a:gd name="T15" fmla="*/ 121 h 135"/>
                <a:gd name="T16" fmla="*/ 78 w 765"/>
                <a:gd name="T17" fmla="*/ 132 h 135"/>
                <a:gd name="T18" fmla="*/ 132 w 765"/>
                <a:gd name="T19" fmla="*/ 47 h 135"/>
                <a:gd name="T20" fmla="*/ 154 w 765"/>
                <a:gd name="T21" fmla="*/ 118 h 135"/>
                <a:gd name="T22" fmla="*/ 171 w 765"/>
                <a:gd name="T23" fmla="*/ 130 h 135"/>
                <a:gd name="T24" fmla="*/ 88 w 765"/>
                <a:gd name="T25" fmla="*/ 78 h 135"/>
                <a:gd name="T26" fmla="*/ 172 w 765"/>
                <a:gd name="T27" fmla="*/ 67 h 135"/>
                <a:gd name="T28" fmla="*/ 236 w 765"/>
                <a:gd name="T29" fmla="*/ 67 h 135"/>
                <a:gd name="T30" fmla="*/ 202 w 765"/>
                <a:gd name="T31" fmla="*/ 74 h 135"/>
                <a:gd name="T32" fmla="*/ 260 w 765"/>
                <a:gd name="T33" fmla="*/ 116 h 135"/>
                <a:gd name="T34" fmla="*/ 231 w 765"/>
                <a:gd name="T35" fmla="*/ 135 h 135"/>
                <a:gd name="T36" fmla="*/ 223 w 765"/>
                <a:gd name="T37" fmla="*/ 31 h 135"/>
                <a:gd name="T38" fmla="*/ 236 w 765"/>
                <a:gd name="T39" fmla="*/ 67 h 135"/>
                <a:gd name="T40" fmla="*/ 291 w 765"/>
                <a:gd name="T41" fmla="*/ 63 h 135"/>
                <a:gd name="T42" fmla="*/ 327 w 765"/>
                <a:gd name="T43" fmla="*/ 63 h 135"/>
                <a:gd name="T44" fmla="*/ 349 w 765"/>
                <a:gd name="T45" fmla="*/ 71 h 135"/>
                <a:gd name="T46" fmla="*/ 269 w 765"/>
                <a:gd name="T47" fmla="*/ 77 h 135"/>
                <a:gd name="T48" fmla="*/ 347 w 765"/>
                <a:gd name="T49" fmla="*/ 131 h 135"/>
                <a:gd name="T50" fmla="*/ 328 w 765"/>
                <a:gd name="T51" fmla="*/ 118 h 135"/>
                <a:gd name="T52" fmla="*/ 349 w 765"/>
                <a:gd name="T53" fmla="*/ 77 h 135"/>
                <a:gd name="T54" fmla="*/ 418 w 765"/>
                <a:gd name="T55" fmla="*/ 76 h 135"/>
                <a:gd name="T56" fmla="*/ 408 w 765"/>
                <a:gd name="T57" fmla="*/ 52 h 135"/>
                <a:gd name="T58" fmla="*/ 384 w 765"/>
                <a:gd name="T59" fmla="*/ 132 h 135"/>
                <a:gd name="T60" fmla="*/ 361 w 765"/>
                <a:gd name="T61" fmla="*/ 33 h 135"/>
                <a:gd name="T62" fmla="*/ 384 w 765"/>
                <a:gd name="T63" fmla="*/ 51 h 135"/>
                <a:gd name="T64" fmla="*/ 414 w 765"/>
                <a:gd name="T65" fmla="*/ 31 h 135"/>
                <a:gd name="T66" fmla="*/ 441 w 765"/>
                <a:gd name="T67" fmla="*/ 132 h 135"/>
                <a:gd name="T68" fmla="*/ 489 w 765"/>
                <a:gd name="T69" fmla="*/ 49 h 135"/>
                <a:gd name="T70" fmla="*/ 505 w 765"/>
                <a:gd name="T71" fmla="*/ 118 h 135"/>
                <a:gd name="T72" fmla="*/ 516 w 765"/>
                <a:gd name="T73" fmla="*/ 133 h 135"/>
                <a:gd name="T74" fmla="*/ 466 w 765"/>
                <a:gd name="T75" fmla="*/ 107 h 135"/>
                <a:gd name="T76" fmla="*/ 447 w 765"/>
                <a:gd name="T77" fmla="*/ 49 h 135"/>
                <a:gd name="T78" fmla="*/ 466 w 765"/>
                <a:gd name="T79" fmla="*/ 33 h 135"/>
                <a:gd name="T80" fmla="*/ 489 w 765"/>
                <a:gd name="T81" fmla="*/ 0 h 135"/>
                <a:gd name="T82" fmla="*/ 519 w 765"/>
                <a:gd name="T83" fmla="*/ 33 h 135"/>
                <a:gd name="T84" fmla="*/ 489 w 765"/>
                <a:gd name="T85" fmla="*/ 49 h 135"/>
                <a:gd name="T86" fmla="*/ 586 w 765"/>
                <a:gd name="T87" fmla="*/ 114 h 135"/>
                <a:gd name="T88" fmla="*/ 556 w 765"/>
                <a:gd name="T89" fmla="*/ 135 h 135"/>
                <a:gd name="T90" fmla="*/ 529 w 765"/>
                <a:gd name="T91" fmla="*/ 33 h 135"/>
                <a:gd name="T92" fmla="*/ 552 w 765"/>
                <a:gd name="T93" fmla="*/ 90 h 135"/>
                <a:gd name="T94" fmla="*/ 563 w 765"/>
                <a:gd name="T95" fmla="*/ 113 h 135"/>
                <a:gd name="T96" fmla="*/ 586 w 765"/>
                <a:gd name="T97" fmla="*/ 33 h 135"/>
                <a:gd name="T98" fmla="*/ 609 w 765"/>
                <a:gd name="T99" fmla="*/ 132 h 135"/>
                <a:gd name="T100" fmla="*/ 647 w 765"/>
                <a:gd name="T101" fmla="*/ 89 h 135"/>
                <a:gd name="T102" fmla="*/ 624 w 765"/>
                <a:gd name="T103" fmla="*/ 132 h 135"/>
                <a:gd name="T104" fmla="*/ 647 w 765"/>
                <a:gd name="T105" fmla="*/ 33 h 135"/>
                <a:gd name="T106" fmla="*/ 648 w 765"/>
                <a:gd name="T107" fmla="*/ 51 h 135"/>
                <a:gd name="T108" fmla="*/ 680 w 765"/>
                <a:gd name="T109" fmla="*/ 55 h 135"/>
                <a:gd name="T110" fmla="*/ 743 w 765"/>
                <a:gd name="T111" fmla="*/ 63 h 135"/>
                <a:gd name="T112" fmla="*/ 726 w 765"/>
                <a:gd name="T113" fmla="*/ 45 h 135"/>
                <a:gd name="T114" fmla="*/ 765 w 765"/>
                <a:gd name="T115" fmla="*/ 77 h 135"/>
                <a:gd name="T116" fmla="*/ 727 w 765"/>
                <a:gd name="T117" fmla="*/ 31 h 135"/>
                <a:gd name="T118" fmla="*/ 735 w 765"/>
                <a:gd name="T119" fmla="*/ 135 h 135"/>
                <a:gd name="T120" fmla="*/ 763 w 765"/>
                <a:gd name="T121" fmla="*/ 115 h 135"/>
                <a:gd name="T122" fmla="*/ 706 w 765"/>
                <a:gd name="T123" fmla="*/ 7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5" h="135">
                  <a:moveTo>
                    <a:pt x="56" y="88"/>
                  </a:moveTo>
                  <a:cubicBezTo>
                    <a:pt x="56" y="101"/>
                    <a:pt x="51" y="118"/>
                    <a:pt x="35" y="118"/>
                  </a:cubicBezTo>
                  <a:cubicBezTo>
                    <a:pt x="28" y="118"/>
                    <a:pt x="23" y="114"/>
                    <a:pt x="23" y="106"/>
                  </a:cubicBezTo>
                  <a:cubicBezTo>
                    <a:pt x="23" y="91"/>
                    <a:pt x="45" y="88"/>
                    <a:pt x="56" y="88"/>
                  </a:cubicBezTo>
                  <a:close/>
                  <a:moveTo>
                    <a:pt x="78" y="132"/>
                  </a:moveTo>
                  <a:cubicBezTo>
                    <a:pt x="78" y="62"/>
                    <a:pt x="78" y="62"/>
                    <a:pt x="78" y="62"/>
                  </a:cubicBezTo>
                  <a:cubicBezTo>
                    <a:pt x="78" y="38"/>
                    <a:pt x="63" y="31"/>
                    <a:pt x="42" y="31"/>
                  </a:cubicBezTo>
                  <a:cubicBezTo>
                    <a:pt x="21" y="31"/>
                    <a:pt x="4" y="39"/>
                    <a:pt x="4" y="62"/>
                  </a:cubicBezTo>
                  <a:cubicBezTo>
                    <a:pt x="27" y="62"/>
                    <a:pt x="27" y="62"/>
                    <a:pt x="27" y="62"/>
                  </a:cubicBezTo>
                  <a:cubicBezTo>
                    <a:pt x="27" y="52"/>
                    <a:pt x="32" y="47"/>
                    <a:pt x="42" y="47"/>
                  </a:cubicBezTo>
                  <a:cubicBezTo>
                    <a:pt x="53" y="47"/>
                    <a:pt x="56" y="55"/>
                    <a:pt x="56" y="65"/>
                  </a:cubicBezTo>
                  <a:cubicBezTo>
                    <a:pt x="56" y="75"/>
                    <a:pt x="56" y="75"/>
                    <a:pt x="56" y="75"/>
                  </a:cubicBezTo>
                  <a:cubicBezTo>
                    <a:pt x="33" y="76"/>
                    <a:pt x="0" y="79"/>
                    <a:pt x="0" y="109"/>
                  </a:cubicBezTo>
                  <a:cubicBezTo>
                    <a:pt x="0" y="125"/>
                    <a:pt x="14" y="135"/>
                    <a:pt x="30" y="135"/>
                  </a:cubicBezTo>
                  <a:cubicBezTo>
                    <a:pt x="41" y="135"/>
                    <a:pt x="51" y="131"/>
                    <a:pt x="56" y="121"/>
                  </a:cubicBezTo>
                  <a:cubicBezTo>
                    <a:pt x="56" y="121"/>
                    <a:pt x="56" y="121"/>
                    <a:pt x="56" y="121"/>
                  </a:cubicBezTo>
                  <a:cubicBezTo>
                    <a:pt x="56" y="132"/>
                    <a:pt x="56" y="132"/>
                    <a:pt x="56" y="132"/>
                  </a:cubicBezTo>
                  <a:lnTo>
                    <a:pt x="78" y="132"/>
                  </a:lnTo>
                  <a:close/>
                  <a:moveTo>
                    <a:pt x="147" y="67"/>
                  </a:moveTo>
                  <a:cubicBezTo>
                    <a:pt x="147" y="57"/>
                    <a:pt x="144" y="47"/>
                    <a:pt x="132" y="47"/>
                  </a:cubicBezTo>
                  <a:cubicBezTo>
                    <a:pt x="117" y="47"/>
                    <a:pt x="113" y="62"/>
                    <a:pt x="113" y="74"/>
                  </a:cubicBezTo>
                  <a:cubicBezTo>
                    <a:pt x="113" y="99"/>
                    <a:pt x="128" y="118"/>
                    <a:pt x="154" y="118"/>
                  </a:cubicBezTo>
                  <a:cubicBezTo>
                    <a:pt x="160" y="118"/>
                    <a:pt x="165" y="118"/>
                    <a:pt x="171" y="116"/>
                  </a:cubicBezTo>
                  <a:cubicBezTo>
                    <a:pt x="171" y="130"/>
                    <a:pt x="171" y="130"/>
                    <a:pt x="171" y="130"/>
                  </a:cubicBezTo>
                  <a:cubicBezTo>
                    <a:pt x="161" y="133"/>
                    <a:pt x="151" y="135"/>
                    <a:pt x="142" y="135"/>
                  </a:cubicBezTo>
                  <a:cubicBezTo>
                    <a:pt x="106" y="135"/>
                    <a:pt x="88" y="113"/>
                    <a:pt x="88" y="78"/>
                  </a:cubicBezTo>
                  <a:cubicBezTo>
                    <a:pt x="88" y="49"/>
                    <a:pt x="104" y="31"/>
                    <a:pt x="134" y="31"/>
                  </a:cubicBezTo>
                  <a:cubicBezTo>
                    <a:pt x="158" y="31"/>
                    <a:pt x="172" y="42"/>
                    <a:pt x="172" y="67"/>
                  </a:cubicBezTo>
                  <a:lnTo>
                    <a:pt x="147" y="67"/>
                  </a:lnTo>
                  <a:close/>
                  <a:moveTo>
                    <a:pt x="236" y="67"/>
                  </a:moveTo>
                  <a:cubicBezTo>
                    <a:pt x="236" y="57"/>
                    <a:pt x="233" y="47"/>
                    <a:pt x="221" y="47"/>
                  </a:cubicBezTo>
                  <a:cubicBezTo>
                    <a:pt x="206" y="47"/>
                    <a:pt x="202" y="62"/>
                    <a:pt x="202" y="74"/>
                  </a:cubicBezTo>
                  <a:cubicBezTo>
                    <a:pt x="202" y="99"/>
                    <a:pt x="217" y="118"/>
                    <a:pt x="243" y="118"/>
                  </a:cubicBezTo>
                  <a:cubicBezTo>
                    <a:pt x="249" y="118"/>
                    <a:pt x="254" y="118"/>
                    <a:pt x="260" y="116"/>
                  </a:cubicBezTo>
                  <a:cubicBezTo>
                    <a:pt x="260" y="130"/>
                    <a:pt x="260" y="130"/>
                    <a:pt x="260" y="130"/>
                  </a:cubicBezTo>
                  <a:cubicBezTo>
                    <a:pt x="250" y="133"/>
                    <a:pt x="241" y="135"/>
                    <a:pt x="231" y="135"/>
                  </a:cubicBezTo>
                  <a:cubicBezTo>
                    <a:pt x="195" y="135"/>
                    <a:pt x="177" y="113"/>
                    <a:pt x="177" y="78"/>
                  </a:cubicBezTo>
                  <a:cubicBezTo>
                    <a:pt x="177" y="49"/>
                    <a:pt x="193" y="31"/>
                    <a:pt x="223" y="31"/>
                  </a:cubicBezTo>
                  <a:cubicBezTo>
                    <a:pt x="247" y="31"/>
                    <a:pt x="261" y="42"/>
                    <a:pt x="261" y="67"/>
                  </a:cubicBezTo>
                  <a:lnTo>
                    <a:pt x="236" y="67"/>
                  </a:lnTo>
                  <a:close/>
                  <a:moveTo>
                    <a:pt x="327" y="63"/>
                  </a:moveTo>
                  <a:cubicBezTo>
                    <a:pt x="291" y="63"/>
                    <a:pt x="291" y="63"/>
                    <a:pt x="291" y="63"/>
                  </a:cubicBezTo>
                  <a:cubicBezTo>
                    <a:pt x="292" y="53"/>
                    <a:pt x="300" y="45"/>
                    <a:pt x="310" y="45"/>
                  </a:cubicBezTo>
                  <a:cubicBezTo>
                    <a:pt x="320" y="45"/>
                    <a:pt x="327" y="52"/>
                    <a:pt x="327" y="63"/>
                  </a:cubicBezTo>
                  <a:close/>
                  <a:moveTo>
                    <a:pt x="349" y="77"/>
                  </a:moveTo>
                  <a:cubicBezTo>
                    <a:pt x="349" y="71"/>
                    <a:pt x="349" y="71"/>
                    <a:pt x="349" y="71"/>
                  </a:cubicBezTo>
                  <a:cubicBezTo>
                    <a:pt x="349" y="47"/>
                    <a:pt x="337" y="31"/>
                    <a:pt x="311" y="31"/>
                  </a:cubicBezTo>
                  <a:cubicBezTo>
                    <a:pt x="282" y="31"/>
                    <a:pt x="269" y="49"/>
                    <a:pt x="269" y="77"/>
                  </a:cubicBezTo>
                  <a:cubicBezTo>
                    <a:pt x="269" y="110"/>
                    <a:pt x="283" y="135"/>
                    <a:pt x="319" y="135"/>
                  </a:cubicBezTo>
                  <a:cubicBezTo>
                    <a:pt x="328" y="135"/>
                    <a:pt x="338" y="134"/>
                    <a:pt x="347" y="131"/>
                  </a:cubicBezTo>
                  <a:cubicBezTo>
                    <a:pt x="347" y="115"/>
                    <a:pt x="347" y="115"/>
                    <a:pt x="347" y="115"/>
                  </a:cubicBezTo>
                  <a:cubicBezTo>
                    <a:pt x="341" y="117"/>
                    <a:pt x="334" y="118"/>
                    <a:pt x="328" y="118"/>
                  </a:cubicBezTo>
                  <a:cubicBezTo>
                    <a:pt x="305" y="118"/>
                    <a:pt x="290" y="98"/>
                    <a:pt x="290" y="77"/>
                  </a:cubicBezTo>
                  <a:lnTo>
                    <a:pt x="349" y="77"/>
                  </a:lnTo>
                  <a:close/>
                  <a:moveTo>
                    <a:pt x="418" y="132"/>
                  </a:moveTo>
                  <a:cubicBezTo>
                    <a:pt x="418" y="76"/>
                    <a:pt x="418" y="76"/>
                    <a:pt x="418" y="76"/>
                  </a:cubicBezTo>
                  <a:cubicBezTo>
                    <a:pt x="418" y="71"/>
                    <a:pt x="418" y="58"/>
                    <a:pt x="414" y="54"/>
                  </a:cubicBezTo>
                  <a:cubicBezTo>
                    <a:pt x="413" y="53"/>
                    <a:pt x="410" y="52"/>
                    <a:pt x="408" y="52"/>
                  </a:cubicBezTo>
                  <a:cubicBezTo>
                    <a:pt x="391" y="52"/>
                    <a:pt x="384" y="76"/>
                    <a:pt x="384" y="89"/>
                  </a:cubicBezTo>
                  <a:cubicBezTo>
                    <a:pt x="384" y="132"/>
                    <a:pt x="384" y="132"/>
                    <a:pt x="384" y="132"/>
                  </a:cubicBezTo>
                  <a:cubicBezTo>
                    <a:pt x="361" y="132"/>
                    <a:pt x="361" y="132"/>
                    <a:pt x="361" y="132"/>
                  </a:cubicBezTo>
                  <a:cubicBezTo>
                    <a:pt x="361" y="33"/>
                    <a:pt x="361" y="33"/>
                    <a:pt x="361" y="33"/>
                  </a:cubicBezTo>
                  <a:cubicBezTo>
                    <a:pt x="384" y="33"/>
                    <a:pt x="384" y="33"/>
                    <a:pt x="384" y="33"/>
                  </a:cubicBezTo>
                  <a:cubicBezTo>
                    <a:pt x="384" y="51"/>
                    <a:pt x="384" y="51"/>
                    <a:pt x="384" y="51"/>
                  </a:cubicBezTo>
                  <a:cubicBezTo>
                    <a:pt x="385" y="51"/>
                    <a:pt x="385" y="51"/>
                    <a:pt x="385" y="51"/>
                  </a:cubicBezTo>
                  <a:cubicBezTo>
                    <a:pt x="390" y="39"/>
                    <a:pt x="400" y="31"/>
                    <a:pt x="414" y="31"/>
                  </a:cubicBezTo>
                  <a:cubicBezTo>
                    <a:pt x="433" y="31"/>
                    <a:pt x="441" y="46"/>
                    <a:pt x="441" y="63"/>
                  </a:cubicBezTo>
                  <a:cubicBezTo>
                    <a:pt x="441" y="132"/>
                    <a:pt x="441" y="132"/>
                    <a:pt x="441" y="132"/>
                  </a:cubicBezTo>
                  <a:lnTo>
                    <a:pt x="418" y="132"/>
                  </a:lnTo>
                  <a:close/>
                  <a:moveTo>
                    <a:pt x="489" y="49"/>
                  </a:moveTo>
                  <a:cubicBezTo>
                    <a:pt x="489" y="96"/>
                    <a:pt x="489" y="96"/>
                    <a:pt x="489" y="96"/>
                  </a:cubicBezTo>
                  <a:cubicBezTo>
                    <a:pt x="489" y="108"/>
                    <a:pt x="491" y="118"/>
                    <a:pt x="505" y="118"/>
                  </a:cubicBezTo>
                  <a:cubicBezTo>
                    <a:pt x="509" y="118"/>
                    <a:pt x="512" y="118"/>
                    <a:pt x="516" y="117"/>
                  </a:cubicBezTo>
                  <a:cubicBezTo>
                    <a:pt x="516" y="133"/>
                    <a:pt x="516" y="133"/>
                    <a:pt x="516" y="133"/>
                  </a:cubicBezTo>
                  <a:cubicBezTo>
                    <a:pt x="510" y="134"/>
                    <a:pt x="503" y="135"/>
                    <a:pt x="497" y="135"/>
                  </a:cubicBezTo>
                  <a:cubicBezTo>
                    <a:pt x="477" y="135"/>
                    <a:pt x="466" y="128"/>
                    <a:pt x="466" y="107"/>
                  </a:cubicBezTo>
                  <a:cubicBezTo>
                    <a:pt x="466" y="49"/>
                    <a:pt x="466" y="49"/>
                    <a:pt x="466" y="49"/>
                  </a:cubicBezTo>
                  <a:cubicBezTo>
                    <a:pt x="447" y="49"/>
                    <a:pt x="447" y="49"/>
                    <a:pt x="447" y="49"/>
                  </a:cubicBezTo>
                  <a:cubicBezTo>
                    <a:pt x="447" y="33"/>
                    <a:pt x="447" y="33"/>
                    <a:pt x="447" y="33"/>
                  </a:cubicBezTo>
                  <a:cubicBezTo>
                    <a:pt x="466" y="33"/>
                    <a:pt x="466" y="33"/>
                    <a:pt x="466" y="33"/>
                  </a:cubicBezTo>
                  <a:cubicBezTo>
                    <a:pt x="466" y="9"/>
                    <a:pt x="466" y="9"/>
                    <a:pt x="466" y="9"/>
                  </a:cubicBezTo>
                  <a:cubicBezTo>
                    <a:pt x="489" y="0"/>
                    <a:pt x="489" y="0"/>
                    <a:pt x="489" y="0"/>
                  </a:cubicBezTo>
                  <a:cubicBezTo>
                    <a:pt x="489" y="33"/>
                    <a:pt x="489" y="33"/>
                    <a:pt x="489" y="33"/>
                  </a:cubicBezTo>
                  <a:cubicBezTo>
                    <a:pt x="519" y="33"/>
                    <a:pt x="519" y="33"/>
                    <a:pt x="519" y="33"/>
                  </a:cubicBezTo>
                  <a:cubicBezTo>
                    <a:pt x="519" y="49"/>
                    <a:pt x="519" y="49"/>
                    <a:pt x="519" y="49"/>
                  </a:cubicBezTo>
                  <a:lnTo>
                    <a:pt x="489" y="49"/>
                  </a:lnTo>
                  <a:close/>
                  <a:moveTo>
                    <a:pt x="586" y="132"/>
                  </a:moveTo>
                  <a:cubicBezTo>
                    <a:pt x="586" y="114"/>
                    <a:pt x="586" y="114"/>
                    <a:pt x="586" y="114"/>
                  </a:cubicBezTo>
                  <a:cubicBezTo>
                    <a:pt x="586" y="114"/>
                    <a:pt x="586" y="114"/>
                    <a:pt x="586" y="114"/>
                  </a:cubicBezTo>
                  <a:cubicBezTo>
                    <a:pt x="580" y="126"/>
                    <a:pt x="570" y="135"/>
                    <a:pt x="556" y="135"/>
                  </a:cubicBezTo>
                  <a:cubicBezTo>
                    <a:pt x="537" y="135"/>
                    <a:pt x="529" y="119"/>
                    <a:pt x="529" y="102"/>
                  </a:cubicBezTo>
                  <a:cubicBezTo>
                    <a:pt x="529" y="33"/>
                    <a:pt x="529" y="33"/>
                    <a:pt x="529" y="33"/>
                  </a:cubicBezTo>
                  <a:cubicBezTo>
                    <a:pt x="552" y="33"/>
                    <a:pt x="552" y="33"/>
                    <a:pt x="552" y="33"/>
                  </a:cubicBezTo>
                  <a:cubicBezTo>
                    <a:pt x="552" y="90"/>
                    <a:pt x="552" y="90"/>
                    <a:pt x="552" y="90"/>
                  </a:cubicBezTo>
                  <a:cubicBezTo>
                    <a:pt x="552" y="95"/>
                    <a:pt x="552" y="107"/>
                    <a:pt x="556" y="111"/>
                  </a:cubicBezTo>
                  <a:cubicBezTo>
                    <a:pt x="558" y="113"/>
                    <a:pt x="560" y="113"/>
                    <a:pt x="563" y="113"/>
                  </a:cubicBezTo>
                  <a:cubicBezTo>
                    <a:pt x="579" y="113"/>
                    <a:pt x="586" y="89"/>
                    <a:pt x="586" y="76"/>
                  </a:cubicBezTo>
                  <a:cubicBezTo>
                    <a:pt x="586" y="33"/>
                    <a:pt x="586" y="33"/>
                    <a:pt x="586" y="33"/>
                  </a:cubicBezTo>
                  <a:cubicBezTo>
                    <a:pt x="609" y="33"/>
                    <a:pt x="609" y="33"/>
                    <a:pt x="609" y="33"/>
                  </a:cubicBezTo>
                  <a:cubicBezTo>
                    <a:pt x="609" y="132"/>
                    <a:pt x="609" y="132"/>
                    <a:pt x="609" y="132"/>
                  </a:cubicBezTo>
                  <a:lnTo>
                    <a:pt x="586" y="132"/>
                  </a:lnTo>
                  <a:close/>
                  <a:moveTo>
                    <a:pt x="647" y="89"/>
                  </a:moveTo>
                  <a:cubicBezTo>
                    <a:pt x="647" y="132"/>
                    <a:pt x="647" y="132"/>
                    <a:pt x="647" y="132"/>
                  </a:cubicBezTo>
                  <a:cubicBezTo>
                    <a:pt x="624" y="132"/>
                    <a:pt x="624" y="132"/>
                    <a:pt x="624" y="132"/>
                  </a:cubicBezTo>
                  <a:cubicBezTo>
                    <a:pt x="624" y="33"/>
                    <a:pt x="624" y="33"/>
                    <a:pt x="624" y="33"/>
                  </a:cubicBezTo>
                  <a:cubicBezTo>
                    <a:pt x="647" y="33"/>
                    <a:pt x="647" y="33"/>
                    <a:pt x="647" y="33"/>
                  </a:cubicBezTo>
                  <a:cubicBezTo>
                    <a:pt x="647" y="51"/>
                    <a:pt x="647" y="51"/>
                    <a:pt x="647" y="51"/>
                  </a:cubicBezTo>
                  <a:cubicBezTo>
                    <a:pt x="648" y="51"/>
                    <a:pt x="648" y="51"/>
                    <a:pt x="648" y="51"/>
                  </a:cubicBezTo>
                  <a:cubicBezTo>
                    <a:pt x="655" y="37"/>
                    <a:pt x="663" y="31"/>
                    <a:pt x="680" y="31"/>
                  </a:cubicBezTo>
                  <a:cubicBezTo>
                    <a:pt x="680" y="55"/>
                    <a:pt x="680" y="55"/>
                    <a:pt x="680" y="55"/>
                  </a:cubicBezTo>
                  <a:cubicBezTo>
                    <a:pt x="656" y="55"/>
                    <a:pt x="647" y="65"/>
                    <a:pt x="647" y="89"/>
                  </a:cubicBezTo>
                  <a:close/>
                  <a:moveTo>
                    <a:pt x="743" y="63"/>
                  </a:moveTo>
                  <a:cubicBezTo>
                    <a:pt x="707" y="63"/>
                    <a:pt x="707" y="63"/>
                    <a:pt x="707" y="63"/>
                  </a:cubicBezTo>
                  <a:cubicBezTo>
                    <a:pt x="708" y="53"/>
                    <a:pt x="715" y="45"/>
                    <a:pt x="726" y="45"/>
                  </a:cubicBezTo>
                  <a:cubicBezTo>
                    <a:pt x="736" y="45"/>
                    <a:pt x="743" y="52"/>
                    <a:pt x="743" y="63"/>
                  </a:cubicBezTo>
                  <a:close/>
                  <a:moveTo>
                    <a:pt x="765" y="77"/>
                  </a:moveTo>
                  <a:cubicBezTo>
                    <a:pt x="765" y="71"/>
                    <a:pt x="765" y="71"/>
                    <a:pt x="765" y="71"/>
                  </a:cubicBezTo>
                  <a:cubicBezTo>
                    <a:pt x="765" y="47"/>
                    <a:pt x="753" y="31"/>
                    <a:pt x="727" y="31"/>
                  </a:cubicBezTo>
                  <a:cubicBezTo>
                    <a:pt x="698" y="31"/>
                    <a:pt x="685" y="49"/>
                    <a:pt x="685" y="77"/>
                  </a:cubicBezTo>
                  <a:cubicBezTo>
                    <a:pt x="685" y="110"/>
                    <a:pt x="699" y="135"/>
                    <a:pt x="735" y="135"/>
                  </a:cubicBezTo>
                  <a:cubicBezTo>
                    <a:pt x="744" y="135"/>
                    <a:pt x="754" y="134"/>
                    <a:pt x="763" y="131"/>
                  </a:cubicBezTo>
                  <a:cubicBezTo>
                    <a:pt x="763" y="115"/>
                    <a:pt x="763" y="115"/>
                    <a:pt x="763" y="115"/>
                  </a:cubicBezTo>
                  <a:cubicBezTo>
                    <a:pt x="757" y="117"/>
                    <a:pt x="750" y="118"/>
                    <a:pt x="744" y="118"/>
                  </a:cubicBezTo>
                  <a:cubicBezTo>
                    <a:pt x="721" y="118"/>
                    <a:pt x="706" y="98"/>
                    <a:pt x="706" y="77"/>
                  </a:cubicBezTo>
                  <a:lnTo>
                    <a:pt x="765" y="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799"/>
            </a:p>
          </p:txBody>
        </p:sp>
        <p:sp>
          <p:nvSpPr>
            <p:cNvPr id="22" name="Freeform 21"/>
            <p:cNvSpPr/>
            <p:nvPr/>
          </p:nvSpPr>
          <p:spPr>
            <a:xfrm>
              <a:off x="1739049" y="420673"/>
              <a:ext cx="210120" cy="21513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799"/>
            </a:p>
          </p:txBody>
        </p:sp>
      </p:grpSp>
      <p:sp>
        <p:nvSpPr>
          <p:cNvPr id="2" name="Title 1"/>
          <p:cNvSpPr>
            <a:spLocks noGrp="1"/>
          </p:cNvSpPr>
          <p:nvPr userDrawn="1">
            <p:ph type="ctrTitle" hasCustomPrompt="1"/>
          </p:nvPr>
        </p:nvSpPr>
        <p:spPr>
          <a:xfrm>
            <a:off x="476438" y="4334059"/>
            <a:ext cx="7419320" cy="633199"/>
          </a:xfrm>
          <a:prstGeom prst="rect">
            <a:avLst/>
          </a:prstGeom>
        </p:spPr>
        <p:txBody>
          <a:bodyPr lIns="0" tIns="0" anchor="b" anchorCtr="0">
            <a:noAutofit/>
          </a:bodyPr>
          <a:lstStyle>
            <a:lvl1pPr algn="l">
              <a:lnSpc>
                <a:spcPct val="90000"/>
              </a:lnSpc>
              <a:defRPr sz="3602" b="0" spc="0" baseline="0">
                <a:solidFill>
                  <a:schemeClr val="tx1"/>
                </a:solidFill>
                <a:latin typeface="+mj-lt"/>
                <a:cs typeface="Arial" pitchFamily="34" charset="0"/>
              </a:defRPr>
            </a:lvl1pPr>
          </a:lstStyle>
          <a:p>
            <a:r>
              <a:rPr lang="en-US"/>
              <a:t>Click to edit Master title style </a:t>
            </a:r>
            <a:endParaRPr lang="en-GB"/>
          </a:p>
        </p:txBody>
      </p:sp>
      <p:sp>
        <p:nvSpPr>
          <p:cNvPr id="33" name="Text Placeholder 32"/>
          <p:cNvSpPr>
            <a:spLocks noGrp="1"/>
          </p:cNvSpPr>
          <p:nvPr userDrawn="1">
            <p:ph type="body" sz="quarter" idx="10"/>
          </p:nvPr>
        </p:nvSpPr>
        <p:spPr>
          <a:xfrm>
            <a:off x="476437" y="4967257"/>
            <a:ext cx="7419320" cy="467563"/>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tx1"/>
                </a:solidFill>
                <a:latin typeface="+mn-lt"/>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701"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701"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701"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701" b="0" kern="1200" spc="0" baseline="0" dirty="0">
                <a:solidFill>
                  <a:schemeClr val="accent1"/>
                </a:solidFill>
                <a:latin typeface="Arial" pitchFamily="34" charset="0"/>
                <a:ea typeface="Arial" pitchFamily="-105" charset="-52"/>
                <a:cs typeface="Arial" pitchFamily="34" charset="0"/>
              </a:defRPr>
            </a:lvl5pPr>
          </a:lstStyle>
          <a:p>
            <a:pPr lvl="0"/>
            <a:r>
              <a:rPr lang="en-GB"/>
              <a:t>Click to edit Master text styles</a:t>
            </a:r>
          </a:p>
        </p:txBody>
      </p:sp>
    </p:spTree>
    <p:extLst>
      <p:ext uri="{BB962C8B-B14F-4D97-AF65-F5344CB8AC3E}">
        <p14:creationId xmlns:p14="http://schemas.microsoft.com/office/powerpoint/2010/main" val="2873690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Cover Image - Centered, Logo">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55EA4F-E473-41EF-9E00-3D69D5F1AE67}"/>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6" name="Date Placeholder 10">
            <a:extLst>
              <a:ext uri="{FF2B5EF4-FFF2-40B4-BE49-F238E27FC236}">
                <a16:creationId xmlns:a16="http://schemas.microsoft.com/office/drawing/2014/main" id="{0AF5D71E-5FA3-4080-B28F-B3110AB34D48}"/>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fld id="{18D3B1F8-519F-DD4E-8987-2B50276BE314}" type="datetimeFigureOut">
              <a:rPr lang="en-US" smtClean="0"/>
              <a:t>2/7/22</a:t>
            </a:fld>
            <a:endParaRPr lang="en-US"/>
          </a:p>
        </p:txBody>
      </p:sp>
      <p:sp>
        <p:nvSpPr>
          <p:cNvPr id="7" name="Text Placeholder 16">
            <a:extLst>
              <a:ext uri="{FF2B5EF4-FFF2-40B4-BE49-F238E27FC236}">
                <a16:creationId xmlns:a16="http://schemas.microsoft.com/office/drawing/2014/main" id="{51481AAC-1471-4278-A104-D559B82B527A}"/>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0" name="TextBox 9">
            <a:extLst>
              <a:ext uri="{FF2B5EF4-FFF2-40B4-BE49-F238E27FC236}">
                <a16:creationId xmlns:a16="http://schemas.microsoft.com/office/drawing/2014/main" id="{175A7BBE-17FB-4B75-B79B-F6834CE3706C}"/>
              </a:ext>
            </a:extLst>
          </p:cNvPr>
          <p:cNvSpPr txBox="1"/>
          <p:nvPr/>
        </p:nvSpPr>
        <p:spPr>
          <a:xfrm>
            <a:off x="8698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6" name="Text Placeholder 15">
            <a:extLst>
              <a:ext uri="{FF2B5EF4-FFF2-40B4-BE49-F238E27FC236}">
                <a16:creationId xmlns:a16="http://schemas.microsoft.com/office/drawing/2014/main" id="{0BEB3B30-172A-47BC-8F00-43F601E1F872}"/>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
        <p:nvSpPr>
          <p:cNvPr id="18" name="TextBox 17">
            <a:extLst>
              <a:ext uri="{FF2B5EF4-FFF2-40B4-BE49-F238E27FC236}">
                <a16:creationId xmlns:a16="http://schemas.microsoft.com/office/drawing/2014/main" id="{6A165409-AACC-4605-8892-1A883468FD7E}"/>
              </a:ext>
            </a:extLst>
          </p:cNvPr>
          <p:cNvSpPr txBox="1"/>
          <p:nvPr/>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provided selections in the image library</a:t>
            </a:r>
            <a:endParaRPr lang="en-US" noProof="0"/>
          </a:p>
        </p:txBody>
      </p:sp>
      <p:pic>
        <p:nvPicPr>
          <p:cNvPr id="5" name="Graphic 5">
            <a:extLst>
              <a:ext uri="{FF2B5EF4-FFF2-40B4-BE49-F238E27FC236}">
                <a16:creationId xmlns:a16="http://schemas.microsoft.com/office/drawing/2014/main" id="{AB0147B5-7C98-4E5D-8901-C96CE8A29E21}"/>
              </a:ext>
            </a:extLst>
          </p:cNvPr>
          <p:cNvPicPr>
            <a:picLocks noChangeAspect="1"/>
          </p:cNvPicPr>
          <p:nvPr/>
        </p:nvPicPr>
        <p:blipFill>
          <a:blip r:embed="rId2" cstate="print">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Tree>
    <p:extLst>
      <p:ext uri="{BB962C8B-B14F-4D97-AF65-F5344CB8AC3E}">
        <p14:creationId xmlns:p14="http://schemas.microsoft.com/office/powerpoint/2010/main" val="1128643608"/>
      </p:ext>
    </p:extLst>
  </p:cSld>
  <p:clrMapOvr>
    <a:overrideClrMapping bg1="dk1" tx1="lt1" bg2="dk2" tx2="lt2" accent1="accent1" accent2="accent2" accent3="accent3" accent4="accent4" accent5="accent5" accent6="accent6" hlink="hlink" folHlink="folHlink"/>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477806" y="1164086"/>
            <a:ext cx="11236389" cy="395908"/>
          </a:xfrm>
          <a:prstGeom prst="rect">
            <a:avLst/>
          </a:prstGeom>
        </p:spPr>
        <p:txBody>
          <a:bodyPr lIns="0"/>
          <a:lstStyle>
            <a:lvl1pPr marL="0" indent="0">
              <a:buNone/>
              <a:defRPr sz="2000">
                <a:solidFill>
                  <a:schemeClr val="accent2"/>
                </a:solidFill>
              </a:defRPr>
            </a:lvl1pPr>
            <a:lvl2pPr>
              <a:defRPr sz="3501"/>
            </a:lvl2pPr>
            <a:lvl3pPr>
              <a:defRPr sz="3201"/>
            </a:lvl3pPr>
            <a:lvl4pPr>
              <a:defRPr sz="2901"/>
            </a:lvl4pPr>
            <a:lvl5pPr>
              <a:defRPr sz="2701"/>
            </a:lvl5pPr>
          </a:lstStyle>
          <a:p>
            <a:pPr lvl="0"/>
            <a:r>
              <a:rPr lang="en-GB"/>
              <a:t>Click to edit Master text styles</a:t>
            </a:r>
          </a:p>
        </p:txBody>
      </p:sp>
      <p:sp>
        <p:nvSpPr>
          <p:cNvPr id="2" name="Title 1"/>
          <p:cNvSpPr>
            <a:spLocks noGrp="1"/>
          </p:cNvSpPr>
          <p:nvPr>
            <p:ph type="title"/>
          </p:nvPr>
        </p:nvSpPr>
        <p:spPr/>
        <p:txBody>
          <a:bodyPr/>
          <a:lstStyle/>
          <a:p>
            <a:r>
              <a:rPr lang="en-GB"/>
              <a:t>Click to edit Master title style</a:t>
            </a:r>
            <a:endParaRPr lang="en-AU"/>
          </a:p>
        </p:txBody>
      </p:sp>
      <p:sp>
        <p:nvSpPr>
          <p:cNvPr id="5" name="Footer Placeholder 4"/>
          <p:cNvSpPr>
            <a:spLocks noGrp="1"/>
          </p:cNvSpPr>
          <p:nvPr>
            <p:ph type="ftr" sz="quarter" idx="12"/>
          </p:nvPr>
        </p:nvSpPr>
        <p:spPr/>
        <p:txBody>
          <a:bodyPr/>
          <a:lstStyle/>
          <a:p>
            <a:r>
              <a:rPr lang="en-AU"/>
              <a:t>Copyright © 2016 Accenture  All rights reserved.</a:t>
            </a:r>
          </a:p>
        </p:txBody>
      </p:sp>
      <p:sp>
        <p:nvSpPr>
          <p:cNvPr id="6" name="Slide Number Placeholder 5"/>
          <p:cNvSpPr>
            <a:spLocks noGrp="1"/>
          </p:cNvSpPr>
          <p:nvPr>
            <p:ph type="sldNum" sz="quarter" idx="13"/>
          </p:nvPr>
        </p:nvSpPr>
        <p:spPr/>
        <p:txBody>
          <a:bodyPr/>
          <a:lstStyle/>
          <a:p>
            <a:pPr>
              <a:defRPr/>
            </a:pPr>
            <a:fld id="{90CBDC3A-D49F-4631-A8C7-55D59B33E5FA}" type="slidenum">
              <a:rPr lang="en-US" smtClean="0"/>
              <a:pPr>
                <a:defRPr/>
              </a:pPr>
              <a:t>‹#›</a:t>
            </a:fld>
            <a:endParaRPr lang="en-US"/>
          </a:p>
        </p:txBody>
      </p:sp>
      <p:sp>
        <p:nvSpPr>
          <p:cNvPr id="9" name="Content Placeholder 7"/>
          <p:cNvSpPr>
            <a:spLocks noGrp="1"/>
          </p:cNvSpPr>
          <p:nvPr>
            <p:ph sz="quarter" idx="11"/>
          </p:nvPr>
        </p:nvSpPr>
        <p:spPr>
          <a:xfrm>
            <a:off x="478988" y="1559994"/>
            <a:ext cx="11236887" cy="47488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Tree>
    <p:extLst>
      <p:ext uri="{BB962C8B-B14F-4D97-AF65-F5344CB8AC3E}">
        <p14:creationId xmlns:p14="http://schemas.microsoft.com/office/powerpoint/2010/main" val="1670959221"/>
      </p:ext>
    </p:extLst>
  </p:cSld>
  <p:clrMapOvr>
    <a:overrideClrMapping bg1="lt1" tx1="dk1" bg2="lt2" tx2="dk2" accent1="accent1" accent2="accent2" accent3="accent3" accent4="accent4" accent5="accent5" accent6="accent6" hlink="hlink" folHlink="folHlink"/>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nd Two Column Text slide with Heading">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fld id="{90CBDC3A-D49F-4631-A8C7-55D59B33E5FA}" type="slidenum">
              <a:rPr lang="en-US" smtClean="0"/>
              <a:pPr>
                <a:defRPr/>
              </a:pPr>
              <a:t>‹#›</a:t>
            </a:fld>
            <a:endParaRPr lang="en-US"/>
          </a:p>
        </p:txBody>
      </p:sp>
      <p:sp>
        <p:nvSpPr>
          <p:cNvPr id="7" name="Title 6"/>
          <p:cNvSpPr>
            <a:spLocks noGrp="1"/>
          </p:cNvSpPr>
          <p:nvPr>
            <p:ph type="title"/>
          </p:nvPr>
        </p:nvSpPr>
        <p:spPr/>
        <p:txBody>
          <a:bodyPr/>
          <a:lstStyle/>
          <a:p>
            <a:r>
              <a:rPr lang="en-GB"/>
              <a:t>Click to edit Master title style</a:t>
            </a:r>
            <a:endParaRPr lang="en-AU"/>
          </a:p>
        </p:txBody>
      </p:sp>
      <p:sp>
        <p:nvSpPr>
          <p:cNvPr id="11" name="Content Placeholder 7"/>
          <p:cNvSpPr>
            <a:spLocks noGrp="1"/>
          </p:cNvSpPr>
          <p:nvPr>
            <p:ph sz="quarter" idx="11"/>
          </p:nvPr>
        </p:nvSpPr>
        <p:spPr>
          <a:xfrm>
            <a:off x="478988" y="1559278"/>
            <a:ext cx="5508227" cy="474957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12" name="Content Placeholder 7"/>
          <p:cNvSpPr>
            <a:spLocks noGrp="1"/>
          </p:cNvSpPr>
          <p:nvPr>
            <p:ph sz="quarter" idx="17"/>
          </p:nvPr>
        </p:nvSpPr>
        <p:spPr>
          <a:xfrm>
            <a:off x="6203197" y="1559278"/>
            <a:ext cx="5510152" cy="474957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2" name="Footer Placeholder 1"/>
          <p:cNvSpPr>
            <a:spLocks noGrp="1"/>
          </p:cNvSpPr>
          <p:nvPr>
            <p:ph type="ftr" sz="quarter" idx="18"/>
          </p:nvPr>
        </p:nvSpPr>
        <p:spPr/>
        <p:txBody>
          <a:bodyPr/>
          <a:lstStyle/>
          <a:p>
            <a:r>
              <a:rPr lang="en-AU"/>
              <a:t>Copyright © 2016 Accenture  All rights reserved.</a:t>
            </a:r>
          </a:p>
        </p:txBody>
      </p:sp>
      <p:sp>
        <p:nvSpPr>
          <p:cNvPr id="8" name="Text Placeholder 16"/>
          <p:cNvSpPr>
            <a:spLocks noGrp="1"/>
          </p:cNvSpPr>
          <p:nvPr>
            <p:ph type="body" sz="quarter" idx="10"/>
          </p:nvPr>
        </p:nvSpPr>
        <p:spPr>
          <a:xfrm>
            <a:off x="478676" y="1164086"/>
            <a:ext cx="11234673" cy="395908"/>
          </a:xfrm>
          <a:prstGeom prst="rect">
            <a:avLst/>
          </a:prstGeom>
        </p:spPr>
        <p:txBody>
          <a:bodyPr lIns="0"/>
          <a:lstStyle>
            <a:lvl1pPr marL="0" indent="0">
              <a:buNone/>
              <a:defRPr sz="2000">
                <a:solidFill>
                  <a:schemeClr val="accent2"/>
                </a:solidFill>
              </a:defRPr>
            </a:lvl1pPr>
            <a:lvl2pPr>
              <a:defRPr sz="3501"/>
            </a:lvl2pPr>
            <a:lvl3pPr>
              <a:defRPr sz="3201"/>
            </a:lvl3pPr>
            <a:lvl4pPr>
              <a:defRPr sz="2901"/>
            </a:lvl4pPr>
            <a:lvl5pPr>
              <a:defRPr sz="2701"/>
            </a:lvl5pPr>
          </a:lstStyle>
          <a:p>
            <a:pPr lvl="0"/>
            <a:r>
              <a:rPr lang="en-GB"/>
              <a:t>Click to edit Master text styles</a:t>
            </a:r>
          </a:p>
        </p:txBody>
      </p:sp>
    </p:spTree>
    <p:extLst>
      <p:ext uri="{BB962C8B-B14F-4D97-AF65-F5344CB8AC3E}">
        <p14:creationId xmlns:p14="http://schemas.microsoft.com/office/powerpoint/2010/main" val="3341997534"/>
      </p:ext>
    </p:extLst>
  </p:cSld>
  <p:clrMapOvr>
    <a:overrideClrMapping bg1="lt1" tx1="dk1" bg2="lt2" tx2="dk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nd Two Column Text slide with Headings">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fld id="{90CBDC3A-D49F-4631-A8C7-55D59B33E5FA}" type="slidenum">
              <a:rPr lang="en-US" smtClean="0"/>
              <a:pPr>
                <a:defRPr/>
              </a:pPr>
              <a:t>‹#›</a:t>
            </a:fld>
            <a:endParaRPr lang="en-US"/>
          </a:p>
        </p:txBody>
      </p:sp>
      <p:sp>
        <p:nvSpPr>
          <p:cNvPr id="7" name="Title 6"/>
          <p:cNvSpPr>
            <a:spLocks noGrp="1"/>
          </p:cNvSpPr>
          <p:nvPr>
            <p:ph type="title"/>
          </p:nvPr>
        </p:nvSpPr>
        <p:spPr/>
        <p:txBody>
          <a:bodyPr/>
          <a:lstStyle/>
          <a:p>
            <a:r>
              <a:rPr lang="en-GB"/>
              <a:t>Click to edit Master title style</a:t>
            </a:r>
            <a:endParaRPr lang="en-AU"/>
          </a:p>
        </p:txBody>
      </p:sp>
      <p:sp>
        <p:nvSpPr>
          <p:cNvPr id="10" name="Text Placeholder 16"/>
          <p:cNvSpPr>
            <a:spLocks noGrp="1"/>
          </p:cNvSpPr>
          <p:nvPr>
            <p:ph type="body" sz="quarter" idx="10"/>
          </p:nvPr>
        </p:nvSpPr>
        <p:spPr>
          <a:xfrm>
            <a:off x="478676" y="1164086"/>
            <a:ext cx="5508227" cy="395908"/>
          </a:xfrm>
          <a:prstGeom prst="rect">
            <a:avLst/>
          </a:prstGeom>
        </p:spPr>
        <p:txBody>
          <a:bodyPr lIns="0"/>
          <a:lstStyle>
            <a:lvl1pPr marL="0" indent="0">
              <a:buNone/>
              <a:defRPr sz="2000">
                <a:solidFill>
                  <a:schemeClr val="accent2"/>
                </a:solidFill>
              </a:defRPr>
            </a:lvl1pPr>
            <a:lvl2pPr>
              <a:defRPr sz="3501"/>
            </a:lvl2pPr>
            <a:lvl3pPr>
              <a:defRPr sz="3201"/>
            </a:lvl3pPr>
            <a:lvl4pPr>
              <a:defRPr sz="2901"/>
            </a:lvl4pPr>
            <a:lvl5pPr>
              <a:defRPr sz="2701"/>
            </a:lvl5pPr>
          </a:lstStyle>
          <a:p>
            <a:pPr lvl="0"/>
            <a:r>
              <a:rPr lang="en-GB"/>
              <a:t>Click to edit Master text styles</a:t>
            </a:r>
          </a:p>
        </p:txBody>
      </p:sp>
      <p:sp>
        <p:nvSpPr>
          <p:cNvPr id="11" name="Content Placeholder 7"/>
          <p:cNvSpPr>
            <a:spLocks noGrp="1"/>
          </p:cNvSpPr>
          <p:nvPr>
            <p:ph sz="quarter" idx="11"/>
          </p:nvPr>
        </p:nvSpPr>
        <p:spPr>
          <a:xfrm>
            <a:off x="478988" y="1559994"/>
            <a:ext cx="5508227" cy="47488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12" name="Text Placeholder 16"/>
          <p:cNvSpPr>
            <a:spLocks noGrp="1"/>
          </p:cNvSpPr>
          <p:nvPr>
            <p:ph type="body" sz="quarter" idx="16"/>
          </p:nvPr>
        </p:nvSpPr>
        <p:spPr>
          <a:xfrm>
            <a:off x="6204787" y="1164086"/>
            <a:ext cx="5510152" cy="395908"/>
          </a:xfrm>
          <a:prstGeom prst="rect">
            <a:avLst/>
          </a:prstGeom>
        </p:spPr>
        <p:txBody>
          <a:bodyPr lIns="0"/>
          <a:lstStyle>
            <a:lvl1pPr marL="0" indent="0">
              <a:buNone/>
              <a:defRPr sz="2000">
                <a:solidFill>
                  <a:schemeClr val="accent2"/>
                </a:solidFill>
              </a:defRPr>
            </a:lvl1pPr>
            <a:lvl2pPr>
              <a:defRPr sz="3501"/>
            </a:lvl2pPr>
            <a:lvl3pPr>
              <a:defRPr sz="3201"/>
            </a:lvl3pPr>
            <a:lvl4pPr>
              <a:defRPr sz="2901"/>
            </a:lvl4pPr>
            <a:lvl5pPr>
              <a:defRPr sz="2701"/>
            </a:lvl5pPr>
          </a:lstStyle>
          <a:p>
            <a:pPr lvl="0"/>
            <a:r>
              <a:rPr lang="en-GB"/>
              <a:t>Click to edit Master text styles</a:t>
            </a:r>
          </a:p>
        </p:txBody>
      </p:sp>
      <p:sp>
        <p:nvSpPr>
          <p:cNvPr id="13" name="Content Placeholder 7"/>
          <p:cNvSpPr>
            <a:spLocks noGrp="1"/>
          </p:cNvSpPr>
          <p:nvPr>
            <p:ph sz="quarter" idx="17"/>
          </p:nvPr>
        </p:nvSpPr>
        <p:spPr>
          <a:xfrm>
            <a:off x="6204787" y="1559994"/>
            <a:ext cx="5510152" cy="474885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2" name="Footer Placeholder 1"/>
          <p:cNvSpPr>
            <a:spLocks noGrp="1"/>
          </p:cNvSpPr>
          <p:nvPr>
            <p:ph type="ftr" sz="quarter" idx="18"/>
          </p:nvPr>
        </p:nvSpPr>
        <p:spPr/>
        <p:txBody>
          <a:bodyPr/>
          <a:lstStyle/>
          <a:p>
            <a:r>
              <a:rPr lang="en-AU"/>
              <a:t>Copyright © 2016 Accenture  All rights reserved.</a:t>
            </a:r>
          </a:p>
        </p:txBody>
      </p:sp>
    </p:spTree>
    <p:extLst>
      <p:ext uri="{BB962C8B-B14F-4D97-AF65-F5344CB8AC3E}">
        <p14:creationId xmlns:p14="http://schemas.microsoft.com/office/powerpoint/2010/main" val="3352361374"/>
      </p:ext>
    </p:extLst>
  </p:cSld>
  <p:clrMapOvr>
    <a:overrideClrMapping bg1="lt1" tx1="dk1" bg2="lt2" tx2="dk2" accent1="accent1" accent2="accent2" accent3="accent3" accent4="accent4" accent5="accent5" accent6="accent6" hlink="hlink" folHlink="folHlink"/>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Three Column Text slide with Headings">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fld id="{90CBDC3A-D49F-4631-A8C7-55D59B33E5FA}" type="slidenum">
              <a:rPr lang="en-US" smtClean="0"/>
              <a:pPr>
                <a:defRPr/>
              </a:pPr>
              <a:t>‹#›</a:t>
            </a:fld>
            <a:endParaRPr lang="en-US"/>
          </a:p>
        </p:txBody>
      </p:sp>
      <p:sp>
        <p:nvSpPr>
          <p:cNvPr id="7" name="Title 6"/>
          <p:cNvSpPr>
            <a:spLocks noGrp="1"/>
          </p:cNvSpPr>
          <p:nvPr>
            <p:ph type="title"/>
          </p:nvPr>
        </p:nvSpPr>
        <p:spPr/>
        <p:txBody>
          <a:bodyPr/>
          <a:lstStyle/>
          <a:p>
            <a:r>
              <a:rPr lang="en-GB"/>
              <a:t>Click to edit Master title style</a:t>
            </a:r>
            <a:endParaRPr lang="en-AU"/>
          </a:p>
        </p:txBody>
      </p:sp>
      <p:sp>
        <p:nvSpPr>
          <p:cNvPr id="10" name="Text Placeholder 16"/>
          <p:cNvSpPr>
            <a:spLocks noGrp="1"/>
          </p:cNvSpPr>
          <p:nvPr>
            <p:ph type="body" sz="quarter" idx="10"/>
          </p:nvPr>
        </p:nvSpPr>
        <p:spPr>
          <a:xfrm>
            <a:off x="478676" y="1164086"/>
            <a:ext cx="3600137" cy="395908"/>
          </a:xfrm>
          <a:prstGeom prst="rect">
            <a:avLst/>
          </a:prstGeom>
        </p:spPr>
        <p:txBody>
          <a:bodyPr lIns="0"/>
          <a:lstStyle>
            <a:lvl1pPr marL="0" indent="0">
              <a:buNone/>
              <a:defRPr sz="2000">
                <a:solidFill>
                  <a:schemeClr val="accent2"/>
                </a:solidFill>
              </a:defRPr>
            </a:lvl1pPr>
            <a:lvl2pPr>
              <a:defRPr sz="3501"/>
            </a:lvl2pPr>
            <a:lvl3pPr>
              <a:defRPr sz="3201"/>
            </a:lvl3pPr>
            <a:lvl4pPr>
              <a:defRPr sz="2901"/>
            </a:lvl4pPr>
            <a:lvl5pPr>
              <a:defRPr sz="2701"/>
            </a:lvl5pPr>
          </a:lstStyle>
          <a:p>
            <a:pPr lvl="0"/>
            <a:r>
              <a:rPr lang="en-GB"/>
              <a:t>Click to edit Master text styles</a:t>
            </a:r>
          </a:p>
        </p:txBody>
      </p:sp>
      <p:sp>
        <p:nvSpPr>
          <p:cNvPr id="11" name="Content Placeholder 7"/>
          <p:cNvSpPr>
            <a:spLocks noGrp="1"/>
          </p:cNvSpPr>
          <p:nvPr>
            <p:ph sz="quarter" idx="11"/>
          </p:nvPr>
        </p:nvSpPr>
        <p:spPr>
          <a:xfrm>
            <a:off x="478988" y="1559994"/>
            <a:ext cx="3599826" cy="47488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12" name="Text Placeholder 16"/>
          <p:cNvSpPr>
            <a:spLocks noGrp="1"/>
          </p:cNvSpPr>
          <p:nvPr>
            <p:ph type="body" sz="quarter" idx="16"/>
          </p:nvPr>
        </p:nvSpPr>
        <p:spPr>
          <a:xfrm>
            <a:off x="4296245" y="1164086"/>
            <a:ext cx="3599512" cy="395908"/>
          </a:xfrm>
          <a:prstGeom prst="rect">
            <a:avLst/>
          </a:prstGeom>
        </p:spPr>
        <p:txBody>
          <a:bodyPr lIns="0"/>
          <a:lstStyle>
            <a:lvl1pPr marL="0" indent="0">
              <a:buNone/>
              <a:defRPr sz="2000">
                <a:solidFill>
                  <a:schemeClr val="accent2"/>
                </a:solidFill>
              </a:defRPr>
            </a:lvl1pPr>
            <a:lvl2pPr>
              <a:defRPr sz="3501"/>
            </a:lvl2pPr>
            <a:lvl3pPr>
              <a:defRPr sz="3201"/>
            </a:lvl3pPr>
            <a:lvl4pPr>
              <a:defRPr sz="2901"/>
            </a:lvl4pPr>
            <a:lvl5pPr>
              <a:defRPr sz="2701"/>
            </a:lvl5pPr>
          </a:lstStyle>
          <a:p>
            <a:pPr lvl="0"/>
            <a:r>
              <a:rPr lang="en-GB"/>
              <a:t>Click to edit Master text styles</a:t>
            </a:r>
          </a:p>
        </p:txBody>
      </p:sp>
      <p:sp>
        <p:nvSpPr>
          <p:cNvPr id="13" name="Content Placeholder 7"/>
          <p:cNvSpPr>
            <a:spLocks noGrp="1"/>
          </p:cNvSpPr>
          <p:nvPr>
            <p:ph sz="quarter" idx="17"/>
          </p:nvPr>
        </p:nvSpPr>
        <p:spPr>
          <a:xfrm>
            <a:off x="4296245" y="1559994"/>
            <a:ext cx="3599512" cy="474885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2" name="Footer Placeholder 1"/>
          <p:cNvSpPr>
            <a:spLocks noGrp="1"/>
          </p:cNvSpPr>
          <p:nvPr>
            <p:ph type="ftr" sz="quarter" idx="18"/>
          </p:nvPr>
        </p:nvSpPr>
        <p:spPr/>
        <p:txBody>
          <a:bodyPr/>
          <a:lstStyle/>
          <a:p>
            <a:r>
              <a:rPr lang="en-AU"/>
              <a:t>Copyright © 2016 Accenture  All rights reserved.</a:t>
            </a:r>
          </a:p>
        </p:txBody>
      </p:sp>
      <p:sp>
        <p:nvSpPr>
          <p:cNvPr id="14" name="Text Placeholder 16"/>
          <p:cNvSpPr>
            <a:spLocks noGrp="1"/>
          </p:cNvSpPr>
          <p:nvPr>
            <p:ph type="body" sz="quarter" idx="19"/>
          </p:nvPr>
        </p:nvSpPr>
        <p:spPr>
          <a:xfrm>
            <a:off x="8113190" y="1164086"/>
            <a:ext cx="3602685" cy="395908"/>
          </a:xfrm>
          <a:prstGeom prst="rect">
            <a:avLst/>
          </a:prstGeom>
        </p:spPr>
        <p:txBody>
          <a:bodyPr lIns="0"/>
          <a:lstStyle>
            <a:lvl1pPr marL="0" indent="0">
              <a:buNone/>
              <a:defRPr sz="2000">
                <a:solidFill>
                  <a:schemeClr val="accent2"/>
                </a:solidFill>
              </a:defRPr>
            </a:lvl1pPr>
            <a:lvl2pPr>
              <a:defRPr sz="3501"/>
            </a:lvl2pPr>
            <a:lvl3pPr>
              <a:defRPr sz="3201"/>
            </a:lvl3pPr>
            <a:lvl4pPr>
              <a:defRPr sz="2901"/>
            </a:lvl4pPr>
            <a:lvl5pPr>
              <a:defRPr sz="2701"/>
            </a:lvl5pPr>
          </a:lstStyle>
          <a:p>
            <a:pPr lvl="0"/>
            <a:r>
              <a:rPr lang="en-GB"/>
              <a:t>Click to edit Master text styles</a:t>
            </a:r>
          </a:p>
        </p:txBody>
      </p:sp>
      <p:sp>
        <p:nvSpPr>
          <p:cNvPr id="15" name="Content Placeholder 7"/>
          <p:cNvSpPr>
            <a:spLocks noGrp="1"/>
          </p:cNvSpPr>
          <p:nvPr>
            <p:ph sz="quarter" idx="20"/>
          </p:nvPr>
        </p:nvSpPr>
        <p:spPr>
          <a:xfrm>
            <a:off x="8113189" y="1559994"/>
            <a:ext cx="3599063" cy="474885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Tree>
    <p:extLst>
      <p:ext uri="{BB962C8B-B14F-4D97-AF65-F5344CB8AC3E}">
        <p14:creationId xmlns:p14="http://schemas.microsoft.com/office/powerpoint/2010/main" val="2617245152"/>
      </p:ext>
    </p:extLst>
  </p:cSld>
  <p:clrMapOvr>
    <a:overrideClrMapping bg1="lt1" tx1="dk1" bg2="lt2" tx2="dk2" accent1="accent1" accent2="accent2" accent3="accent3" accent4="accent4" accent5="accent5" accent6="accent6" hlink="hlink" folHlink="folHlink"/>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Text Slide">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pPr>
              <a:defRPr/>
            </a:pPr>
            <a:fld id="{90CBDC3A-D49F-4631-A8C7-55D59B33E5FA}" type="slidenum">
              <a:rPr lang="en-US" smtClean="0"/>
              <a:pPr>
                <a:defRPr/>
              </a:pPr>
              <a:t>‹#›</a:t>
            </a:fld>
            <a:endParaRPr lang="en-US"/>
          </a:p>
        </p:txBody>
      </p:sp>
      <p:sp>
        <p:nvSpPr>
          <p:cNvPr id="6" name="Title 5"/>
          <p:cNvSpPr>
            <a:spLocks noGrp="1"/>
          </p:cNvSpPr>
          <p:nvPr>
            <p:ph type="title"/>
          </p:nvPr>
        </p:nvSpPr>
        <p:spPr/>
        <p:txBody>
          <a:bodyPr/>
          <a:lstStyle/>
          <a:p>
            <a:r>
              <a:rPr lang="en-GB"/>
              <a:t>Click to edit Master title style</a:t>
            </a:r>
            <a:endParaRPr lang="en-AU"/>
          </a:p>
        </p:txBody>
      </p:sp>
      <p:sp>
        <p:nvSpPr>
          <p:cNvPr id="3" name="Footer Placeholder 2"/>
          <p:cNvSpPr>
            <a:spLocks noGrp="1"/>
          </p:cNvSpPr>
          <p:nvPr>
            <p:ph type="ftr" sz="quarter" idx="15"/>
          </p:nvPr>
        </p:nvSpPr>
        <p:spPr/>
        <p:txBody>
          <a:bodyPr/>
          <a:lstStyle/>
          <a:p>
            <a:r>
              <a:rPr lang="en-AU"/>
              <a:t>Copyright © 2016 Accenture  All rights reserved.</a:t>
            </a:r>
          </a:p>
        </p:txBody>
      </p:sp>
      <p:sp>
        <p:nvSpPr>
          <p:cNvPr id="5" name="Text Placeholder 4"/>
          <p:cNvSpPr>
            <a:spLocks noGrp="1"/>
          </p:cNvSpPr>
          <p:nvPr>
            <p:ph type="body" sz="quarter" idx="16"/>
          </p:nvPr>
        </p:nvSpPr>
        <p:spPr>
          <a:xfrm>
            <a:off x="477714" y="1180827"/>
            <a:ext cx="11238160" cy="512802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2177821945"/>
      </p:ext>
    </p:extLst>
  </p:cSld>
  <p:clrMapOvr>
    <a:overrideClrMapping bg1="lt1" tx1="dk1" bg2="lt2" tx2="dk2" accent1="accent1" accent2="accent2" accent3="accent3" accent4="accent4" accent5="accent5" accent6="accent6" hlink="hlink" folHlink="folHlink"/>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Two Column Text slide">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fld id="{90CBDC3A-D49F-4631-A8C7-55D59B33E5FA}" type="slidenum">
              <a:rPr lang="en-US" smtClean="0"/>
              <a:pPr>
                <a:defRPr/>
              </a:pPr>
              <a:t>‹#›</a:t>
            </a:fld>
            <a:endParaRPr lang="en-US"/>
          </a:p>
        </p:txBody>
      </p:sp>
      <p:sp>
        <p:nvSpPr>
          <p:cNvPr id="7" name="Title 6"/>
          <p:cNvSpPr>
            <a:spLocks noGrp="1"/>
          </p:cNvSpPr>
          <p:nvPr>
            <p:ph type="title"/>
          </p:nvPr>
        </p:nvSpPr>
        <p:spPr/>
        <p:txBody>
          <a:bodyPr/>
          <a:lstStyle/>
          <a:p>
            <a:r>
              <a:rPr lang="en-GB"/>
              <a:t>Click to edit Master title style</a:t>
            </a:r>
            <a:endParaRPr lang="en-AU"/>
          </a:p>
        </p:txBody>
      </p:sp>
      <p:sp>
        <p:nvSpPr>
          <p:cNvPr id="13" name="Content Placeholder 3"/>
          <p:cNvSpPr>
            <a:spLocks noGrp="1"/>
          </p:cNvSpPr>
          <p:nvPr>
            <p:ph sz="quarter" idx="17"/>
          </p:nvPr>
        </p:nvSpPr>
        <p:spPr>
          <a:xfrm>
            <a:off x="6203923" y="1180827"/>
            <a:ext cx="5509426" cy="51280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2" name="Footer Placeholder 1"/>
          <p:cNvSpPr>
            <a:spLocks noGrp="1"/>
          </p:cNvSpPr>
          <p:nvPr>
            <p:ph type="ftr" sz="quarter" idx="18"/>
          </p:nvPr>
        </p:nvSpPr>
        <p:spPr/>
        <p:txBody>
          <a:bodyPr/>
          <a:lstStyle/>
          <a:p>
            <a:r>
              <a:rPr lang="en-AU"/>
              <a:t>Copyright © 2016 Accenture  All rights reserved.</a:t>
            </a:r>
          </a:p>
        </p:txBody>
      </p:sp>
      <p:sp>
        <p:nvSpPr>
          <p:cNvPr id="8" name="Text Placeholder 4"/>
          <p:cNvSpPr>
            <a:spLocks noGrp="1"/>
          </p:cNvSpPr>
          <p:nvPr>
            <p:ph type="body" sz="quarter" idx="16"/>
          </p:nvPr>
        </p:nvSpPr>
        <p:spPr>
          <a:xfrm>
            <a:off x="477715" y="1180827"/>
            <a:ext cx="5508777" cy="512802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3633869631"/>
      </p:ext>
    </p:extLst>
  </p:cSld>
  <p:clrMapOvr>
    <a:overrideClrMapping bg1="lt1" tx1="dk1" bg2="lt2" tx2="dk2" accent1="accent1" accent2="accent2" accent3="accent3" accent4="accent4" accent5="accent5" accent6="accent6" hlink="hlink" folHlink="folHlink"/>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Three Column Text slide">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fld id="{90CBDC3A-D49F-4631-A8C7-55D59B33E5FA}" type="slidenum">
              <a:rPr lang="en-US" smtClean="0"/>
              <a:pPr>
                <a:defRPr/>
              </a:pPr>
              <a:t>‹#›</a:t>
            </a:fld>
            <a:endParaRPr lang="en-US"/>
          </a:p>
        </p:txBody>
      </p:sp>
      <p:sp>
        <p:nvSpPr>
          <p:cNvPr id="7" name="Title 6"/>
          <p:cNvSpPr>
            <a:spLocks noGrp="1"/>
          </p:cNvSpPr>
          <p:nvPr>
            <p:ph type="title"/>
          </p:nvPr>
        </p:nvSpPr>
        <p:spPr/>
        <p:txBody>
          <a:bodyPr/>
          <a:lstStyle/>
          <a:p>
            <a:r>
              <a:rPr lang="en-GB"/>
              <a:t>Click to edit Master title style</a:t>
            </a:r>
            <a:endParaRPr lang="en-AU"/>
          </a:p>
        </p:txBody>
      </p:sp>
      <p:sp>
        <p:nvSpPr>
          <p:cNvPr id="11" name="Content Placeholder 7"/>
          <p:cNvSpPr>
            <a:spLocks noGrp="1"/>
          </p:cNvSpPr>
          <p:nvPr>
            <p:ph sz="quarter" idx="11"/>
          </p:nvPr>
        </p:nvSpPr>
        <p:spPr>
          <a:xfrm>
            <a:off x="478988" y="1180827"/>
            <a:ext cx="3599826" cy="512802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13" name="Content Placeholder 7"/>
          <p:cNvSpPr>
            <a:spLocks noGrp="1"/>
          </p:cNvSpPr>
          <p:nvPr>
            <p:ph sz="quarter" idx="17"/>
          </p:nvPr>
        </p:nvSpPr>
        <p:spPr>
          <a:xfrm>
            <a:off x="4296245" y="1180826"/>
            <a:ext cx="3599512" cy="512802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2" name="Footer Placeholder 1"/>
          <p:cNvSpPr>
            <a:spLocks noGrp="1"/>
          </p:cNvSpPr>
          <p:nvPr>
            <p:ph type="ftr" sz="quarter" idx="18"/>
          </p:nvPr>
        </p:nvSpPr>
        <p:spPr/>
        <p:txBody>
          <a:bodyPr/>
          <a:lstStyle/>
          <a:p>
            <a:r>
              <a:rPr lang="en-AU"/>
              <a:t>Copyright © 2016 Accenture  All rights reserved.</a:t>
            </a:r>
          </a:p>
        </p:txBody>
      </p:sp>
      <p:sp>
        <p:nvSpPr>
          <p:cNvPr id="15" name="Content Placeholder 7"/>
          <p:cNvSpPr>
            <a:spLocks noGrp="1"/>
          </p:cNvSpPr>
          <p:nvPr>
            <p:ph sz="quarter" idx="20"/>
          </p:nvPr>
        </p:nvSpPr>
        <p:spPr>
          <a:xfrm>
            <a:off x="8113189" y="1180826"/>
            <a:ext cx="3599063" cy="51280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Tree>
    <p:extLst>
      <p:ext uri="{BB962C8B-B14F-4D97-AF65-F5344CB8AC3E}">
        <p14:creationId xmlns:p14="http://schemas.microsoft.com/office/powerpoint/2010/main" val="2991127149"/>
      </p:ext>
    </p:extLst>
  </p:cSld>
  <p:clrMapOvr>
    <a:overrideClrMapping bg1="lt1" tx1="dk1" bg2="lt2" tx2="dk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90CBDC3A-D49F-4631-A8C7-55D59B33E5FA}" type="slidenum">
              <a:rPr lang="en-US" smtClean="0"/>
              <a:pPr>
                <a:defRPr/>
              </a:pPr>
              <a:t>‹#›</a:t>
            </a:fld>
            <a:endParaRPr lang="en-US"/>
          </a:p>
        </p:txBody>
      </p:sp>
      <p:sp>
        <p:nvSpPr>
          <p:cNvPr id="5" name="Title 4"/>
          <p:cNvSpPr>
            <a:spLocks noGrp="1"/>
          </p:cNvSpPr>
          <p:nvPr>
            <p:ph type="title"/>
          </p:nvPr>
        </p:nvSpPr>
        <p:spPr/>
        <p:txBody>
          <a:bodyPr/>
          <a:lstStyle/>
          <a:p>
            <a:r>
              <a:rPr lang="en-GB"/>
              <a:t>Click to edit Master title style</a:t>
            </a:r>
            <a:endParaRPr lang="en-AU"/>
          </a:p>
        </p:txBody>
      </p:sp>
      <p:sp>
        <p:nvSpPr>
          <p:cNvPr id="6" name="Text Placeholder 16"/>
          <p:cNvSpPr>
            <a:spLocks noGrp="1"/>
          </p:cNvSpPr>
          <p:nvPr>
            <p:ph type="body" sz="quarter" idx="10"/>
          </p:nvPr>
        </p:nvSpPr>
        <p:spPr>
          <a:xfrm>
            <a:off x="478988" y="1163369"/>
            <a:ext cx="11236389" cy="395908"/>
          </a:xfrm>
          <a:prstGeom prst="rect">
            <a:avLst/>
          </a:prstGeom>
        </p:spPr>
        <p:txBody>
          <a:bodyPr lIns="0"/>
          <a:lstStyle>
            <a:lvl1pPr marL="0" indent="0">
              <a:buNone/>
              <a:defRPr sz="2000">
                <a:solidFill>
                  <a:schemeClr val="accent2"/>
                </a:solidFill>
              </a:defRPr>
            </a:lvl1pPr>
            <a:lvl2pPr>
              <a:defRPr sz="3501"/>
            </a:lvl2pPr>
            <a:lvl3pPr>
              <a:defRPr sz="3201"/>
            </a:lvl3pPr>
            <a:lvl4pPr>
              <a:defRPr sz="2901"/>
            </a:lvl4pPr>
            <a:lvl5pPr>
              <a:defRPr sz="2701"/>
            </a:lvl5pPr>
          </a:lstStyle>
          <a:p>
            <a:pPr lvl="0"/>
            <a:r>
              <a:rPr lang="en-GB"/>
              <a:t>Click to edit Master text styles</a:t>
            </a:r>
          </a:p>
        </p:txBody>
      </p:sp>
      <p:sp>
        <p:nvSpPr>
          <p:cNvPr id="2" name="Footer Placeholder 1"/>
          <p:cNvSpPr>
            <a:spLocks noGrp="1"/>
          </p:cNvSpPr>
          <p:nvPr>
            <p:ph type="ftr" sz="quarter" idx="13"/>
          </p:nvPr>
        </p:nvSpPr>
        <p:spPr/>
        <p:txBody>
          <a:bodyPr/>
          <a:lstStyle/>
          <a:p>
            <a:r>
              <a:rPr lang="en-AU"/>
              <a:t>Copyright © 2016 Accenture  All rights reserved.</a:t>
            </a:r>
          </a:p>
        </p:txBody>
      </p:sp>
    </p:spTree>
    <p:extLst>
      <p:ext uri="{BB962C8B-B14F-4D97-AF65-F5344CB8AC3E}">
        <p14:creationId xmlns:p14="http://schemas.microsoft.com/office/powerpoint/2010/main" val="2487089340"/>
      </p:ext>
    </p:extLst>
  </p:cSld>
  <p:clrMapOvr>
    <a:overrideClrMapping bg1="lt1" tx1="dk1" bg2="lt2" tx2="dk2" accent1="accent1" accent2="accent2" accent3="accent3" accent4="accent4" accent5="accent5" accent6="accent6" hlink="hlink" folHlink="folHlink"/>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90CBDC3A-D49F-4631-A8C7-55D59B33E5FA}" type="slidenum">
              <a:rPr lang="en-US" smtClean="0"/>
              <a:pPr>
                <a:defRPr/>
              </a:pPr>
              <a:t>‹#›</a:t>
            </a:fld>
            <a:endParaRPr lang="en-US"/>
          </a:p>
        </p:txBody>
      </p:sp>
      <p:sp>
        <p:nvSpPr>
          <p:cNvPr id="5" name="Title 4"/>
          <p:cNvSpPr>
            <a:spLocks noGrp="1"/>
          </p:cNvSpPr>
          <p:nvPr>
            <p:ph type="title"/>
          </p:nvPr>
        </p:nvSpPr>
        <p:spPr/>
        <p:txBody>
          <a:bodyPr/>
          <a:lstStyle/>
          <a:p>
            <a:r>
              <a:rPr lang="en-GB"/>
              <a:t>Click to edit Master title style</a:t>
            </a:r>
            <a:endParaRPr lang="en-AU"/>
          </a:p>
        </p:txBody>
      </p:sp>
      <p:sp>
        <p:nvSpPr>
          <p:cNvPr id="2" name="Footer Placeholder 1"/>
          <p:cNvSpPr>
            <a:spLocks noGrp="1"/>
          </p:cNvSpPr>
          <p:nvPr>
            <p:ph type="ftr" sz="quarter" idx="12"/>
          </p:nvPr>
        </p:nvSpPr>
        <p:spPr/>
        <p:txBody>
          <a:bodyPr/>
          <a:lstStyle/>
          <a:p>
            <a:r>
              <a:rPr lang="en-AU"/>
              <a:t>Copyright © 2016 Accenture  All rights reserved.</a:t>
            </a:r>
          </a:p>
        </p:txBody>
      </p:sp>
    </p:spTree>
    <p:extLst>
      <p:ext uri="{BB962C8B-B14F-4D97-AF65-F5344CB8AC3E}">
        <p14:creationId xmlns:p14="http://schemas.microsoft.com/office/powerpoint/2010/main" val="3586166624"/>
      </p:ext>
    </p:extLst>
  </p:cSld>
  <p:clrMapOvr>
    <a:overrideClrMapping bg1="lt1" tx1="dk1" bg2="lt2" tx2="dk2" accent1="accent1" accent2="accent2" accent3="accent3" accent4="accent4" accent5="accent5" accent6="accent6" hlink="hlink" folHlink="folHlink"/>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AU"/>
              <a:t>Copyright © 2016 Accenture  All rights reserved.</a:t>
            </a:r>
          </a:p>
        </p:txBody>
      </p:sp>
      <p:sp>
        <p:nvSpPr>
          <p:cNvPr id="6" name="Slide Number Placeholder 5"/>
          <p:cNvSpPr>
            <a:spLocks noGrp="1"/>
          </p:cNvSpPr>
          <p:nvPr>
            <p:ph type="sldNum" sz="quarter" idx="11"/>
          </p:nvPr>
        </p:nvSpPr>
        <p:spPr/>
        <p:txBody>
          <a:bodyPr/>
          <a:lstStyle/>
          <a:p>
            <a:pPr>
              <a:defRPr/>
            </a:pPr>
            <a:fld id="{90CBDC3A-D49F-4631-A8C7-55D59B33E5FA}" type="slidenum">
              <a:rPr lang="en-US" smtClean="0"/>
              <a:pPr>
                <a:defRPr/>
              </a:pPr>
              <a:t>‹#›</a:t>
            </a:fld>
            <a:endParaRPr lang="en-US"/>
          </a:p>
        </p:txBody>
      </p:sp>
    </p:spTree>
    <p:extLst>
      <p:ext uri="{BB962C8B-B14F-4D97-AF65-F5344CB8AC3E}">
        <p14:creationId xmlns:p14="http://schemas.microsoft.com/office/powerpoint/2010/main" val="2681493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Cover Image - Large GTS">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97101C55-360F-4A30-88C9-2A386C411EE3}"/>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18D3B1F8-519F-DD4E-8987-2B50276BE314}" type="datetimeFigureOut">
              <a:rPr lang="en-US" smtClean="0"/>
              <a:t>2/7/22</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5" name="TextBox 4">
            <a:extLst>
              <a:ext uri="{FF2B5EF4-FFF2-40B4-BE49-F238E27FC236}">
                <a16:creationId xmlns:a16="http://schemas.microsoft.com/office/drawing/2014/main" id="{B467DB53-62C4-4756-975D-61C7B1206CEF}"/>
              </a:ext>
            </a:extLst>
          </p:cNvPr>
          <p:cNvSpPr txBox="1"/>
          <p:nvPr/>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a:t>Place presentation title here 48pt</a:t>
            </a:r>
          </a:p>
        </p:txBody>
      </p:sp>
      <p:sp>
        <p:nvSpPr>
          <p:cNvPr id="9" name="TextBox 8">
            <a:extLst>
              <a:ext uri="{FF2B5EF4-FFF2-40B4-BE49-F238E27FC236}">
                <a16:creationId xmlns:a16="http://schemas.microsoft.com/office/drawing/2014/main" id="{F9D1A883-A380-48BD-9784-E5D4EAA2714C}"/>
              </a:ext>
            </a:extLst>
          </p:cNvPr>
          <p:cNvSpPr txBox="1"/>
          <p:nvPr/>
        </p:nvSpPr>
        <p:spPr>
          <a:xfrm>
            <a:off x="381000" y="6058209"/>
            <a:ext cx="3112110" cy="253691"/>
          </a:xfrm>
          <a:prstGeom prst="rect">
            <a:avLst/>
          </a:prstGeom>
          <a:noFill/>
        </p:spPr>
        <p:txBody>
          <a:bodyPr wrap="square" lIns="0" tIns="0" rIns="0" bIns="0" rtlCol="0" anchor="b">
            <a:noAutofit/>
          </a:bodyPr>
          <a:lstStyle/>
          <a:p>
            <a:pPr marL="0" marR="0" lvl="0" indent="0" algn="l"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139732721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Divider Slide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8988" y="1018947"/>
            <a:ext cx="11236389" cy="1161492"/>
          </a:xfrm>
          <a:prstGeom prst="rect">
            <a:avLst/>
          </a:prstGeom>
        </p:spPr>
        <p:txBody>
          <a:bodyPr lIns="0" tIns="0" anchor="b" anchorCtr="0">
            <a:noAutofit/>
          </a:bodyPr>
          <a:lstStyle>
            <a:lvl1pPr algn="l">
              <a:lnSpc>
                <a:spcPct val="90000"/>
              </a:lnSpc>
              <a:defRPr sz="3602" b="0" spc="0" baseline="0">
                <a:solidFill>
                  <a:schemeClr val="bg1"/>
                </a:solidFill>
                <a:latin typeface="+mj-lt"/>
                <a:cs typeface="Arial" pitchFamily="34" charset="0"/>
              </a:defRPr>
            </a:lvl1pPr>
          </a:lstStyle>
          <a:p>
            <a:r>
              <a:rPr lang="en-US"/>
              <a:t>Click to edit Master title style </a:t>
            </a:r>
            <a:endParaRPr lang="en-GB"/>
          </a:p>
        </p:txBody>
      </p:sp>
      <p:sp>
        <p:nvSpPr>
          <p:cNvPr id="4" name="Footer Placeholder 3"/>
          <p:cNvSpPr>
            <a:spLocks noGrp="1"/>
          </p:cNvSpPr>
          <p:nvPr>
            <p:ph type="ftr" sz="quarter" idx="10"/>
          </p:nvPr>
        </p:nvSpPr>
        <p:spPr/>
        <p:txBody>
          <a:bodyPr/>
          <a:lstStyle>
            <a:lvl1pPr>
              <a:defRPr>
                <a:solidFill>
                  <a:schemeClr val="bg1"/>
                </a:solidFill>
              </a:defRPr>
            </a:lvl1pPr>
          </a:lstStyle>
          <a:p>
            <a:r>
              <a:rPr lang="en-US"/>
              <a:t>Copyright © 2016 Accenture  All rights reserved.</a:t>
            </a:r>
          </a:p>
        </p:txBody>
      </p:sp>
      <p:sp>
        <p:nvSpPr>
          <p:cNvPr id="6" name="Slide Number Placeholder 5"/>
          <p:cNvSpPr>
            <a:spLocks noGrp="1"/>
          </p:cNvSpPr>
          <p:nvPr>
            <p:ph type="sldNum" sz="quarter" idx="11"/>
          </p:nvPr>
        </p:nvSpPr>
        <p:spPr/>
        <p:txBody>
          <a:bodyPr/>
          <a:lstStyle>
            <a:lvl1pPr>
              <a:defRPr>
                <a:solidFill>
                  <a:schemeClr val="bg1"/>
                </a:solidFill>
              </a:defRPr>
            </a:lvl1pPr>
          </a:lstStyle>
          <a:p>
            <a:pPr>
              <a:defRPr/>
            </a:pPr>
            <a:fld id="{90CBDC3A-D49F-4631-A8C7-55D59B33E5FA}" type="slidenum">
              <a:rPr lang="en-US" smtClean="0"/>
              <a:pPr>
                <a:defRPr/>
              </a:pPr>
              <a:t>‹#›</a:t>
            </a:fld>
            <a:endParaRPr lang="en-US"/>
          </a:p>
        </p:txBody>
      </p:sp>
    </p:spTree>
    <p:extLst>
      <p:ext uri="{BB962C8B-B14F-4D97-AF65-F5344CB8AC3E}">
        <p14:creationId xmlns:p14="http://schemas.microsoft.com/office/powerpoint/2010/main" val="46291584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Divider Slide 1 and Content">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8988" y="1018947"/>
            <a:ext cx="11236389" cy="1161492"/>
          </a:xfrm>
          <a:prstGeom prst="rect">
            <a:avLst/>
          </a:prstGeom>
        </p:spPr>
        <p:txBody>
          <a:bodyPr lIns="0" tIns="0" anchor="b" anchorCtr="0">
            <a:noAutofit/>
          </a:bodyPr>
          <a:lstStyle>
            <a:lvl1pPr algn="l">
              <a:lnSpc>
                <a:spcPct val="90000"/>
              </a:lnSpc>
              <a:defRPr sz="3602" b="0" spc="0" baseline="0">
                <a:solidFill>
                  <a:schemeClr val="bg1"/>
                </a:solidFill>
                <a:latin typeface="+mj-lt"/>
                <a:cs typeface="Arial" pitchFamily="34" charset="0"/>
              </a:defRPr>
            </a:lvl1pPr>
          </a:lstStyle>
          <a:p>
            <a:r>
              <a:rPr lang="en-US"/>
              <a:t>Click to edit Master title style </a:t>
            </a:r>
            <a:endParaRPr lang="en-GB"/>
          </a:p>
        </p:txBody>
      </p:sp>
      <p:sp>
        <p:nvSpPr>
          <p:cNvPr id="6" name="Content Placeholder 5"/>
          <p:cNvSpPr>
            <a:spLocks noGrp="1"/>
          </p:cNvSpPr>
          <p:nvPr>
            <p:ph sz="quarter" idx="11"/>
          </p:nvPr>
        </p:nvSpPr>
        <p:spPr>
          <a:xfrm>
            <a:off x="478988" y="2180720"/>
            <a:ext cx="11236389" cy="423605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Footer Placeholder 3"/>
          <p:cNvSpPr>
            <a:spLocks noGrp="1"/>
          </p:cNvSpPr>
          <p:nvPr>
            <p:ph type="ftr" sz="quarter" idx="12"/>
          </p:nvPr>
        </p:nvSpPr>
        <p:spPr/>
        <p:txBody>
          <a:bodyPr/>
          <a:lstStyle>
            <a:lvl1pPr>
              <a:defRPr>
                <a:solidFill>
                  <a:schemeClr val="bg1"/>
                </a:solidFill>
              </a:defRPr>
            </a:lvl1pPr>
          </a:lstStyle>
          <a:p>
            <a:r>
              <a:rPr lang="en-US"/>
              <a:t>Copyright © 2016 Accenture  All rights reserved.</a:t>
            </a:r>
          </a:p>
        </p:txBody>
      </p:sp>
      <p:sp>
        <p:nvSpPr>
          <p:cNvPr id="7" name="Slide Number Placeholder 6"/>
          <p:cNvSpPr>
            <a:spLocks noGrp="1"/>
          </p:cNvSpPr>
          <p:nvPr>
            <p:ph type="sldNum" sz="quarter" idx="13"/>
          </p:nvPr>
        </p:nvSpPr>
        <p:spPr/>
        <p:txBody>
          <a:bodyPr/>
          <a:lstStyle>
            <a:lvl1pPr>
              <a:defRPr>
                <a:solidFill>
                  <a:schemeClr val="bg1"/>
                </a:solidFill>
              </a:defRPr>
            </a:lvl1pPr>
          </a:lstStyle>
          <a:p>
            <a:pPr>
              <a:defRPr/>
            </a:pPr>
            <a:fld id="{90CBDC3A-D49F-4631-A8C7-55D59B33E5FA}" type="slidenum">
              <a:rPr lang="en-US" smtClean="0"/>
              <a:pPr>
                <a:defRPr/>
              </a:pPr>
              <a:t>‹#›</a:t>
            </a:fld>
            <a:endParaRPr lang="en-US"/>
          </a:p>
        </p:txBody>
      </p:sp>
    </p:spTree>
    <p:extLst>
      <p:ext uri="{BB962C8B-B14F-4D97-AF65-F5344CB8AC3E}">
        <p14:creationId xmlns:p14="http://schemas.microsoft.com/office/powerpoint/2010/main" val="63954913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Divider Slide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8988" y="1018947"/>
            <a:ext cx="11236389" cy="1161492"/>
          </a:xfrm>
          <a:prstGeom prst="rect">
            <a:avLst/>
          </a:prstGeom>
        </p:spPr>
        <p:txBody>
          <a:bodyPr lIns="0" tIns="0" anchor="b" anchorCtr="0">
            <a:noAutofit/>
          </a:bodyPr>
          <a:lstStyle>
            <a:lvl1pPr algn="l">
              <a:lnSpc>
                <a:spcPct val="90000"/>
              </a:lnSpc>
              <a:defRPr sz="3602" b="0" spc="0" baseline="0">
                <a:solidFill>
                  <a:schemeClr val="bg1"/>
                </a:solidFill>
                <a:latin typeface="+mj-lt"/>
                <a:cs typeface="Arial" pitchFamily="34" charset="0"/>
              </a:defRPr>
            </a:lvl1pPr>
          </a:lstStyle>
          <a:p>
            <a:r>
              <a:rPr lang="en-US"/>
              <a:t>Click to edit Master title style </a:t>
            </a:r>
            <a:endParaRPr lang="en-GB"/>
          </a:p>
        </p:txBody>
      </p:sp>
      <p:sp>
        <p:nvSpPr>
          <p:cNvPr id="4" name="Footer Placeholder 3"/>
          <p:cNvSpPr>
            <a:spLocks noGrp="1"/>
          </p:cNvSpPr>
          <p:nvPr>
            <p:ph type="ftr" sz="quarter" idx="10"/>
          </p:nvPr>
        </p:nvSpPr>
        <p:spPr/>
        <p:txBody>
          <a:bodyPr/>
          <a:lstStyle>
            <a:lvl1pPr>
              <a:defRPr>
                <a:solidFill>
                  <a:schemeClr val="bg1"/>
                </a:solidFill>
              </a:defRPr>
            </a:lvl1pPr>
          </a:lstStyle>
          <a:p>
            <a:r>
              <a:rPr lang="en-US"/>
              <a:t>Copyright © 2016 Accenture  All rights reserved.</a:t>
            </a:r>
          </a:p>
        </p:txBody>
      </p:sp>
      <p:sp>
        <p:nvSpPr>
          <p:cNvPr id="6" name="Slide Number Placeholder 5"/>
          <p:cNvSpPr>
            <a:spLocks noGrp="1"/>
          </p:cNvSpPr>
          <p:nvPr>
            <p:ph type="sldNum" sz="quarter" idx="11"/>
          </p:nvPr>
        </p:nvSpPr>
        <p:spPr/>
        <p:txBody>
          <a:bodyPr/>
          <a:lstStyle>
            <a:lvl1pPr>
              <a:defRPr>
                <a:solidFill>
                  <a:schemeClr val="bg1"/>
                </a:solidFill>
              </a:defRPr>
            </a:lvl1pPr>
          </a:lstStyle>
          <a:p>
            <a:pPr>
              <a:defRPr/>
            </a:pPr>
            <a:fld id="{90CBDC3A-D49F-4631-A8C7-55D59B33E5FA}" type="slidenum">
              <a:rPr lang="en-US" smtClean="0"/>
              <a:pPr>
                <a:defRPr/>
              </a:pPr>
              <a:t>‹#›</a:t>
            </a:fld>
            <a:endParaRPr lang="en-US"/>
          </a:p>
        </p:txBody>
      </p:sp>
    </p:spTree>
    <p:extLst>
      <p:ext uri="{BB962C8B-B14F-4D97-AF65-F5344CB8AC3E}">
        <p14:creationId xmlns:p14="http://schemas.microsoft.com/office/powerpoint/2010/main" val="115371909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Divider Slide 2 and Content">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8988" y="1018947"/>
            <a:ext cx="11236389" cy="1161492"/>
          </a:xfrm>
          <a:prstGeom prst="rect">
            <a:avLst/>
          </a:prstGeom>
        </p:spPr>
        <p:txBody>
          <a:bodyPr lIns="0" tIns="0" anchor="b" anchorCtr="0">
            <a:noAutofit/>
          </a:bodyPr>
          <a:lstStyle>
            <a:lvl1pPr algn="l">
              <a:lnSpc>
                <a:spcPct val="90000"/>
              </a:lnSpc>
              <a:defRPr sz="3602" b="0" spc="0" baseline="0">
                <a:solidFill>
                  <a:schemeClr val="bg1"/>
                </a:solidFill>
                <a:latin typeface="+mj-lt"/>
                <a:cs typeface="Arial" pitchFamily="34" charset="0"/>
              </a:defRPr>
            </a:lvl1pPr>
          </a:lstStyle>
          <a:p>
            <a:r>
              <a:rPr lang="en-US"/>
              <a:t>Click to edit Master title style </a:t>
            </a:r>
            <a:endParaRPr lang="en-GB"/>
          </a:p>
        </p:txBody>
      </p:sp>
      <p:sp>
        <p:nvSpPr>
          <p:cNvPr id="6" name="Content Placeholder 5"/>
          <p:cNvSpPr>
            <a:spLocks noGrp="1"/>
          </p:cNvSpPr>
          <p:nvPr>
            <p:ph sz="quarter" idx="11"/>
          </p:nvPr>
        </p:nvSpPr>
        <p:spPr>
          <a:xfrm>
            <a:off x="478988" y="2180720"/>
            <a:ext cx="11236389" cy="423605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Footer Placeholder 3"/>
          <p:cNvSpPr>
            <a:spLocks noGrp="1"/>
          </p:cNvSpPr>
          <p:nvPr>
            <p:ph type="ftr" sz="quarter" idx="12"/>
          </p:nvPr>
        </p:nvSpPr>
        <p:spPr/>
        <p:txBody>
          <a:bodyPr/>
          <a:lstStyle>
            <a:lvl1pPr>
              <a:defRPr>
                <a:solidFill>
                  <a:schemeClr val="bg1"/>
                </a:solidFill>
              </a:defRPr>
            </a:lvl1pPr>
          </a:lstStyle>
          <a:p>
            <a:r>
              <a:rPr lang="en-US"/>
              <a:t>Copyright © 2016 Accenture  All rights reserved.</a:t>
            </a:r>
          </a:p>
        </p:txBody>
      </p:sp>
      <p:sp>
        <p:nvSpPr>
          <p:cNvPr id="7" name="Slide Number Placeholder 6"/>
          <p:cNvSpPr>
            <a:spLocks noGrp="1"/>
          </p:cNvSpPr>
          <p:nvPr>
            <p:ph type="sldNum" sz="quarter" idx="13"/>
          </p:nvPr>
        </p:nvSpPr>
        <p:spPr/>
        <p:txBody>
          <a:bodyPr/>
          <a:lstStyle>
            <a:lvl1pPr>
              <a:defRPr>
                <a:solidFill>
                  <a:schemeClr val="bg1"/>
                </a:solidFill>
              </a:defRPr>
            </a:lvl1pPr>
          </a:lstStyle>
          <a:p>
            <a:pPr>
              <a:defRPr/>
            </a:pPr>
            <a:fld id="{90CBDC3A-D49F-4631-A8C7-55D59B33E5FA}" type="slidenum">
              <a:rPr lang="en-US" smtClean="0"/>
              <a:pPr>
                <a:defRPr/>
              </a:pPr>
              <a:t>‹#›</a:t>
            </a:fld>
            <a:endParaRPr lang="en-US"/>
          </a:p>
        </p:txBody>
      </p:sp>
    </p:spTree>
    <p:extLst>
      <p:ext uri="{BB962C8B-B14F-4D97-AF65-F5344CB8AC3E}">
        <p14:creationId xmlns:p14="http://schemas.microsoft.com/office/powerpoint/2010/main" val="149730565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Divider Slide Image">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478988" y="1018565"/>
            <a:ext cx="11236389" cy="1161492"/>
          </a:xfrm>
          <a:prstGeom prst="rect">
            <a:avLst/>
          </a:prstGeom>
        </p:spPr>
        <p:txBody>
          <a:bodyPr lIns="0" tIns="0" anchor="b" anchorCtr="0">
            <a:noAutofit/>
          </a:bodyPr>
          <a:lstStyle>
            <a:lvl1pPr algn="l">
              <a:lnSpc>
                <a:spcPct val="90000"/>
              </a:lnSpc>
              <a:defRPr sz="3602" b="0" spc="0" baseline="0">
                <a:solidFill>
                  <a:schemeClr val="accent1"/>
                </a:solidFill>
                <a:latin typeface="+mj-lt"/>
                <a:cs typeface="Arial" pitchFamily="34" charset="0"/>
              </a:defRPr>
            </a:lvl1pPr>
          </a:lstStyle>
          <a:p>
            <a:r>
              <a:rPr lang="en-US"/>
              <a:t>Click to edit Master title style </a:t>
            </a:r>
            <a:endParaRPr lang="en-GB"/>
          </a:p>
        </p:txBody>
      </p:sp>
      <p:sp>
        <p:nvSpPr>
          <p:cNvPr id="4" name="Footer Placeholder 3"/>
          <p:cNvSpPr>
            <a:spLocks noGrp="1"/>
          </p:cNvSpPr>
          <p:nvPr>
            <p:ph type="ftr" sz="quarter" idx="10"/>
          </p:nvPr>
        </p:nvSpPr>
        <p:spPr/>
        <p:txBody>
          <a:bodyPr/>
          <a:lstStyle/>
          <a:p>
            <a:r>
              <a:rPr lang="en-AU"/>
              <a:t>Copyright © 2016 Accenture  All rights reserved.</a:t>
            </a:r>
          </a:p>
        </p:txBody>
      </p:sp>
      <p:sp>
        <p:nvSpPr>
          <p:cNvPr id="6" name="Slide Number Placeholder 5"/>
          <p:cNvSpPr>
            <a:spLocks noGrp="1"/>
          </p:cNvSpPr>
          <p:nvPr>
            <p:ph type="sldNum" sz="quarter" idx="11"/>
          </p:nvPr>
        </p:nvSpPr>
        <p:spPr/>
        <p:txBody>
          <a:bodyPr/>
          <a:lstStyle/>
          <a:p>
            <a:pPr>
              <a:defRPr/>
            </a:pPr>
            <a:fld id="{90CBDC3A-D49F-4631-A8C7-55D59B33E5FA}" type="slidenum">
              <a:rPr lang="en-US" smtClean="0"/>
              <a:pPr>
                <a:defRPr/>
              </a:pPr>
              <a:t>‹#›</a:t>
            </a:fld>
            <a:endParaRPr lang="en-US"/>
          </a:p>
        </p:txBody>
      </p:sp>
    </p:spTree>
    <p:extLst>
      <p:ext uri="{BB962C8B-B14F-4D97-AF65-F5344CB8AC3E}">
        <p14:creationId xmlns:p14="http://schemas.microsoft.com/office/powerpoint/2010/main" val="60792912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Divider Slide 3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8988" y="1018947"/>
            <a:ext cx="11236389" cy="1161492"/>
          </a:xfrm>
          <a:prstGeom prst="rect">
            <a:avLst/>
          </a:prstGeom>
        </p:spPr>
        <p:txBody>
          <a:bodyPr lIns="0" tIns="0" anchor="b" anchorCtr="0">
            <a:noAutofit/>
          </a:bodyPr>
          <a:lstStyle>
            <a:lvl1pPr algn="l">
              <a:lnSpc>
                <a:spcPct val="90000"/>
              </a:lnSpc>
              <a:defRPr sz="3602" b="0" spc="0" baseline="0">
                <a:solidFill>
                  <a:schemeClr val="accent1"/>
                </a:solidFill>
                <a:latin typeface="+mj-lt"/>
                <a:cs typeface="Arial" pitchFamily="34" charset="0"/>
              </a:defRPr>
            </a:lvl1pPr>
          </a:lstStyle>
          <a:p>
            <a:r>
              <a:rPr lang="en-US"/>
              <a:t>Click to edit Master title style </a:t>
            </a:r>
            <a:endParaRPr lang="en-GB"/>
          </a:p>
        </p:txBody>
      </p:sp>
      <p:sp>
        <p:nvSpPr>
          <p:cNvPr id="6" name="Content Placeholder 5"/>
          <p:cNvSpPr>
            <a:spLocks noGrp="1"/>
          </p:cNvSpPr>
          <p:nvPr>
            <p:ph sz="quarter" idx="11"/>
          </p:nvPr>
        </p:nvSpPr>
        <p:spPr>
          <a:xfrm>
            <a:off x="478988" y="2180720"/>
            <a:ext cx="11236389" cy="4236057"/>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3" name="Footer Placeholder 2"/>
          <p:cNvSpPr>
            <a:spLocks noGrp="1"/>
          </p:cNvSpPr>
          <p:nvPr>
            <p:ph type="ftr" sz="quarter" idx="12"/>
          </p:nvPr>
        </p:nvSpPr>
        <p:spPr/>
        <p:txBody>
          <a:bodyPr/>
          <a:lstStyle/>
          <a:p>
            <a:r>
              <a:rPr lang="en-AU"/>
              <a:t>Copyright © 2016 Accenture  All rights reserved.</a:t>
            </a:r>
          </a:p>
        </p:txBody>
      </p:sp>
      <p:sp>
        <p:nvSpPr>
          <p:cNvPr id="5" name="Slide Number Placeholder 4"/>
          <p:cNvSpPr>
            <a:spLocks noGrp="1"/>
          </p:cNvSpPr>
          <p:nvPr>
            <p:ph type="sldNum" sz="quarter" idx="13"/>
          </p:nvPr>
        </p:nvSpPr>
        <p:spPr/>
        <p:txBody>
          <a:bodyPr/>
          <a:lstStyle/>
          <a:p>
            <a:pPr>
              <a:defRPr/>
            </a:pPr>
            <a:fld id="{90CBDC3A-D49F-4631-A8C7-55D59B33E5FA}" type="slidenum">
              <a:rPr lang="en-US" smtClean="0"/>
              <a:pPr>
                <a:defRPr/>
              </a:pPr>
              <a:t>‹#›</a:t>
            </a:fld>
            <a:endParaRPr lang="en-US"/>
          </a:p>
        </p:txBody>
      </p:sp>
    </p:spTree>
    <p:extLst>
      <p:ext uri="{BB962C8B-B14F-4D97-AF65-F5344CB8AC3E}">
        <p14:creationId xmlns:p14="http://schemas.microsoft.com/office/powerpoint/2010/main" val="338343889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Footers Only: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325599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3.xml"/><Relationship Id="rId3" Type="http://schemas.openxmlformats.org/officeDocument/2006/relationships/slideLayout" Target="../slideLayouts/slideLayout68.xml"/><Relationship Id="rId7" Type="http://schemas.openxmlformats.org/officeDocument/2006/relationships/slideLayout" Target="../slideLayouts/slideLayout72.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5" Type="http://schemas.openxmlformats.org/officeDocument/2006/relationships/slideLayout" Target="../slideLayouts/slideLayout70.xml"/><Relationship Id="rId10" Type="http://schemas.openxmlformats.org/officeDocument/2006/relationships/image" Target="../media/image24.png"/><Relationship Id="rId4" Type="http://schemas.openxmlformats.org/officeDocument/2006/relationships/slideLayout" Target="../slideLayouts/slideLayout69.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75.xml"/><Relationship Id="rId1" Type="http://schemas.openxmlformats.org/officeDocument/2006/relationships/slideLayout" Target="../slideLayouts/slideLayout74.xml"/><Relationship Id="rId4" Type="http://schemas.openxmlformats.org/officeDocument/2006/relationships/image" Target="../media/image24.png"/></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78.xml"/><Relationship Id="rId2" Type="http://schemas.openxmlformats.org/officeDocument/2006/relationships/slideLayout" Target="../slideLayouts/slideLayout77.xml"/><Relationship Id="rId1" Type="http://schemas.openxmlformats.org/officeDocument/2006/relationships/slideLayout" Target="../slideLayouts/slideLayout76.xml"/><Relationship Id="rId5" Type="http://schemas.openxmlformats.org/officeDocument/2006/relationships/image" Target="../media/image24.pn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slideLayout" Target="../slideLayouts/slideLayout91.xml"/><Relationship Id="rId18" Type="http://schemas.openxmlformats.org/officeDocument/2006/relationships/slideLayout" Target="../slideLayouts/slideLayout96.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17" Type="http://schemas.openxmlformats.org/officeDocument/2006/relationships/slideLayout" Target="../slideLayouts/slideLayout95.xml"/><Relationship Id="rId2" Type="http://schemas.openxmlformats.org/officeDocument/2006/relationships/slideLayout" Target="../slideLayouts/slideLayout80.xml"/><Relationship Id="rId16" Type="http://schemas.openxmlformats.org/officeDocument/2006/relationships/slideLayout" Target="../slideLayouts/slideLayout94.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5" Type="http://schemas.openxmlformats.org/officeDocument/2006/relationships/slideLayout" Target="../slideLayouts/slideLayout93.xml"/><Relationship Id="rId10" Type="http://schemas.openxmlformats.org/officeDocument/2006/relationships/slideLayout" Target="../slideLayouts/slideLayout88.xml"/><Relationship Id="rId19" Type="http://schemas.openxmlformats.org/officeDocument/2006/relationships/theme" Target="../theme/theme6.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slideLayout" Target="../slideLayouts/slideLayout9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8DEAF7F0-ADBE-DA4B-80DE-727BD0E615AA}"/>
              </a:ext>
            </a:extLst>
          </p:cNvPr>
          <p:cNvSpPr txBox="1"/>
          <p:nvPr/>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2020 Accenture. All rights reserved.</a:t>
            </a:r>
            <a:endParaRPr lang="en-US" noProof="0">
              <a:solidFill>
                <a:schemeClr val="tx1">
                  <a:alpha val="75000"/>
                </a:schemeClr>
              </a:solidFill>
            </a:endParaRPr>
          </a:p>
        </p:txBody>
      </p:sp>
      <p:sp>
        <p:nvSpPr>
          <p:cNvPr id="26" name="TextBox 25">
            <a:extLst>
              <a:ext uri="{FF2B5EF4-FFF2-40B4-BE49-F238E27FC236}">
                <a16:creationId xmlns:a16="http://schemas.microsoft.com/office/drawing/2014/main" id="{A54DE5B9-F305-CC4E-9A6A-0DC78956D275}"/>
              </a:ext>
            </a:extLst>
          </p:cNvPr>
          <p:cNvSpPr txBox="1"/>
          <p:nvPr/>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sp>
        <p:nvSpPr>
          <p:cNvPr id="7" name="Slide Number Placeholder 6">
            <a:extLst>
              <a:ext uri="{FF2B5EF4-FFF2-40B4-BE49-F238E27FC236}">
                <a16:creationId xmlns:a16="http://schemas.microsoft.com/office/drawing/2014/main" id="{D6C2DB82-2141-42CD-9AE7-8A744B363FBC}"/>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noFill/>
              </a:defRPr>
            </a:lvl1pPr>
          </a:lstStyle>
          <a:p>
            <a:fld id="{FCD11E77-61A2-E643-9CA9-490F1AE98B2F}" type="slidenum">
              <a:rPr lang="en-US" smtClean="0"/>
              <a:t>‹#›</a:t>
            </a:fld>
            <a:endParaRPr lang="en-US"/>
          </a:p>
        </p:txBody>
      </p:sp>
      <p:sp>
        <p:nvSpPr>
          <p:cNvPr id="2" name="Title Placeholder 1">
            <a:extLst>
              <a:ext uri="{FF2B5EF4-FFF2-40B4-BE49-F238E27FC236}">
                <a16:creationId xmlns:a16="http://schemas.microsoft.com/office/drawing/2014/main" id="{567A189F-CDB6-4881-855E-11E780CE46B1}"/>
              </a:ext>
            </a:extLst>
          </p:cNvPr>
          <p:cNvSpPr>
            <a:spLocks noGrp="1"/>
          </p:cNvSpPr>
          <p:nvPr>
            <p:ph type="title"/>
          </p:nvPr>
        </p:nvSpPr>
        <p:spPr>
          <a:xfrm>
            <a:off x="381000" y="380999"/>
            <a:ext cx="11430000" cy="990601"/>
          </a:xfrm>
          <a:prstGeom prst="rect">
            <a:avLst/>
          </a:prstGeom>
        </p:spPr>
        <p:txBody>
          <a:bodyPr vert="horz" lIns="0" tIns="0" rIns="0" bIns="0" rtlCol="0" anchor="t">
            <a:noAutofit/>
          </a:bodyPr>
          <a:lstStyle/>
          <a:p>
            <a:r>
              <a:rPr lang="en-US"/>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p:ph type="body" idx="1"/>
          </p:nvPr>
        </p:nvSpPr>
        <p:spPr>
          <a:xfrm>
            <a:off x="381000" y="1371600"/>
            <a:ext cx="11430000" cy="4936037"/>
          </a:xfrm>
          <a:prstGeom prst="rect">
            <a:avLst/>
          </a:prstGeom>
        </p:spPr>
        <p:txBody>
          <a:bodyPr vert="horz" lIns="0" tIns="0" rIns="0" bIns="0" rtlCol="0">
            <a:noAutofit/>
          </a:bodyPr>
          <a:lstStyle/>
          <a:p>
            <a:pPr lvl="0"/>
            <a:r>
              <a:rPr lang="en-US"/>
              <a:t>First level (copy 20pt)</a:t>
            </a:r>
          </a:p>
          <a:p>
            <a:pPr lvl="1"/>
            <a:r>
              <a:rPr lang="en-US"/>
              <a:t>Second level (bullet 20pt)</a:t>
            </a:r>
          </a:p>
          <a:p>
            <a:pPr lvl="2"/>
            <a:r>
              <a:rPr lang="en-US"/>
              <a:t>Third level (bullet 20pt)</a:t>
            </a:r>
          </a:p>
          <a:p>
            <a:pPr lvl="3"/>
            <a:r>
              <a:rPr lang="en-US"/>
              <a:t>Fourth level (bullet 18pt)</a:t>
            </a:r>
          </a:p>
          <a:p>
            <a:pPr lvl="4"/>
            <a:r>
              <a:rPr lang="en-US"/>
              <a:t>Fifth level (bullet 18pt)</a:t>
            </a:r>
          </a:p>
          <a:p>
            <a:pPr lvl="5"/>
            <a:r>
              <a:rPr lang="en-US"/>
              <a:t>Sixth level (copy 16pt)</a:t>
            </a:r>
          </a:p>
          <a:p>
            <a:pPr lvl="6"/>
            <a:r>
              <a:rPr lang="en-US"/>
              <a:t>Seventh level (small copy 12pt)</a:t>
            </a:r>
          </a:p>
          <a:p>
            <a:pPr lvl="7"/>
            <a:r>
              <a:rPr lang="en-US"/>
              <a:t>EIGHT LEVEL (DESCRIPTOR 10PT)</a:t>
            </a:r>
          </a:p>
          <a:p>
            <a:pPr lvl="8"/>
            <a:r>
              <a:rPr lang="en-US"/>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fld id="{18D3B1F8-519F-DD4E-8987-2B50276BE314}" type="datetimeFigureOut">
              <a:rPr lang="en-US" smtClean="0"/>
              <a:t>2/7/22</a:t>
            </a:fld>
            <a:endParaRPr lang="en-US"/>
          </a:p>
        </p:txBody>
      </p:sp>
      <p:pic>
        <p:nvPicPr>
          <p:cNvPr id="6" name="Picture 5" descr="A picture containing drawing, clock&#10;&#10;Description automatically generated">
            <a:extLst>
              <a:ext uri="{FF2B5EF4-FFF2-40B4-BE49-F238E27FC236}">
                <a16:creationId xmlns:a16="http://schemas.microsoft.com/office/drawing/2014/main" id="{E306151F-579E-4A3E-8949-882557B1D7B1}"/>
              </a:ext>
            </a:extLst>
          </p:cNvPr>
          <p:cNvPicPr>
            <a:picLocks noChangeAspect="1"/>
          </p:cNvPicPr>
          <p:nvPr/>
        </p:nvPicPr>
        <p:blipFill>
          <a:blip r:embed="rId54" cstate="print">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4093931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3" r:id="rId52"/>
  </p:sldLayoutIdLst>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3976">
          <p15:clr>
            <a:srgbClr val="5ACBF0"/>
          </p15:clr>
        </p15:guide>
        <p15:guide id="5" orient="horz" pos="4148">
          <p15:clr>
            <a:srgbClr val="5ACBF0"/>
          </p15:clr>
        </p15:guide>
        <p15:guide id="6" orient="horz" pos="1224">
          <p15:clr>
            <a:srgbClr val="F26B43"/>
          </p15:clr>
        </p15:guide>
        <p15:guide id="7" pos="5640">
          <p15:clr>
            <a:srgbClr val="F26B43"/>
          </p15:clr>
        </p15:guide>
        <p15:guide id="8">
          <p15:clr>
            <a:srgbClr val="F26B43"/>
          </p15:clr>
        </p15:guide>
        <p15:guide id="9" orient="horz" pos="240">
          <p15:clr>
            <a:srgbClr val="F26B43"/>
          </p15:clr>
        </p15:guide>
        <p15:guide id="10" orient="horz">
          <p15:clr>
            <a:srgbClr val="F26B43"/>
          </p15:clr>
        </p15:guide>
        <p15:guide id="11" pos="7680">
          <p15:clr>
            <a:srgbClr val="F26B43"/>
          </p15:clr>
        </p15:guide>
        <p15:guide id="12" pos="240">
          <p15:clr>
            <a:srgbClr val="F26B43"/>
          </p15:clr>
        </p15:guide>
        <p15:guide id="13" orient="horz" pos="4224">
          <p15:clr>
            <a:srgbClr val="F26B43"/>
          </p15:clr>
        </p15:guide>
        <p15:guide id="14" pos="3840">
          <p15:clr>
            <a:srgbClr val="F26B43"/>
          </p15:clr>
        </p15:guide>
        <p15:guide id="15" pos="2040">
          <p15:clr>
            <a:srgbClr val="F26B43"/>
          </p15:clr>
        </p15:guide>
        <p15:guide id="16" pos="7440">
          <p15:clr>
            <a:srgbClr val="F26B43"/>
          </p15:clr>
        </p15:guide>
        <p15:guide id="17" orient="horz" pos="2232">
          <p15:clr>
            <a:srgbClr val="F26B43"/>
          </p15:clr>
        </p15:guide>
        <p15:guide id="18" orient="horz" pos="32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1"/>
            <a:ext cx="9067800" cy="1295401"/>
          </a:xfrm>
          <a:prstGeom prst="rect">
            <a:avLst/>
          </a:prstGeom>
        </p:spPr>
        <p:txBody>
          <a:bodyPr vert="horz" lIns="0" tIns="45720" rIns="0" bIns="0" rtlCol="0" anchor="t" anchorCtr="0">
            <a:normAutofit/>
          </a:bodyPr>
          <a:lstStyle/>
          <a:p>
            <a:r>
              <a:rPr lang="en-GB"/>
              <a:t>Click to edit Master title style</a:t>
            </a:r>
            <a:endParaRPr lang="en-US"/>
          </a:p>
        </p:txBody>
      </p:sp>
      <p:sp>
        <p:nvSpPr>
          <p:cNvPr id="3" name="Text Placeholder 2"/>
          <p:cNvSpPr>
            <a:spLocks noGrp="1"/>
          </p:cNvSpPr>
          <p:nvPr>
            <p:ph type="body" idx="1"/>
          </p:nvPr>
        </p:nvSpPr>
        <p:spPr>
          <a:xfrm>
            <a:off x="381000" y="1828800"/>
            <a:ext cx="11430000" cy="4686300"/>
          </a:xfrm>
          <a:prstGeom prst="rect">
            <a:avLst/>
          </a:prstGeom>
        </p:spPr>
        <p:txBody>
          <a:bodyPr vert="horz" lIns="0" tIns="91440" rIns="0" bIns="45720" rtlCol="0">
            <a:normAutofit/>
          </a:bodyPr>
          <a:lstStyle/>
          <a:p>
            <a:pPr lvl="0"/>
            <a:r>
              <a:rPr lang="en-US"/>
              <a:t>Edit Master text styles</a:t>
            </a:r>
          </a:p>
          <a:p>
            <a:pPr lvl="1"/>
            <a:r>
              <a:rPr lang="en-US"/>
              <a:t>Second level</a:t>
            </a:r>
          </a:p>
        </p:txBody>
      </p:sp>
      <p:sp>
        <p:nvSpPr>
          <p:cNvPr id="7" name="Footer Placeholder 1">
            <a:extLst>
              <a:ext uri="{FF2B5EF4-FFF2-40B4-BE49-F238E27FC236}">
                <a16:creationId xmlns:a16="http://schemas.microsoft.com/office/drawing/2014/main" id="{6BB69C2C-3591-B246-9285-5CD7032D6EBC}"/>
              </a:ext>
            </a:extLst>
          </p:cNvPr>
          <p:cNvSpPr>
            <a:spLocks noGrp="1"/>
          </p:cNvSpPr>
          <p:nvPr>
            <p:ph type="ftr" sz="quarter" idx="3"/>
          </p:nvPr>
        </p:nvSpPr>
        <p:spPr>
          <a:xfrm>
            <a:off x="381002" y="6519009"/>
            <a:ext cx="5714999" cy="206375"/>
          </a:xfrm>
          <a:prstGeom prst="rect">
            <a:avLst/>
          </a:prstGeom>
        </p:spPr>
        <p:txBody>
          <a:bodyPr/>
          <a:lstStyle>
            <a:lvl1pPr>
              <a:defRPr lang="en-US" sz="1000" kern="1200" dirty="0">
                <a:solidFill>
                  <a:schemeClr val="bg1">
                    <a:lumMod val="65000"/>
                  </a:schemeClr>
                </a:solidFill>
                <a:latin typeface="Arial" panose="020B0604020202020204" pitchFamily="34" charset="0"/>
                <a:ea typeface="+mn-ea"/>
                <a:cs typeface="Arial" panose="020B0604020202020204" pitchFamily="34" charset="0"/>
              </a:defRPr>
            </a:lvl1pPr>
          </a:lstStyle>
          <a:p>
            <a:r>
              <a:rPr lang="en-AU"/>
              <a:t>Copyright 2020 Accenture. All rights reserved.</a:t>
            </a:r>
          </a:p>
        </p:txBody>
      </p:sp>
    </p:spTree>
    <p:extLst>
      <p:ext uri="{BB962C8B-B14F-4D97-AF65-F5344CB8AC3E}">
        <p14:creationId xmlns:p14="http://schemas.microsoft.com/office/powerpoint/2010/main" val="4183475093"/>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Lst>
  <p:hf hdr="0" dt="0"/>
  <p:txStyles>
    <p:titleStyle>
      <a:lvl1pPr marL="0" indent="0" algn="l" defTabSz="914377" rtl="0" eaLnBrk="1" latinLnBrk="0" hangingPunct="1">
        <a:lnSpc>
          <a:spcPct val="70000"/>
        </a:lnSpc>
        <a:spcBef>
          <a:spcPct val="0"/>
        </a:spcBef>
        <a:buNone/>
        <a:defRPr sz="4000" b="0" kern="1200" cap="all" baseline="0">
          <a:solidFill>
            <a:schemeClr val="tx1"/>
          </a:solidFill>
          <a:latin typeface="Arial Black" panose="020B0A04020102020204" pitchFamily="34" charset="0"/>
          <a:ea typeface="+mj-ea"/>
          <a:cs typeface="Arial" panose="020B0604020202020204" pitchFamily="34" charset="0"/>
        </a:defRPr>
      </a:lvl1pPr>
    </p:titleStyle>
    <p:bodyStyle>
      <a:lvl1pPr marL="0" indent="0" algn="l" defTabSz="914377" rtl="0" eaLnBrk="1" latinLnBrk="0" hangingPunct="1">
        <a:lnSpc>
          <a:spcPct val="85000"/>
        </a:lnSpc>
        <a:spcBef>
          <a:spcPts val="0"/>
        </a:spcBef>
        <a:buFont typeface="Arial" panose="020B0604020202020204" pitchFamily="34" charset="0"/>
        <a:buNone/>
        <a:defRPr sz="1800" b="0" kern="1200" cap="all" baseline="0">
          <a:solidFill>
            <a:schemeClr val="tx1"/>
          </a:solidFill>
          <a:latin typeface="Arial Black" panose="020B0A04020102020204" pitchFamily="34" charset="0"/>
          <a:ea typeface="+mn-ea"/>
          <a:cs typeface="Arial" panose="020B0604020202020204" pitchFamily="34" charset="0"/>
        </a:defRPr>
      </a:lvl1pPr>
      <a:lvl2pPr marL="0" indent="0" algn="l" defTabSz="914377" rtl="0" eaLnBrk="1" latinLnBrk="0" hangingPunct="1">
        <a:lnSpc>
          <a:spcPct val="90000"/>
        </a:lnSpc>
        <a:spcBef>
          <a:spcPts val="0"/>
        </a:spcBef>
        <a:spcAft>
          <a:spcPts val="1200"/>
        </a:spcAft>
        <a:buFont typeface="Arial" panose="020B0604020202020204" pitchFamily="34" charset="0"/>
        <a:buNone/>
        <a:defRPr sz="2800" kern="1200">
          <a:solidFill>
            <a:schemeClr val="tx1"/>
          </a:solidFill>
          <a:latin typeface="Arial" panose="020B0604020202020204" pitchFamily="34" charset="0"/>
          <a:ea typeface="+mn-ea"/>
          <a:cs typeface="Arial" panose="020B0604020202020204" pitchFamily="34" charset="0"/>
        </a:defRPr>
      </a:lvl2pPr>
      <a:lvl3pPr marL="0" indent="0" algn="l" defTabSz="914377" rtl="0" eaLnBrk="1" latinLnBrk="0" hangingPunct="1">
        <a:lnSpc>
          <a:spcPct val="110000"/>
        </a:lnSpc>
        <a:spcBef>
          <a:spcPts val="0"/>
        </a:spcBef>
        <a:spcAft>
          <a:spcPts val="900"/>
        </a:spcAft>
        <a:buFont typeface="Arial" panose="020B0604020202020204" pitchFamily="34" charset="0"/>
        <a:buNone/>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p15:clr>
            <a:srgbClr val="F26B43"/>
          </p15:clr>
        </p15:guide>
        <p15:guide id="2" pos="5640">
          <p15:clr>
            <a:srgbClr val="F26B43"/>
          </p15:clr>
        </p15:guide>
        <p15:guide id="4">
          <p15:clr>
            <a:srgbClr val="F26B43"/>
          </p15:clr>
        </p15:guide>
        <p15:guide id="5" orient="horz" pos="240">
          <p15:clr>
            <a:srgbClr val="F26B43"/>
          </p15:clr>
        </p15:guide>
        <p15:guide id="6" orient="horz">
          <p15:clr>
            <a:srgbClr val="F26B43"/>
          </p15:clr>
        </p15:guide>
        <p15:guide id="7"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5" orient="horz" pos="2232">
          <p15:clr>
            <a:srgbClr val="F26B43"/>
          </p15:clr>
        </p15:guide>
        <p15:guide id="16" orient="horz" pos="32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0999"/>
            <a:ext cx="9144000" cy="990601"/>
          </a:xfrm>
          <a:prstGeom prst="rect">
            <a:avLst/>
          </a:prstGeom>
        </p:spPr>
        <p:txBody>
          <a:bodyPr vert="horz" lIns="0" tIns="45720" rIns="0" bIns="0" rtlCol="0" anchor="t" anchorCtr="0">
            <a:normAutofit/>
          </a:bodyPr>
          <a:lstStyle/>
          <a:p>
            <a:r>
              <a:rPr lang="en-GB"/>
              <a:t>Click to edit Master title style</a:t>
            </a:r>
            <a:endParaRPr lang="en-US"/>
          </a:p>
        </p:txBody>
      </p:sp>
      <p:sp>
        <p:nvSpPr>
          <p:cNvPr id="3" name="Text Placeholder 2"/>
          <p:cNvSpPr>
            <a:spLocks noGrp="1"/>
          </p:cNvSpPr>
          <p:nvPr>
            <p:ph type="body" idx="1"/>
          </p:nvPr>
        </p:nvSpPr>
        <p:spPr>
          <a:xfrm>
            <a:off x="381000" y="1828800"/>
            <a:ext cx="11430000" cy="4686300"/>
          </a:xfrm>
          <a:prstGeom prst="rect">
            <a:avLst/>
          </a:prstGeom>
        </p:spPr>
        <p:txBody>
          <a:bodyPr vert="horz" lIns="0" tIns="91440" rIns="0" bIns="45720" rtlCol="0">
            <a:normAutofit/>
          </a:bodyPr>
          <a:lstStyle/>
          <a:p>
            <a:pPr lvl="0"/>
            <a:r>
              <a:rPr lang="en-US"/>
              <a:t>Edit Master text styles</a:t>
            </a:r>
          </a:p>
          <a:p>
            <a:pPr lvl="1"/>
            <a:r>
              <a:rPr lang="en-US"/>
              <a:t>Second level</a:t>
            </a:r>
          </a:p>
          <a:p>
            <a:pPr lvl="2"/>
            <a:r>
              <a:rPr lang="en-US"/>
              <a:t>Third level</a:t>
            </a:r>
          </a:p>
        </p:txBody>
      </p:sp>
      <p:sp>
        <p:nvSpPr>
          <p:cNvPr id="5" name="Footer Placeholder 4"/>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algn="l">
              <a:defRPr sz="1000">
                <a:solidFill>
                  <a:schemeClr val="bg1">
                    <a:lumMod val="65000"/>
                  </a:schemeClr>
                </a:solidFill>
                <a:latin typeface="Arial" panose="020B0604020202020204" pitchFamily="34" charset="0"/>
                <a:cs typeface="Arial" panose="020B0604020202020204" pitchFamily="34" charset="0"/>
              </a:defRPr>
            </a:lvl1pPr>
          </a:lstStyle>
          <a:p>
            <a:r>
              <a:rPr lang="en-US"/>
              <a:t>Copyright © 2020 Accenture. All rights reserved.</a:t>
            </a:r>
          </a:p>
        </p:txBody>
      </p:sp>
      <p:sp>
        <p:nvSpPr>
          <p:cNvPr id="6" name="Slide Number Placeholder 5"/>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a:solidFill>
                  <a:schemeClr val="bg1">
                    <a:lumMod val="65000"/>
                  </a:schemeClr>
                </a:solidFill>
                <a:latin typeface="Arial" panose="020B0604020202020204" pitchFamily="34" charset="0"/>
                <a:cs typeface="Arial" panose="020B0604020202020204" pitchFamily="34" charset="0"/>
              </a:defRPr>
            </a:lvl1pPr>
          </a:lstStyle>
          <a:p>
            <a:fld id="{4F9AC08D-23A9-440E-BCB9-AA1E9877CC38}" type="slidenum">
              <a:rPr lang="en-US" smtClean="0"/>
              <a:pPr/>
              <a:t>‹#›</a:t>
            </a:fld>
            <a:endParaRPr lang="en-US"/>
          </a:p>
        </p:txBody>
      </p:sp>
      <p:pic>
        <p:nvPicPr>
          <p:cNvPr id="7" name="Picture 6" descr="A close up of a logo&#10;&#10;Description automatically generated">
            <a:extLst>
              <a:ext uri="{FF2B5EF4-FFF2-40B4-BE49-F238E27FC236}">
                <a16:creationId xmlns:a16="http://schemas.microsoft.com/office/drawing/2014/main" id="{FB5C140F-231A-284E-AAB0-A698D8A8B12D}"/>
              </a:ext>
            </a:extLst>
          </p:cNvPr>
          <p:cNvPicPr>
            <a:picLocks noChangeAspect="1"/>
          </p:cNvPicPr>
          <p:nvPr/>
        </p:nvPicPr>
        <p:blipFill>
          <a:blip r:embed="rId10"/>
          <a:stretch>
            <a:fillRect/>
          </a:stretch>
        </p:blipFill>
        <p:spPr>
          <a:xfrm>
            <a:off x="9525000" y="342900"/>
            <a:ext cx="2381250" cy="401053"/>
          </a:xfrm>
          <a:prstGeom prst="rect">
            <a:avLst/>
          </a:prstGeom>
        </p:spPr>
      </p:pic>
    </p:spTree>
    <p:extLst>
      <p:ext uri="{BB962C8B-B14F-4D97-AF65-F5344CB8AC3E}">
        <p14:creationId xmlns:p14="http://schemas.microsoft.com/office/powerpoint/2010/main" val="850755331"/>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Lst>
  <p:hf hdr="0" dt="0"/>
  <p:txStyles>
    <p:titleStyle>
      <a:lvl1pPr marL="0" indent="0" algn="l" defTabSz="914377" rtl="0" eaLnBrk="1" latinLnBrk="0" hangingPunct="1">
        <a:lnSpc>
          <a:spcPct val="70000"/>
        </a:lnSpc>
        <a:spcBef>
          <a:spcPct val="0"/>
        </a:spcBef>
        <a:buNone/>
        <a:defRPr sz="4000" b="0" kern="1200" cap="all" baseline="0">
          <a:solidFill>
            <a:schemeClr val="tx1"/>
          </a:solidFill>
          <a:latin typeface="Arial Black" panose="020B0A04020102020204" pitchFamily="34" charset="0"/>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0" kern="1200" cap="none" baseline="0">
          <a:solidFill>
            <a:schemeClr val="tx1"/>
          </a:solidFill>
          <a:latin typeface="Arial Black" panose="020B0A04020102020204" pitchFamily="34" charset="0"/>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52">
          <p15:clr>
            <a:srgbClr val="F26B43"/>
          </p15:clr>
        </p15:guide>
        <p15:guide id="2" pos="5640">
          <p15:clr>
            <a:srgbClr val="F26B43"/>
          </p15:clr>
        </p15:guide>
        <p15:guide id="3">
          <p15:clr>
            <a:srgbClr val="F26B43"/>
          </p15:clr>
        </p15:guide>
        <p15:guide id="6" orient="horz">
          <p15:clr>
            <a:srgbClr val="F26B43"/>
          </p15:clr>
        </p15:guide>
        <p15:guide id="8"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6" orient="horz" pos="240">
          <p15:clr>
            <a:srgbClr val="F26B43"/>
          </p15:clr>
        </p15:guide>
        <p15:guide id="17" orient="horz" pos="410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1"/>
            <a:ext cx="9067800" cy="1295401"/>
          </a:xfrm>
          <a:prstGeom prst="rect">
            <a:avLst/>
          </a:prstGeom>
        </p:spPr>
        <p:txBody>
          <a:bodyPr vert="horz" lIns="0" tIns="45720" rIns="0" bIns="0" rtlCol="0" anchor="t" anchorCtr="0">
            <a:normAutofit/>
          </a:bodyPr>
          <a:lstStyle/>
          <a:p>
            <a:r>
              <a:rPr lang="en-GB"/>
              <a:t>Click to edit Master title style</a:t>
            </a:r>
            <a:endParaRPr lang="en-US"/>
          </a:p>
        </p:txBody>
      </p:sp>
      <p:sp>
        <p:nvSpPr>
          <p:cNvPr id="3" name="Text Placeholder 2"/>
          <p:cNvSpPr>
            <a:spLocks noGrp="1"/>
          </p:cNvSpPr>
          <p:nvPr>
            <p:ph type="body" idx="1"/>
          </p:nvPr>
        </p:nvSpPr>
        <p:spPr>
          <a:xfrm>
            <a:off x="381000" y="1676401"/>
            <a:ext cx="11430000" cy="4842607"/>
          </a:xfrm>
          <a:prstGeom prst="rect">
            <a:avLst/>
          </a:prstGeom>
        </p:spPr>
        <p:txBody>
          <a:bodyPr vert="horz" lIns="0" tIns="91440" rIns="0" bIns="45720" rtlCol="0">
            <a:normAutofit/>
          </a:bodyPr>
          <a:lstStyle/>
          <a:p>
            <a:pPr lvl="0"/>
            <a:r>
              <a:rPr lang="en-US"/>
              <a:t>Edit Master text styles</a:t>
            </a:r>
          </a:p>
          <a:p>
            <a:pPr lvl="1"/>
            <a:r>
              <a:rPr lang="en-US"/>
              <a:t>Second level</a:t>
            </a:r>
          </a:p>
        </p:txBody>
      </p:sp>
      <p:sp>
        <p:nvSpPr>
          <p:cNvPr id="8" name="Footer Placeholder 4"/>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algn="l">
              <a:defRPr sz="1000">
                <a:solidFill>
                  <a:schemeClr val="bg1">
                    <a:lumMod val="65000"/>
                  </a:schemeClr>
                </a:solidFill>
                <a:latin typeface="Arial" panose="020B0604020202020204" pitchFamily="34" charset="0"/>
                <a:cs typeface="Arial" panose="020B0604020202020204" pitchFamily="34" charset="0"/>
              </a:defRPr>
            </a:lvl1pPr>
          </a:lstStyle>
          <a:p>
            <a:r>
              <a:rPr lang="en-US"/>
              <a:t>Copyright 2020 Accenture. All rights reserved.</a:t>
            </a:r>
          </a:p>
        </p:txBody>
      </p:sp>
      <p:sp>
        <p:nvSpPr>
          <p:cNvPr id="9" name="Slide Number Placeholder 5"/>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a:solidFill>
                  <a:schemeClr val="bg1">
                    <a:lumMod val="65000"/>
                  </a:schemeClr>
                </a:solidFill>
                <a:latin typeface="Arial" panose="020B0604020202020204" pitchFamily="34" charset="0"/>
                <a:cs typeface="Arial" panose="020B0604020202020204" pitchFamily="34" charset="0"/>
              </a:defRPr>
            </a:lvl1pPr>
          </a:lstStyle>
          <a:p>
            <a:fld id="{4F9AC08D-23A9-440E-BCB9-AA1E9877CC38}" type="slidenum">
              <a:rPr lang="en-US" smtClean="0"/>
              <a:pPr/>
              <a:t>‹#›</a:t>
            </a:fld>
            <a:endParaRPr lang="en-US"/>
          </a:p>
        </p:txBody>
      </p:sp>
      <p:pic>
        <p:nvPicPr>
          <p:cNvPr id="6" name="Picture 5" descr="A close up of a logo&#10;&#10;Description automatically generated">
            <a:extLst>
              <a:ext uri="{FF2B5EF4-FFF2-40B4-BE49-F238E27FC236}">
                <a16:creationId xmlns:a16="http://schemas.microsoft.com/office/drawing/2014/main" id="{239C1BD3-785F-F749-AD2B-C90E66B89349}"/>
              </a:ext>
            </a:extLst>
          </p:cNvPr>
          <p:cNvPicPr>
            <a:picLocks noChangeAspect="1"/>
          </p:cNvPicPr>
          <p:nvPr/>
        </p:nvPicPr>
        <p:blipFill>
          <a:blip r:embed="rId4"/>
          <a:stretch>
            <a:fillRect/>
          </a:stretch>
        </p:blipFill>
        <p:spPr>
          <a:xfrm>
            <a:off x="9525000" y="342900"/>
            <a:ext cx="2381250" cy="401053"/>
          </a:xfrm>
          <a:prstGeom prst="rect">
            <a:avLst/>
          </a:prstGeom>
        </p:spPr>
      </p:pic>
    </p:spTree>
    <p:extLst>
      <p:ext uri="{BB962C8B-B14F-4D97-AF65-F5344CB8AC3E}">
        <p14:creationId xmlns:p14="http://schemas.microsoft.com/office/powerpoint/2010/main" val="3410447981"/>
      </p:ext>
    </p:extLst>
  </p:cSld>
  <p:clrMap bg1="lt1" tx1="dk1" bg2="lt2" tx2="dk2" accent1="accent1" accent2="accent2" accent3="accent3" accent4="accent4" accent5="accent5" accent6="accent6" hlink="hlink" folHlink="folHlink"/>
  <p:sldLayoutIdLst>
    <p:sldLayoutId id="2147483739" r:id="rId1"/>
    <p:sldLayoutId id="2147483740" r:id="rId2"/>
  </p:sldLayoutIdLst>
  <p:hf hdr="0" dt="0"/>
  <p:txStyles>
    <p:titleStyle>
      <a:lvl1pPr marL="0" indent="0" algn="l" defTabSz="914377" rtl="0" eaLnBrk="1" latinLnBrk="0" hangingPunct="1">
        <a:lnSpc>
          <a:spcPct val="70000"/>
        </a:lnSpc>
        <a:spcBef>
          <a:spcPct val="0"/>
        </a:spcBef>
        <a:buNone/>
        <a:defRPr sz="6000" b="0" kern="1200" cap="all" baseline="0">
          <a:solidFill>
            <a:schemeClr val="tx1"/>
          </a:solidFill>
          <a:latin typeface="Arial Black" panose="020B0A04020102020204" pitchFamily="34" charset="0"/>
          <a:ea typeface="+mj-ea"/>
          <a:cs typeface="Arial" panose="020B0604020202020204" pitchFamily="34" charset="0"/>
        </a:defRPr>
      </a:lvl1pPr>
    </p:titleStyle>
    <p:bodyStyle>
      <a:lvl1pPr marL="57149" indent="0" algn="l" defTabSz="914377" rtl="0" eaLnBrk="1" latinLnBrk="0" hangingPunct="1">
        <a:lnSpc>
          <a:spcPct val="85000"/>
        </a:lnSpc>
        <a:spcBef>
          <a:spcPts val="0"/>
        </a:spcBef>
        <a:buFont typeface="Arial" panose="020B0604020202020204" pitchFamily="34" charset="0"/>
        <a:buNone/>
        <a:defRPr sz="1800" b="0" kern="1200" cap="all" baseline="0">
          <a:solidFill>
            <a:schemeClr val="tx1"/>
          </a:solidFill>
          <a:latin typeface="Arial Black" panose="020B0A04020102020204" pitchFamily="34" charset="0"/>
          <a:ea typeface="Arial Black" panose="020B0A04020102020204" pitchFamily="34" charset="0"/>
          <a:cs typeface="Arial" panose="020B0604020202020204" pitchFamily="34" charset="0"/>
        </a:defRPr>
      </a:lvl1pPr>
      <a:lvl2pPr marL="57149" indent="0" algn="l" defTabSz="914377" rtl="0" eaLnBrk="1" latinLnBrk="0" hangingPunct="1">
        <a:lnSpc>
          <a:spcPct val="90000"/>
        </a:lnSpc>
        <a:spcBef>
          <a:spcPts val="0"/>
        </a:spcBef>
        <a:spcAft>
          <a:spcPts val="1200"/>
        </a:spcAft>
        <a:buFont typeface="Arial" panose="020B0604020202020204" pitchFamily="34" charset="0"/>
        <a:buNone/>
        <a:defRPr sz="2800" kern="1200">
          <a:solidFill>
            <a:schemeClr val="tx1"/>
          </a:solidFill>
          <a:latin typeface="Arial" panose="020B0604020202020204" pitchFamily="34" charset="0"/>
          <a:ea typeface="+mn-ea"/>
          <a:cs typeface="Arial" panose="020B0604020202020204" pitchFamily="34" charset="0"/>
        </a:defRPr>
      </a:lvl2pPr>
      <a:lvl3pPr marL="57149" indent="0" algn="l" defTabSz="914377" rtl="0" eaLnBrk="1" latinLnBrk="0" hangingPunct="1">
        <a:lnSpc>
          <a:spcPct val="110000"/>
        </a:lnSpc>
        <a:spcBef>
          <a:spcPts val="0"/>
        </a:spcBef>
        <a:spcAft>
          <a:spcPts val="900"/>
        </a:spcAft>
        <a:buFont typeface="Arial" panose="020B0604020202020204" pitchFamily="34" charset="0"/>
        <a:buNone/>
        <a:defRPr sz="1800" kern="1200">
          <a:solidFill>
            <a:schemeClr val="tx1"/>
          </a:solidFill>
          <a:latin typeface="+mn-lt"/>
          <a:ea typeface="+mn-ea"/>
          <a:cs typeface="+mn-cs"/>
        </a:defRPr>
      </a:lvl3pPr>
      <a:lvl4pPr marL="22859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400041"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71486"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48">
          <p15:clr>
            <a:srgbClr val="F26B43"/>
          </p15:clr>
        </p15:guide>
        <p15:guide id="2" pos="5640">
          <p15:clr>
            <a:srgbClr val="F26B43"/>
          </p15:clr>
        </p15:guide>
        <p15:guide id="4">
          <p15:clr>
            <a:srgbClr val="F26B43"/>
          </p15:clr>
        </p15:guide>
        <p15:guide id="5" orient="horz" pos="240">
          <p15:clr>
            <a:srgbClr val="F26B43"/>
          </p15:clr>
        </p15:guide>
        <p15:guide id="6" orient="horz">
          <p15:clr>
            <a:srgbClr val="F26B43"/>
          </p15:clr>
        </p15:guide>
        <p15:guide id="7"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orient="horz" pos="2232">
          <p15:clr>
            <a:srgbClr val="F26B43"/>
          </p15:clr>
        </p15:guide>
        <p15:guide id="15" pos="7440">
          <p15:clr>
            <a:srgbClr val="F26B43"/>
          </p15:clr>
        </p15:guide>
        <p15:guide id="16" orient="horz" pos="4104">
          <p15:clr>
            <a:srgbClr val="F26B43"/>
          </p15:clr>
        </p15:guide>
        <p15:guide id="17" orient="horz" pos="324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1"/>
            <a:ext cx="8839200" cy="1295401"/>
          </a:xfrm>
          <a:prstGeom prst="rect">
            <a:avLst/>
          </a:prstGeom>
        </p:spPr>
        <p:txBody>
          <a:bodyPr vert="horz" lIns="0" tIns="45720" rIns="0" bIns="0" rtlCol="0" anchor="t" anchorCtr="0">
            <a:normAutofit/>
          </a:bodyPr>
          <a:lstStyle/>
          <a:p>
            <a:r>
              <a:rPr lang="en-GB"/>
              <a:t>Click to edit Master title style</a:t>
            </a:r>
            <a:endParaRPr lang="en-US"/>
          </a:p>
        </p:txBody>
      </p:sp>
      <p:sp>
        <p:nvSpPr>
          <p:cNvPr id="3" name="Text Placeholder 2"/>
          <p:cNvSpPr>
            <a:spLocks noGrp="1"/>
          </p:cNvSpPr>
          <p:nvPr>
            <p:ph type="body" idx="1"/>
          </p:nvPr>
        </p:nvSpPr>
        <p:spPr>
          <a:xfrm>
            <a:off x="381000" y="1828800"/>
            <a:ext cx="11430000" cy="4690206"/>
          </a:xfrm>
          <a:prstGeom prst="rect">
            <a:avLst/>
          </a:prstGeom>
        </p:spPr>
        <p:txBody>
          <a:bodyPr vert="horz" lIns="0" tIns="91440" rIns="0" bIns="45720" rtlCol="0">
            <a:normAutofit/>
          </a:bodyPr>
          <a:lstStyle/>
          <a:p>
            <a:pPr lvl="0"/>
            <a:r>
              <a:rPr lang="en-US"/>
              <a:t>Edit Master text styles</a:t>
            </a:r>
          </a:p>
          <a:p>
            <a:pPr lvl="1"/>
            <a:r>
              <a:rPr lang="en-US"/>
              <a:t>Second level</a:t>
            </a:r>
          </a:p>
        </p:txBody>
      </p:sp>
      <p:sp>
        <p:nvSpPr>
          <p:cNvPr id="8" name="Footer Placeholder 4"/>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algn="l">
              <a:defRPr sz="1000">
                <a:solidFill>
                  <a:schemeClr val="bg1">
                    <a:lumMod val="65000"/>
                  </a:schemeClr>
                </a:solidFill>
                <a:latin typeface="+mn-lt"/>
              </a:defRPr>
            </a:lvl1pPr>
          </a:lstStyle>
          <a:p>
            <a:r>
              <a:rPr lang="en-US"/>
              <a:t>Copyright 2020 Accenture. All rights reserved.</a:t>
            </a:r>
          </a:p>
        </p:txBody>
      </p:sp>
      <p:sp>
        <p:nvSpPr>
          <p:cNvPr id="9" name="Slide Number Placeholder 5"/>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a:solidFill>
                  <a:schemeClr val="bg1">
                    <a:lumMod val="65000"/>
                  </a:schemeClr>
                </a:solidFill>
                <a:latin typeface="+mn-lt"/>
              </a:defRPr>
            </a:lvl1pPr>
          </a:lstStyle>
          <a:p>
            <a:fld id="{4F9AC08D-23A9-440E-BCB9-AA1E9877CC38}" type="slidenum">
              <a:rPr lang="en-US" smtClean="0"/>
              <a:pPr/>
              <a:t>‹#›</a:t>
            </a:fld>
            <a:endParaRPr lang="en-US"/>
          </a:p>
        </p:txBody>
      </p:sp>
      <p:pic>
        <p:nvPicPr>
          <p:cNvPr id="6" name="Picture 5" descr="A close up of a logo&#10;&#10;Description automatically generated">
            <a:extLst>
              <a:ext uri="{FF2B5EF4-FFF2-40B4-BE49-F238E27FC236}">
                <a16:creationId xmlns:a16="http://schemas.microsoft.com/office/drawing/2014/main" id="{D9710873-58E3-2E45-BBD5-8BEFD0A98C7F}"/>
              </a:ext>
            </a:extLst>
          </p:cNvPr>
          <p:cNvPicPr>
            <a:picLocks noChangeAspect="1"/>
          </p:cNvPicPr>
          <p:nvPr/>
        </p:nvPicPr>
        <p:blipFill>
          <a:blip r:embed="rId5"/>
          <a:stretch>
            <a:fillRect/>
          </a:stretch>
        </p:blipFill>
        <p:spPr>
          <a:xfrm>
            <a:off x="9525000" y="342900"/>
            <a:ext cx="2381250" cy="401053"/>
          </a:xfrm>
          <a:prstGeom prst="rect">
            <a:avLst/>
          </a:prstGeom>
        </p:spPr>
      </p:pic>
    </p:spTree>
    <p:extLst>
      <p:ext uri="{BB962C8B-B14F-4D97-AF65-F5344CB8AC3E}">
        <p14:creationId xmlns:p14="http://schemas.microsoft.com/office/powerpoint/2010/main" val="192320349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Lst>
  <p:hf hdr="0" dt="0"/>
  <p:txStyles>
    <p:titleStyle>
      <a:lvl1pPr marL="0" indent="0" algn="l" defTabSz="914377" rtl="0" eaLnBrk="1" latinLnBrk="0" hangingPunct="1">
        <a:lnSpc>
          <a:spcPct val="70000"/>
        </a:lnSpc>
        <a:spcBef>
          <a:spcPct val="0"/>
        </a:spcBef>
        <a:buNone/>
        <a:defRPr sz="4000" b="0" kern="1200" cap="all" baseline="0">
          <a:solidFill>
            <a:schemeClr val="tx1"/>
          </a:solidFill>
          <a:latin typeface="Arial Black" panose="020B0A04020102020204" pitchFamily="34" charset="0"/>
          <a:ea typeface="+mj-ea"/>
          <a:cs typeface="+mj-cs"/>
        </a:defRPr>
      </a:lvl1pPr>
    </p:titleStyle>
    <p:bodyStyle>
      <a:lvl1pPr marL="57149" indent="0" algn="l" defTabSz="914377" rtl="0" eaLnBrk="1" latinLnBrk="0" hangingPunct="1">
        <a:lnSpc>
          <a:spcPct val="85000"/>
        </a:lnSpc>
        <a:spcBef>
          <a:spcPts val="0"/>
        </a:spcBef>
        <a:buFont typeface="Arial" panose="020B0604020202020204" pitchFamily="34" charset="0"/>
        <a:buNone/>
        <a:defRPr sz="1800" b="0" kern="1200" cap="all" baseline="0">
          <a:solidFill>
            <a:schemeClr val="tx1"/>
          </a:solidFill>
          <a:latin typeface="Arial Black" panose="020B0A04020102020204" pitchFamily="34" charset="0"/>
          <a:ea typeface="+mn-ea"/>
          <a:cs typeface="+mn-cs"/>
        </a:defRPr>
      </a:lvl1pPr>
      <a:lvl2pPr marL="57149" indent="0" algn="l" defTabSz="914377" rtl="0" eaLnBrk="1" latinLnBrk="0" hangingPunct="1">
        <a:lnSpc>
          <a:spcPct val="90000"/>
        </a:lnSpc>
        <a:spcBef>
          <a:spcPts val="0"/>
        </a:spcBef>
        <a:spcAft>
          <a:spcPts val="1200"/>
        </a:spcAft>
        <a:buFont typeface="Arial" panose="020B0604020202020204" pitchFamily="34" charset="0"/>
        <a:buNone/>
        <a:defRPr sz="2800" kern="1200">
          <a:solidFill>
            <a:schemeClr val="tx1"/>
          </a:solidFill>
          <a:latin typeface="Arial" panose="020B0604020202020204" pitchFamily="34" charset="0"/>
          <a:ea typeface="+mn-ea"/>
          <a:cs typeface="Arial" panose="020B0604020202020204" pitchFamily="34" charset="0"/>
        </a:defRPr>
      </a:lvl2pPr>
      <a:lvl3pPr marL="57149" indent="0" algn="l" defTabSz="914377" rtl="0" eaLnBrk="1" latinLnBrk="0" hangingPunct="1">
        <a:lnSpc>
          <a:spcPct val="110000"/>
        </a:lnSpc>
        <a:spcBef>
          <a:spcPts val="0"/>
        </a:spcBef>
        <a:spcAft>
          <a:spcPts val="900"/>
        </a:spcAft>
        <a:buFont typeface="Arial" panose="020B0604020202020204" pitchFamily="34" charset="0"/>
        <a:buNone/>
        <a:defRPr sz="1800" kern="1200">
          <a:solidFill>
            <a:schemeClr val="tx1"/>
          </a:solidFill>
          <a:latin typeface="+mn-lt"/>
          <a:ea typeface="+mn-ea"/>
          <a:cs typeface="+mn-cs"/>
        </a:defRPr>
      </a:lvl3pPr>
      <a:lvl4pPr marL="22859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400041"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71486"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n-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b="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48">
          <p15:clr>
            <a:srgbClr val="F26B43"/>
          </p15:clr>
        </p15:guide>
        <p15:guide id="2" pos="5640">
          <p15:clr>
            <a:srgbClr val="F26B43"/>
          </p15:clr>
        </p15:guide>
        <p15:guide id="4">
          <p15:clr>
            <a:srgbClr val="F26B43"/>
          </p15:clr>
        </p15:guide>
        <p15:guide id="5" orient="horz" pos="240">
          <p15:clr>
            <a:srgbClr val="F26B43"/>
          </p15:clr>
        </p15:guide>
        <p15:guide id="6" orient="horz">
          <p15:clr>
            <a:srgbClr val="F26B43"/>
          </p15:clr>
        </p15:guide>
        <p15:guide id="7"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orient="horz" pos="2232">
          <p15:clr>
            <a:srgbClr val="F26B43"/>
          </p15:clr>
        </p15:guide>
        <p15:guide id="15" pos="7440">
          <p15:clr>
            <a:srgbClr val="F26B43"/>
          </p15:clr>
        </p15:guide>
        <p15:guide id="16" orient="horz" pos="4104">
          <p15:clr>
            <a:srgbClr val="F26B43"/>
          </p15:clr>
        </p15:guide>
        <p15:guide id="17" orient="horz" pos="324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7806" y="1182097"/>
            <a:ext cx="11237759" cy="5128026"/>
          </a:xfrm>
          <a:prstGeom prst="rect">
            <a:avLst/>
          </a:prstGeom>
        </p:spPr>
        <p:txBody>
          <a:bodyPr vert="horz" lIns="0" tIns="60949" rIns="0" bIns="60949" rtlCol="0">
            <a:noAutofit/>
          </a:bodyPr>
          <a:lstStyle/>
          <a:p>
            <a:pPr marL="182636" marR="0" lvl="0" indent="-182636" algn="l" defTabSz="914126" rtl="0" eaLnBrk="1" fontAlgn="base" latinLnBrk="0" hangingPunct="1">
              <a:lnSpc>
                <a:spcPct val="100000"/>
              </a:lnSpc>
              <a:spcBef>
                <a:spcPts val="801"/>
              </a:spcBef>
              <a:spcAft>
                <a:spcPct val="0"/>
              </a:spcAft>
              <a:buClrTx/>
              <a:buSzTx/>
              <a:buFont typeface="Arial" pitchFamily="34" charset="0"/>
              <a:buChar char="•"/>
              <a:tabLst/>
              <a:defRPr/>
            </a:pPr>
            <a:r>
              <a:rPr kumimoji="0" lang="en-GB" sz="1601" b="0" i="0" u="none" strike="noStrike" kern="1200" cap="none" spc="0" normalizeH="0" baseline="0" noProof="0">
                <a:ln>
                  <a:noFill/>
                </a:ln>
                <a:solidFill>
                  <a:srgbClr val="666666"/>
                </a:solidFill>
                <a:effectLst/>
                <a:uLnTx/>
                <a:uFillTx/>
                <a:latin typeface="+mn-lt"/>
                <a:cs typeface="Arial" pitchFamily="34" charset="0"/>
              </a:rPr>
              <a:t>Click to edit Master text styles</a:t>
            </a:r>
          </a:p>
          <a:p>
            <a:pPr marL="182636" marR="0" lvl="1" indent="-182636" algn="l" defTabSz="914126" rtl="0" eaLnBrk="1" fontAlgn="base" latinLnBrk="0" hangingPunct="1">
              <a:lnSpc>
                <a:spcPct val="100000"/>
              </a:lnSpc>
              <a:spcBef>
                <a:spcPts val="801"/>
              </a:spcBef>
              <a:spcAft>
                <a:spcPct val="0"/>
              </a:spcAft>
              <a:buClrTx/>
              <a:buSzTx/>
              <a:buFont typeface="Arial" pitchFamily="34" charset="0"/>
              <a:buChar char="•"/>
              <a:tabLst/>
              <a:defRPr/>
            </a:pPr>
            <a:r>
              <a:rPr kumimoji="0" lang="en-GB" sz="1601" b="0" i="0" u="none" strike="noStrike" kern="1200" cap="none" spc="0" normalizeH="0" baseline="0" noProof="0">
                <a:ln>
                  <a:noFill/>
                </a:ln>
                <a:solidFill>
                  <a:srgbClr val="666666"/>
                </a:solidFill>
                <a:effectLst/>
                <a:uLnTx/>
                <a:uFillTx/>
                <a:latin typeface="+mn-lt"/>
                <a:cs typeface="Arial" pitchFamily="34" charset="0"/>
              </a:rPr>
              <a:t>Second level</a:t>
            </a:r>
          </a:p>
          <a:p>
            <a:pPr marL="182636" marR="0" lvl="2" indent="-182636" algn="l" defTabSz="914126" rtl="0" eaLnBrk="1" fontAlgn="base" latinLnBrk="0" hangingPunct="1">
              <a:lnSpc>
                <a:spcPct val="100000"/>
              </a:lnSpc>
              <a:spcBef>
                <a:spcPts val="801"/>
              </a:spcBef>
              <a:spcAft>
                <a:spcPct val="0"/>
              </a:spcAft>
              <a:buClrTx/>
              <a:buSzTx/>
              <a:buFont typeface="Arial" pitchFamily="34" charset="0"/>
              <a:buChar char="•"/>
              <a:tabLst/>
              <a:defRPr/>
            </a:pPr>
            <a:r>
              <a:rPr kumimoji="0" lang="en-GB" sz="1601" b="0" i="0" u="none" strike="noStrike" kern="1200" cap="none" spc="0" normalizeH="0" baseline="0" noProof="0">
                <a:ln>
                  <a:noFill/>
                </a:ln>
                <a:solidFill>
                  <a:srgbClr val="666666"/>
                </a:solidFill>
                <a:effectLst/>
                <a:uLnTx/>
                <a:uFillTx/>
                <a:latin typeface="+mn-lt"/>
                <a:cs typeface="Arial" pitchFamily="34" charset="0"/>
              </a:rPr>
              <a:t>Third level</a:t>
            </a:r>
          </a:p>
          <a:p>
            <a:pPr marL="182636" marR="0" lvl="3" indent="-182636" algn="l" defTabSz="914126" rtl="0" eaLnBrk="1" fontAlgn="base" latinLnBrk="0" hangingPunct="1">
              <a:lnSpc>
                <a:spcPct val="100000"/>
              </a:lnSpc>
              <a:spcBef>
                <a:spcPts val="801"/>
              </a:spcBef>
              <a:spcAft>
                <a:spcPct val="0"/>
              </a:spcAft>
              <a:buClrTx/>
              <a:buSzTx/>
              <a:buFont typeface="Arial" pitchFamily="34" charset="0"/>
              <a:buChar char="•"/>
              <a:tabLst/>
              <a:defRPr/>
            </a:pPr>
            <a:r>
              <a:rPr kumimoji="0" lang="en-GB" sz="1601" b="0" i="0" u="none" strike="noStrike" kern="1200" cap="none" spc="0" normalizeH="0" baseline="0" noProof="0">
                <a:ln>
                  <a:noFill/>
                </a:ln>
                <a:solidFill>
                  <a:srgbClr val="666666"/>
                </a:solidFill>
                <a:effectLst/>
                <a:uLnTx/>
                <a:uFillTx/>
                <a:latin typeface="+mn-lt"/>
                <a:cs typeface="Arial" pitchFamily="34" charset="0"/>
              </a:rPr>
              <a:t>Fourth level</a:t>
            </a:r>
          </a:p>
          <a:p>
            <a:pPr marL="182636" marR="0" lvl="4" indent="-182636" algn="l" defTabSz="914126" rtl="0" eaLnBrk="1" fontAlgn="base" latinLnBrk="0" hangingPunct="1">
              <a:lnSpc>
                <a:spcPct val="100000"/>
              </a:lnSpc>
              <a:spcBef>
                <a:spcPts val="801"/>
              </a:spcBef>
              <a:spcAft>
                <a:spcPct val="0"/>
              </a:spcAft>
              <a:buClrTx/>
              <a:buSzTx/>
              <a:buFont typeface="Arial" pitchFamily="34" charset="0"/>
              <a:buChar char="•"/>
              <a:tabLst/>
              <a:defRPr/>
            </a:pPr>
            <a:r>
              <a:rPr kumimoji="0" lang="en-GB" sz="1601" b="0" i="0" u="none" strike="noStrike" kern="1200" cap="none" spc="0" normalizeH="0" baseline="0" noProof="0">
                <a:ln>
                  <a:noFill/>
                </a:ln>
                <a:solidFill>
                  <a:srgbClr val="666666"/>
                </a:solidFill>
                <a:effectLst/>
                <a:uLnTx/>
                <a:uFillTx/>
                <a:latin typeface="+mn-lt"/>
                <a:cs typeface="Arial" pitchFamily="34" charset="0"/>
              </a:rPr>
              <a:t>Fifth level</a:t>
            </a:r>
            <a:endParaRPr kumimoji="0" lang="en-AU" sz="1601" b="0" i="0" u="none" strike="noStrike" kern="1200" cap="none" spc="0" normalizeH="0" baseline="0" noProof="0">
              <a:ln>
                <a:noFill/>
              </a:ln>
              <a:solidFill>
                <a:srgbClr val="666666"/>
              </a:solidFill>
              <a:effectLst/>
              <a:uLnTx/>
              <a:uFillTx/>
              <a:latin typeface="+mn-lt"/>
              <a:cs typeface="Arial" pitchFamily="34" charset="0"/>
            </a:endParaRPr>
          </a:p>
        </p:txBody>
      </p:sp>
      <p:sp>
        <p:nvSpPr>
          <p:cNvPr id="2" name="Title Placeholder 1"/>
          <p:cNvSpPr>
            <a:spLocks noGrp="1"/>
          </p:cNvSpPr>
          <p:nvPr>
            <p:ph type="title"/>
          </p:nvPr>
        </p:nvSpPr>
        <p:spPr>
          <a:xfrm>
            <a:off x="477806" y="2"/>
            <a:ext cx="11237759" cy="1095121"/>
          </a:xfrm>
          <a:prstGeom prst="rect">
            <a:avLst/>
          </a:prstGeom>
        </p:spPr>
        <p:txBody>
          <a:bodyPr vert="horz" lIns="0" tIns="60949" rIns="0" bIns="0" rtlCol="0" anchor="b" anchorCtr="0">
            <a:noAutofit/>
          </a:bodyPr>
          <a:lstStyle/>
          <a:p>
            <a:pPr lvl="0"/>
            <a:r>
              <a:rPr lang="en-GB"/>
              <a:t>Click to edit Master title style</a:t>
            </a:r>
            <a:endParaRPr lang="en-AU"/>
          </a:p>
        </p:txBody>
      </p:sp>
      <p:sp>
        <p:nvSpPr>
          <p:cNvPr id="5" name="Slide Number Placeholder 4"/>
          <p:cNvSpPr>
            <a:spLocks noGrp="1"/>
          </p:cNvSpPr>
          <p:nvPr>
            <p:ph type="sldNum" sz="quarter" idx="4"/>
          </p:nvPr>
        </p:nvSpPr>
        <p:spPr>
          <a:xfrm flipH="1">
            <a:off x="11037771" y="6544540"/>
            <a:ext cx="677793" cy="161888"/>
          </a:xfrm>
          <a:prstGeom prst="rect">
            <a:avLst/>
          </a:prstGeom>
        </p:spPr>
        <p:txBody>
          <a:bodyPr vert="horz" wrap="square" lIns="121899" tIns="60949" rIns="0" bIns="60949" numCol="1" anchor="ctr" anchorCtr="0" compatLnSpc="1">
            <a:prstTxWarp prst="textNoShape">
              <a:avLst/>
            </a:prstTxWarp>
            <a:noAutofit/>
          </a:bodyPr>
          <a:lstStyle>
            <a:lvl1pPr algn="r">
              <a:defRPr sz="1001">
                <a:solidFill>
                  <a:schemeClr val="tx2"/>
                </a:solidFill>
              </a:defRPr>
            </a:lvl1pPr>
          </a:lstStyle>
          <a:p>
            <a:pPr>
              <a:defRPr/>
            </a:pPr>
            <a:fld id="{90CBDC3A-D49F-4631-A8C7-55D59B33E5FA}" type="slidenum">
              <a:rPr lang="en-US" smtClean="0"/>
              <a:pPr>
                <a:defRPr/>
              </a:pPr>
              <a:t>‹#›</a:t>
            </a:fld>
            <a:endParaRPr lang="en-US"/>
          </a:p>
        </p:txBody>
      </p:sp>
      <p:sp>
        <p:nvSpPr>
          <p:cNvPr id="4" name="Footer Placeholder 3"/>
          <p:cNvSpPr>
            <a:spLocks noGrp="1"/>
          </p:cNvSpPr>
          <p:nvPr>
            <p:ph type="ftr" sz="quarter" idx="3"/>
          </p:nvPr>
        </p:nvSpPr>
        <p:spPr>
          <a:xfrm flipH="1">
            <a:off x="477806" y="6544540"/>
            <a:ext cx="5577479" cy="161888"/>
          </a:xfrm>
          <a:prstGeom prst="rect">
            <a:avLst/>
          </a:prstGeom>
          <a:noFill/>
        </p:spPr>
        <p:txBody>
          <a:bodyPr wrap="square" lIns="0" tIns="60949" rIns="121899" bIns="60949" anchor="ctr" anchorCtr="0">
            <a:noAutofit/>
          </a:bodyPr>
          <a:lstStyle>
            <a:lvl1pPr>
              <a:defRPr lang="en-AU" sz="1001">
                <a:solidFill>
                  <a:schemeClr val="tx2"/>
                </a:solidFill>
              </a:defRPr>
            </a:lvl1pPr>
          </a:lstStyle>
          <a:p>
            <a:r>
              <a:rPr lang="en-AU"/>
              <a:t>Copyright © 2016 Accenture  All rights reserved.</a:t>
            </a:r>
          </a:p>
        </p:txBody>
      </p:sp>
    </p:spTree>
    <p:extLst>
      <p:ext uri="{BB962C8B-B14F-4D97-AF65-F5344CB8AC3E}">
        <p14:creationId xmlns:p14="http://schemas.microsoft.com/office/powerpoint/2010/main" val="2482171033"/>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Lst>
  <p:hf hdr="0" dt="0"/>
  <p:txStyles>
    <p:titleStyle>
      <a:lvl1pPr algn="l" rtl="0" eaLnBrk="1" fontAlgn="base" hangingPunct="1">
        <a:lnSpc>
          <a:spcPct val="100000"/>
        </a:lnSpc>
        <a:spcBef>
          <a:spcPct val="0"/>
        </a:spcBef>
        <a:spcAft>
          <a:spcPct val="0"/>
        </a:spcAft>
        <a:buFont typeface="Arial" charset="0"/>
        <a:defRPr lang="en-AU" sz="2301" kern="1200" spc="0" baseline="0" dirty="0" smtClean="0">
          <a:solidFill>
            <a:schemeClr val="tx1"/>
          </a:solidFill>
          <a:latin typeface="+mj-lt"/>
          <a:ea typeface="Arial" pitchFamily="-105" charset="-52"/>
          <a:cs typeface="Arial" pitchFamily="34" charset="0"/>
        </a:defRPr>
      </a:lvl1pPr>
      <a:lvl2pPr algn="l" rtl="0" eaLnBrk="1" fontAlgn="base" hangingPunct="1">
        <a:lnSpc>
          <a:spcPts val="3467"/>
        </a:lnSpc>
        <a:spcBef>
          <a:spcPct val="0"/>
        </a:spcBef>
        <a:spcAft>
          <a:spcPct val="0"/>
        </a:spcAft>
        <a:buFont typeface="Arial" charset="0"/>
        <a:defRPr sz="3201">
          <a:solidFill>
            <a:schemeClr val="tx1"/>
          </a:solidFill>
          <a:latin typeface="Arial" pitchFamily="-105" charset="-52"/>
          <a:ea typeface="Arial" pitchFamily="-105" charset="-52"/>
          <a:cs typeface="Arial" pitchFamily="-105" charset="-52"/>
        </a:defRPr>
      </a:lvl2pPr>
      <a:lvl3pPr algn="l" rtl="0" eaLnBrk="1" fontAlgn="base" hangingPunct="1">
        <a:lnSpc>
          <a:spcPts val="3467"/>
        </a:lnSpc>
        <a:spcBef>
          <a:spcPct val="0"/>
        </a:spcBef>
        <a:spcAft>
          <a:spcPct val="0"/>
        </a:spcAft>
        <a:buFont typeface="Arial" charset="0"/>
        <a:defRPr sz="3201">
          <a:solidFill>
            <a:schemeClr val="tx1"/>
          </a:solidFill>
          <a:latin typeface="Arial" pitchFamily="-105" charset="-52"/>
          <a:ea typeface="Arial" pitchFamily="-105" charset="-52"/>
          <a:cs typeface="Arial" pitchFamily="-105" charset="-52"/>
        </a:defRPr>
      </a:lvl3pPr>
      <a:lvl4pPr algn="l" rtl="0" eaLnBrk="1" fontAlgn="base" hangingPunct="1">
        <a:lnSpc>
          <a:spcPts val="3467"/>
        </a:lnSpc>
        <a:spcBef>
          <a:spcPct val="0"/>
        </a:spcBef>
        <a:spcAft>
          <a:spcPct val="0"/>
        </a:spcAft>
        <a:buFont typeface="Arial" charset="0"/>
        <a:defRPr sz="3201">
          <a:solidFill>
            <a:schemeClr val="tx1"/>
          </a:solidFill>
          <a:latin typeface="Arial" pitchFamily="-105" charset="-52"/>
          <a:ea typeface="Arial" pitchFamily="-105" charset="-52"/>
          <a:cs typeface="Arial" pitchFamily="-105" charset="-52"/>
        </a:defRPr>
      </a:lvl4pPr>
      <a:lvl5pPr algn="l" rtl="0" eaLnBrk="1" fontAlgn="base" hangingPunct="1">
        <a:lnSpc>
          <a:spcPts val="3467"/>
        </a:lnSpc>
        <a:spcBef>
          <a:spcPct val="0"/>
        </a:spcBef>
        <a:spcAft>
          <a:spcPct val="0"/>
        </a:spcAft>
        <a:buFont typeface="Arial" charset="0"/>
        <a:defRPr sz="3201">
          <a:solidFill>
            <a:schemeClr val="tx1"/>
          </a:solidFill>
          <a:latin typeface="Arial" pitchFamily="-105" charset="-52"/>
          <a:ea typeface="Arial" pitchFamily="-105" charset="-52"/>
          <a:cs typeface="Arial" pitchFamily="-105" charset="-52"/>
        </a:defRPr>
      </a:lvl5pPr>
      <a:lvl6pPr marL="609737" algn="l" rtl="0" eaLnBrk="1" fontAlgn="base" hangingPunct="1">
        <a:spcBef>
          <a:spcPct val="0"/>
        </a:spcBef>
        <a:spcAft>
          <a:spcPct val="0"/>
        </a:spcAft>
        <a:buFont typeface="Arial" pitchFamily="-105" charset="-52"/>
        <a:defRPr sz="3501">
          <a:solidFill>
            <a:schemeClr val="tx1"/>
          </a:solidFill>
          <a:latin typeface="Arial" pitchFamily="-105" charset="-52"/>
          <a:ea typeface="Arial" pitchFamily="-105" charset="-52"/>
          <a:cs typeface="Arial" pitchFamily="-105" charset="-52"/>
        </a:defRPr>
      </a:lvl6pPr>
      <a:lvl7pPr marL="1219474" algn="l" rtl="0" eaLnBrk="1" fontAlgn="base" hangingPunct="1">
        <a:spcBef>
          <a:spcPct val="0"/>
        </a:spcBef>
        <a:spcAft>
          <a:spcPct val="0"/>
        </a:spcAft>
        <a:buFont typeface="Arial" pitchFamily="-105" charset="-52"/>
        <a:defRPr sz="3501">
          <a:solidFill>
            <a:schemeClr val="tx1"/>
          </a:solidFill>
          <a:latin typeface="Arial" pitchFamily="-105" charset="-52"/>
          <a:ea typeface="Arial" pitchFamily="-105" charset="-52"/>
          <a:cs typeface="Arial" pitchFamily="-105" charset="-52"/>
        </a:defRPr>
      </a:lvl7pPr>
      <a:lvl8pPr marL="1829211" algn="l" rtl="0" eaLnBrk="1" fontAlgn="base" hangingPunct="1">
        <a:spcBef>
          <a:spcPct val="0"/>
        </a:spcBef>
        <a:spcAft>
          <a:spcPct val="0"/>
        </a:spcAft>
        <a:buFont typeface="Arial" pitchFamily="-105" charset="-52"/>
        <a:defRPr sz="3501">
          <a:solidFill>
            <a:schemeClr val="tx1"/>
          </a:solidFill>
          <a:latin typeface="Arial" pitchFamily="-105" charset="-52"/>
          <a:ea typeface="Arial" pitchFamily="-105" charset="-52"/>
          <a:cs typeface="Arial" pitchFamily="-105" charset="-52"/>
        </a:defRPr>
      </a:lvl8pPr>
      <a:lvl9pPr marL="2438948" algn="l" rtl="0" eaLnBrk="1" fontAlgn="base" hangingPunct="1">
        <a:spcBef>
          <a:spcPct val="0"/>
        </a:spcBef>
        <a:spcAft>
          <a:spcPct val="0"/>
        </a:spcAft>
        <a:buFont typeface="Arial" pitchFamily="-105" charset="-52"/>
        <a:defRPr sz="3501">
          <a:solidFill>
            <a:schemeClr val="tx1"/>
          </a:solidFill>
          <a:latin typeface="Arial" pitchFamily="-105" charset="-52"/>
          <a:ea typeface="Arial" pitchFamily="-105" charset="-52"/>
          <a:cs typeface="Arial" pitchFamily="-105" charset="-52"/>
        </a:defRPr>
      </a:lvl9pPr>
    </p:titleStyle>
    <p:bodyStyle>
      <a:lvl1pPr marL="182636" marR="0" indent="-182636" algn="l" defTabSz="914126" rtl="0" eaLnBrk="1" fontAlgn="base" latinLnBrk="0" hangingPunct="1">
        <a:lnSpc>
          <a:spcPct val="100000"/>
        </a:lnSpc>
        <a:spcBef>
          <a:spcPts val="801"/>
        </a:spcBef>
        <a:spcAft>
          <a:spcPct val="0"/>
        </a:spcAft>
        <a:buClrTx/>
        <a:buSzTx/>
        <a:buFont typeface="Arial" pitchFamily="34" charset="0"/>
        <a:buChar char="•"/>
        <a:tabLst/>
        <a:defRPr sz="1601" kern="1200">
          <a:solidFill>
            <a:schemeClr val="tx2"/>
          </a:solidFill>
          <a:latin typeface="+mn-lt"/>
          <a:ea typeface="Arial" pitchFamily="-105" charset="-52"/>
          <a:cs typeface="Arial" pitchFamily="34" charset="0"/>
        </a:defRPr>
      </a:lvl1pPr>
      <a:lvl2pPr marL="449442" marR="0" indent="-266807" algn="l" defTabSz="914126" rtl="0" eaLnBrk="1" fontAlgn="base" latinLnBrk="0" hangingPunct="1">
        <a:lnSpc>
          <a:spcPct val="100000"/>
        </a:lnSpc>
        <a:spcBef>
          <a:spcPts val="801"/>
        </a:spcBef>
        <a:spcAft>
          <a:spcPct val="0"/>
        </a:spcAft>
        <a:buClrTx/>
        <a:buSzTx/>
        <a:buFont typeface="Arial" pitchFamily="34" charset="0"/>
        <a:buChar char="–"/>
        <a:tabLst/>
        <a:defRPr sz="1601" kern="1200">
          <a:solidFill>
            <a:schemeClr val="tx2"/>
          </a:solidFill>
          <a:latin typeface="+mn-lt"/>
          <a:ea typeface="Arial" pitchFamily="-105" charset="-52"/>
          <a:cs typeface="Arial" pitchFamily="34" charset="0"/>
        </a:defRPr>
      </a:lvl2pPr>
      <a:lvl3pPr marL="625725" marR="0" indent="-176283" algn="l" defTabSz="914126" rtl="0" eaLnBrk="1" fontAlgn="base" latinLnBrk="0" hangingPunct="1">
        <a:lnSpc>
          <a:spcPct val="100000"/>
        </a:lnSpc>
        <a:spcBef>
          <a:spcPts val="801"/>
        </a:spcBef>
        <a:spcAft>
          <a:spcPct val="0"/>
        </a:spcAft>
        <a:buClrTx/>
        <a:buSzTx/>
        <a:buFont typeface="Arial" pitchFamily="34" charset="0"/>
        <a:buChar char="•"/>
        <a:tabLst/>
        <a:defRPr sz="1601" kern="1200">
          <a:solidFill>
            <a:schemeClr val="tx2"/>
          </a:solidFill>
          <a:latin typeface="+mn-lt"/>
          <a:ea typeface="Arial" pitchFamily="-105" charset="-52"/>
          <a:cs typeface="Arial" pitchFamily="34" charset="0"/>
        </a:defRPr>
      </a:lvl3pPr>
      <a:lvl4pPr marL="898884" marR="0" indent="-273159" algn="l" defTabSz="914126" rtl="0" eaLnBrk="1" fontAlgn="base" latinLnBrk="0" hangingPunct="1">
        <a:lnSpc>
          <a:spcPct val="100000"/>
        </a:lnSpc>
        <a:spcBef>
          <a:spcPts val="801"/>
        </a:spcBef>
        <a:spcAft>
          <a:spcPct val="0"/>
        </a:spcAft>
        <a:buClrTx/>
        <a:buSzTx/>
        <a:buFont typeface="Arial" pitchFamily="34" charset="0"/>
        <a:buChar char="–"/>
        <a:tabLst/>
        <a:defRPr sz="1601" kern="1200">
          <a:solidFill>
            <a:schemeClr val="tx2"/>
          </a:solidFill>
          <a:latin typeface="+mn-lt"/>
          <a:ea typeface="Arial" pitchFamily="-105" charset="-52"/>
          <a:cs typeface="Arial" pitchFamily="34" charset="0"/>
        </a:defRPr>
      </a:lvl4pPr>
      <a:lvl5pPr marL="1075167" marR="0" indent="-176283" algn="l" defTabSz="914126" rtl="0" eaLnBrk="1" fontAlgn="base" latinLnBrk="0" hangingPunct="1">
        <a:lnSpc>
          <a:spcPct val="100000"/>
        </a:lnSpc>
        <a:spcBef>
          <a:spcPts val="801"/>
        </a:spcBef>
        <a:spcAft>
          <a:spcPct val="0"/>
        </a:spcAft>
        <a:buClrTx/>
        <a:buSzTx/>
        <a:buFont typeface="Arial" pitchFamily="34" charset="0"/>
        <a:buChar char="•"/>
        <a:tabLst/>
        <a:defRPr sz="1601" kern="1200">
          <a:solidFill>
            <a:schemeClr val="tx2"/>
          </a:solidFill>
          <a:latin typeface="+mn-lt"/>
          <a:ea typeface="Arial" pitchFamily="-105" charset="-52"/>
          <a:cs typeface="Arial" pitchFamily="34" charset="0"/>
        </a:defRPr>
      </a:lvl5pPr>
      <a:lvl6pPr marL="3353554" indent="-304869" algn="l" defTabSz="1219474" rtl="0" eaLnBrk="1" latinLnBrk="0" hangingPunct="1">
        <a:spcBef>
          <a:spcPct val="20000"/>
        </a:spcBef>
        <a:buFont typeface="Arial" pitchFamily="34" charset="0"/>
        <a:buChar char="•"/>
        <a:defRPr sz="2701" kern="1200">
          <a:solidFill>
            <a:schemeClr val="tx1"/>
          </a:solidFill>
          <a:latin typeface="+mn-lt"/>
          <a:ea typeface="+mn-ea"/>
          <a:cs typeface="+mn-cs"/>
        </a:defRPr>
      </a:lvl6pPr>
      <a:lvl7pPr marL="3963291" indent="-304869" algn="l" defTabSz="1219474" rtl="0" eaLnBrk="1" latinLnBrk="0" hangingPunct="1">
        <a:spcBef>
          <a:spcPct val="20000"/>
        </a:spcBef>
        <a:buFont typeface="Arial" pitchFamily="34" charset="0"/>
        <a:buChar char="•"/>
        <a:defRPr sz="2701" kern="1200">
          <a:solidFill>
            <a:schemeClr val="tx1"/>
          </a:solidFill>
          <a:latin typeface="+mn-lt"/>
          <a:ea typeface="+mn-ea"/>
          <a:cs typeface="+mn-cs"/>
        </a:defRPr>
      </a:lvl7pPr>
      <a:lvl8pPr marL="4573028" indent="-304869" algn="l" defTabSz="1219474" rtl="0" eaLnBrk="1" latinLnBrk="0" hangingPunct="1">
        <a:spcBef>
          <a:spcPct val="20000"/>
        </a:spcBef>
        <a:buFont typeface="Arial" pitchFamily="34" charset="0"/>
        <a:buChar char="•"/>
        <a:defRPr sz="2701" kern="1200">
          <a:solidFill>
            <a:schemeClr val="tx1"/>
          </a:solidFill>
          <a:latin typeface="+mn-lt"/>
          <a:ea typeface="+mn-ea"/>
          <a:cs typeface="+mn-cs"/>
        </a:defRPr>
      </a:lvl8pPr>
      <a:lvl9pPr marL="5182764" indent="-304869" algn="l" defTabSz="1219474" rtl="0" eaLnBrk="1" latinLnBrk="0" hangingPunct="1">
        <a:spcBef>
          <a:spcPct val="20000"/>
        </a:spcBef>
        <a:buFont typeface="Arial" pitchFamily="34" charset="0"/>
        <a:buChar char="•"/>
        <a:defRPr sz="2701" kern="1200">
          <a:solidFill>
            <a:schemeClr val="tx1"/>
          </a:solidFill>
          <a:latin typeface="+mn-lt"/>
          <a:ea typeface="+mn-ea"/>
          <a:cs typeface="+mn-cs"/>
        </a:defRPr>
      </a:lvl9pPr>
    </p:bodyStyle>
    <p:otherStyle>
      <a:defPPr>
        <a:defRPr lang="en-US"/>
      </a:defPPr>
      <a:lvl1pPr marL="0" algn="l" defTabSz="1219474" rtl="0" eaLnBrk="1" latinLnBrk="0" hangingPunct="1">
        <a:defRPr sz="2401" kern="1200">
          <a:solidFill>
            <a:schemeClr val="tx1"/>
          </a:solidFill>
          <a:latin typeface="+mn-lt"/>
          <a:ea typeface="+mn-ea"/>
          <a:cs typeface="+mn-cs"/>
        </a:defRPr>
      </a:lvl1pPr>
      <a:lvl2pPr marL="609737" algn="l" defTabSz="1219474" rtl="0" eaLnBrk="1" latinLnBrk="0" hangingPunct="1">
        <a:defRPr sz="2401" kern="1200">
          <a:solidFill>
            <a:schemeClr val="tx1"/>
          </a:solidFill>
          <a:latin typeface="+mn-lt"/>
          <a:ea typeface="+mn-ea"/>
          <a:cs typeface="+mn-cs"/>
        </a:defRPr>
      </a:lvl2pPr>
      <a:lvl3pPr marL="1219474" algn="l" defTabSz="1219474" rtl="0" eaLnBrk="1" latinLnBrk="0" hangingPunct="1">
        <a:defRPr sz="2401" kern="1200">
          <a:solidFill>
            <a:schemeClr val="tx1"/>
          </a:solidFill>
          <a:latin typeface="+mn-lt"/>
          <a:ea typeface="+mn-ea"/>
          <a:cs typeface="+mn-cs"/>
        </a:defRPr>
      </a:lvl3pPr>
      <a:lvl4pPr marL="1829211" algn="l" defTabSz="1219474" rtl="0" eaLnBrk="1" latinLnBrk="0" hangingPunct="1">
        <a:defRPr sz="2401" kern="1200">
          <a:solidFill>
            <a:schemeClr val="tx1"/>
          </a:solidFill>
          <a:latin typeface="+mn-lt"/>
          <a:ea typeface="+mn-ea"/>
          <a:cs typeface="+mn-cs"/>
        </a:defRPr>
      </a:lvl4pPr>
      <a:lvl5pPr marL="2438948" algn="l" defTabSz="1219474" rtl="0" eaLnBrk="1" latinLnBrk="0" hangingPunct="1">
        <a:defRPr sz="2401" kern="1200">
          <a:solidFill>
            <a:schemeClr val="tx1"/>
          </a:solidFill>
          <a:latin typeface="+mn-lt"/>
          <a:ea typeface="+mn-ea"/>
          <a:cs typeface="+mn-cs"/>
        </a:defRPr>
      </a:lvl5pPr>
      <a:lvl6pPr marL="3048685" algn="l" defTabSz="1219474" rtl="0" eaLnBrk="1" latinLnBrk="0" hangingPunct="1">
        <a:defRPr sz="2401" kern="1200">
          <a:solidFill>
            <a:schemeClr val="tx1"/>
          </a:solidFill>
          <a:latin typeface="+mn-lt"/>
          <a:ea typeface="+mn-ea"/>
          <a:cs typeface="+mn-cs"/>
        </a:defRPr>
      </a:lvl6pPr>
      <a:lvl7pPr marL="3658422" algn="l" defTabSz="1219474" rtl="0" eaLnBrk="1" latinLnBrk="0" hangingPunct="1">
        <a:defRPr sz="2401" kern="1200">
          <a:solidFill>
            <a:schemeClr val="tx1"/>
          </a:solidFill>
          <a:latin typeface="+mn-lt"/>
          <a:ea typeface="+mn-ea"/>
          <a:cs typeface="+mn-cs"/>
        </a:defRPr>
      </a:lvl7pPr>
      <a:lvl8pPr marL="4268159" algn="l" defTabSz="1219474" rtl="0" eaLnBrk="1" latinLnBrk="0" hangingPunct="1">
        <a:defRPr sz="2401" kern="1200">
          <a:solidFill>
            <a:schemeClr val="tx1"/>
          </a:solidFill>
          <a:latin typeface="+mn-lt"/>
          <a:ea typeface="+mn-ea"/>
          <a:cs typeface="+mn-cs"/>
        </a:defRPr>
      </a:lvl8pPr>
      <a:lvl9pPr marL="4877896" algn="l" defTabSz="1219474" rtl="0" eaLnBrk="1" latinLnBrk="0" hangingPunct="1">
        <a:defRPr sz="240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1">
          <p15:clr>
            <a:srgbClr val="F26B43"/>
          </p15:clr>
        </p15:guide>
        <p15:guide id="2" pos="3841">
          <p15:clr>
            <a:srgbClr val="F26B43"/>
          </p15:clr>
        </p15:guide>
        <p15:guide id="3" pos="300">
          <p15:clr>
            <a:srgbClr val="F26B43"/>
          </p15:clr>
        </p15:guide>
        <p15:guide id="4" pos="2570">
          <p15:clr>
            <a:srgbClr val="F26B43"/>
          </p15:clr>
        </p15:guide>
        <p15:guide id="5" pos="2707">
          <p15:clr>
            <a:srgbClr val="F26B43"/>
          </p15:clr>
        </p15:guide>
        <p15:guide id="6" pos="3772">
          <p15:clr>
            <a:srgbClr val="F26B43"/>
          </p15:clr>
        </p15:guide>
        <p15:guide id="7" pos="3909">
          <p15:clr>
            <a:srgbClr val="F26B43"/>
          </p15:clr>
        </p15:guide>
        <p15:guide id="8" pos="4975">
          <p15:clr>
            <a:srgbClr val="F26B43"/>
          </p15:clr>
        </p15:guide>
        <p15:guide id="9" pos="5112">
          <p15:clr>
            <a:srgbClr val="F26B43"/>
          </p15:clr>
        </p15:guide>
        <p15:guide id="10" pos="7382">
          <p15:clr>
            <a:srgbClr val="F26B43"/>
          </p15:clr>
        </p15:guide>
        <p15:guide id="11" orient="horz" pos="651">
          <p15:clr>
            <a:srgbClr val="F26B43"/>
          </p15:clr>
        </p15:guide>
        <p15:guide id="12" orient="horz" pos="744">
          <p15:clr>
            <a:srgbClr val="F26B43"/>
          </p15:clr>
        </p15:guide>
        <p15:guide id="13" orient="horz" pos="923">
          <p15:clr>
            <a:srgbClr val="F26B43"/>
          </p15:clr>
        </p15:guide>
        <p15:guide id="14" orient="horz" pos="4076">
          <p15:clr>
            <a:srgbClr val="F26B43"/>
          </p15:clr>
        </p15:guide>
        <p15:guide id="15" orient="horz" pos="4122">
          <p15:clr>
            <a:srgbClr val="F26B43"/>
          </p15:clr>
        </p15:guide>
        <p15:guide id="16" orient="horz" pos="4226">
          <p15:clr>
            <a:srgbClr val="F26B43"/>
          </p15:clr>
        </p15:guide>
        <p15:guide id="17" orient="horz" pos="3975">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7AA2F-3C57-F449-BF57-58ECF3A5D813}"/>
              </a:ext>
            </a:extLst>
          </p:cNvPr>
          <p:cNvSpPr>
            <a:spLocks noGrp="1"/>
          </p:cNvSpPr>
          <p:nvPr>
            <p:ph type="title"/>
          </p:nvPr>
        </p:nvSpPr>
        <p:spPr>
          <a:xfrm>
            <a:off x="381001" y="493567"/>
            <a:ext cx="11369386" cy="445080"/>
          </a:xfrm>
        </p:spPr>
        <p:txBody>
          <a:bodyPr/>
          <a:lstStyle/>
          <a:p>
            <a:r>
              <a:rPr lang="en-US" sz="3200"/>
              <a:t>Workplace RAT Tracker</a:t>
            </a:r>
          </a:p>
        </p:txBody>
      </p:sp>
      <p:sp>
        <p:nvSpPr>
          <p:cNvPr id="3" name="Text Placeholder 2">
            <a:extLst>
              <a:ext uri="{FF2B5EF4-FFF2-40B4-BE49-F238E27FC236}">
                <a16:creationId xmlns:a16="http://schemas.microsoft.com/office/drawing/2014/main" id="{6FC30A6A-B864-1149-A173-3FF3A6A083FC}"/>
              </a:ext>
            </a:extLst>
          </p:cNvPr>
          <p:cNvSpPr>
            <a:spLocks noGrp="1"/>
          </p:cNvSpPr>
          <p:nvPr>
            <p:ph type="body" idx="1"/>
          </p:nvPr>
        </p:nvSpPr>
        <p:spPr>
          <a:xfrm>
            <a:off x="435016" y="1279071"/>
            <a:ext cx="3521364" cy="294756"/>
          </a:xfrm>
        </p:spPr>
        <p:txBody>
          <a:bodyPr/>
          <a:lstStyle/>
          <a:p>
            <a:r>
              <a:rPr lang="en-US"/>
              <a:t>Problem</a:t>
            </a:r>
          </a:p>
        </p:txBody>
      </p:sp>
      <p:sp>
        <p:nvSpPr>
          <p:cNvPr id="4" name="Content Placeholder 3">
            <a:extLst>
              <a:ext uri="{FF2B5EF4-FFF2-40B4-BE49-F238E27FC236}">
                <a16:creationId xmlns:a16="http://schemas.microsoft.com/office/drawing/2014/main" id="{3CAC5079-0436-1944-AF49-CD94C85F421A}"/>
              </a:ext>
            </a:extLst>
          </p:cNvPr>
          <p:cNvSpPr>
            <a:spLocks noGrp="1"/>
          </p:cNvSpPr>
          <p:nvPr>
            <p:ph sz="half" idx="2"/>
          </p:nvPr>
        </p:nvSpPr>
        <p:spPr>
          <a:xfrm>
            <a:off x="217713" y="1693817"/>
            <a:ext cx="4191658" cy="2744847"/>
          </a:xfrm>
        </p:spPr>
        <p:txBody>
          <a:bodyPr vert="horz" lIns="0" tIns="0" rIns="0" bIns="0" rtlCol="0" anchor="t">
            <a:noAutofit/>
          </a:bodyPr>
          <a:lstStyle/>
          <a:p>
            <a:pPr marL="571500" lvl="1" indent="-342900"/>
            <a:r>
              <a:rPr lang="en-US" sz="1600"/>
              <a:t>An increasing number of workplaces such as schools, aged care facilities and healthcare providers are now required to ensure staff are regularly tested against COVID-19 using RATs</a:t>
            </a:r>
          </a:p>
          <a:p>
            <a:pPr marL="571500" lvl="1" indent="-342900"/>
            <a:r>
              <a:rPr lang="en-US" sz="1600"/>
              <a:t>This introduces additional administration for workplaces who need to track and validate the results of these tests</a:t>
            </a:r>
          </a:p>
          <a:p>
            <a:endParaRPr lang="en-US" sz="1600"/>
          </a:p>
        </p:txBody>
      </p:sp>
      <p:sp>
        <p:nvSpPr>
          <p:cNvPr id="9" name="Text Placeholder 8">
            <a:extLst>
              <a:ext uri="{FF2B5EF4-FFF2-40B4-BE49-F238E27FC236}">
                <a16:creationId xmlns:a16="http://schemas.microsoft.com/office/drawing/2014/main" id="{76030651-C5EE-3542-B68E-B27C334C90A5}"/>
              </a:ext>
            </a:extLst>
          </p:cNvPr>
          <p:cNvSpPr>
            <a:spLocks noGrp="1"/>
          </p:cNvSpPr>
          <p:nvPr>
            <p:ph type="body" idx="22"/>
          </p:nvPr>
        </p:nvSpPr>
        <p:spPr>
          <a:xfrm>
            <a:off x="5152486" y="1210980"/>
            <a:ext cx="3556000" cy="822960"/>
          </a:xfrm>
        </p:spPr>
        <p:txBody>
          <a:bodyPr/>
          <a:lstStyle/>
          <a:p>
            <a:r>
              <a:rPr lang="en-US"/>
              <a:t>Business Value</a:t>
            </a:r>
          </a:p>
        </p:txBody>
      </p:sp>
      <p:sp>
        <p:nvSpPr>
          <p:cNvPr id="10" name="Content Placeholder 9">
            <a:extLst>
              <a:ext uri="{FF2B5EF4-FFF2-40B4-BE49-F238E27FC236}">
                <a16:creationId xmlns:a16="http://schemas.microsoft.com/office/drawing/2014/main" id="{2BF4982B-4CF9-574F-AC29-969AABC5040D}"/>
              </a:ext>
            </a:extLst>
          </p:cNvPr>
          <p:cNvSpPr>
            <a:spLocks noGrp="1"/>
          </p:cNvSpPr>
          <p:nvPr>
            <p:ph sz="half" idx="23"/>
          </p:nvPr>
        </p:nvSpPr>
        <p:spPr>
          <a:xfrm>
            <a:off x="5049438" y="1582067"/>
            <a:ext cx="3533128" cy="1538883"/>
          </a:xfrm>
        </p:spPr>
        <p:txBody>
          <a:bodyPr vert="horz" lIns="0" tIns="0" rIns="0" bIns="0" rtlCol="0" anchor="t">
            <a:noAutofit/>
          </a:bodyPr>
          <a:lstStyle/>
          <a:p>
            <a:pPr marL="571500" lvl="1" indent="-342900"/>
            <a:r>
              <a:rPr lang="en-US" sz="1600"/>
              <a:t>Reduce administration costs</a:t>
            </a:r>
          </a:p>
          <a:p>
            <a:pPr marL="571500" lvl="1" indent="-342900"/>
            <a:r>
              <a:rPr lang="en-US" sz="1600"/>
              <a:t>Ensure regulatory compliance – avoid penalties</a:t>
            </a:r>
          </a:p>
          <a:p>
            <a:endParaRPr lang="en-US" sz="1600"/>
          </a:p>
        </p:txBody>
      </p:sp>
      <p:cxnSp>
        <p:nvCxnSpPr>
          <p:cNvPr id="13" name="Straight Connector 12">
            <a:extLst>
              <a:ext uri="{FF2B5EF4-FFF2-40B4-BE49-F238E27FC236}">
                <a16:creationId xmlns:a16="http://schemas.microsoft.com/office/drawing/2014/main" id="{113E0C5D-3DB7-A243-BC58-103975FC79DE}"/>
              </a:ext>
            </a:extLst>
          </p:cNvPr>
          <p:cNvCxnSpPr>
            <a:cxnSpLocks/>
          </p:cNvCxnSpPr>
          <p:nvPr/>
        </p:nvCxnSpPr>
        <p:spPr>
          <a:xfrm>
            <a:off x="4756064" y="1061545"/>
            <a:ext cx="0" cy="514653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a16="http://schemas.microsoft.com/office/drawing/2014/main" id="{A36A1606-342A-774B-8E5B-1E7508342E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8552385" y="1979486"/>
            <a:ext cx="3865370" cy="2899028"/>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8">
            <a:extLst>
              <a:ext uri="{FF2B5EF4-FFF2-40B4-BE49-F238E27FC236}">
                <a16:creationId xmlns:a16="http://schemas.microsoft.com/office/drawing/2014/main" id="{579E0F4E-8285-4075-B7E3-EA3D5313C578}"/>
              </a:ext>
            </a:extLst>
          </p:cNvPr>
          <p:cNvSpPr txBox="1">
            <a:spLocks/>
          </p:cNvSpPr>
          <p:nvPr/>
        </p:nvSpPr>
        <p:spPr>
          <a:xfrm>
            <a:off x="5152486" y="3161343"/>
            <a:ext cx="3556000" cy="822960"/>
          </a:xfrm>
          <a:prstGeom prst="rect">
            <a:avLst/>
          </a:prstGeom>
        </p:spPr>
        <p:txBody>
          <a:bodyPr vert="horz" lIns="0" tIns="0" rIns="0" bIns="0" rtlCol="0" anchor="t">
            <a:noAutofit/>
          </a:bodyPr>
          <a:lstStyle>
            <a:lvl1pPr marL="0" indent="0" algn="l" defTabSz="228600" rtl="0" eaLnBrk="1" latinLnBrk="0" hangingPunct="1">
              <a:lnSpc>
                <a:spcPct val="90000"/>
              </a:lnSpc>
              <a:spcBef>
                <a:spcPts val="0"/>
              </a:spcBef>
              <a:spcAft>
                <a:spcPts val="0"/>
              </a:spcAft>
              <a:buFont typeface="Arial" panose="020B0604020202020204" pitchFamily="34" charset="0"/>
              <a:buNone/>
              <a:defRPr sz="2400" b="1" kern="1200">
                <a:solidFill>
                  <a:schemeClr val="tx1"/>
                </a:solidFill>
                <a:latin typeface="+mn-lt"/>
                <a:ea typeface="+mn-ea"/>
                <a:cs typeface="+mn-cs"/>
              </a:defRPr>
            </a:lvl1pPr>
            <a:lvl2pPr marL="457200" indent="0" algn="l" defTabSz="228600" rtl="0" eaLnBrk="1" latinLnBrk="0" hangingPunct="1">
              <a:lnSpc>
                <a:spcPct val="100000"/>
              </a:lnSpc>
              <a:spcBef>
                <a:spcPts val="0"/>
              </a:spcBef>
              <a:spcAft>
                <a:spcPts val="1200"/>
              </a:spcAft>
              <a:buClrTx/>
              <a:buFont typeface="Arial" panose="020B0604020202020204" pitchFamily="34" charset="0"/>
              <a:buNone/>
              <a:defRPr sz="2000" b="1" kern="1200">
                <a:solidFill>
                  <a:schemeClr val="tx1"/>
                </a:solidFill>
                <a:latin typeface="+mn-lt"/>
                <a:ea typeface="+mn-ea"/>
                <a:cs typeface="+mn-cs"/>
              </a:defRPr>
            </a:lvl2pPr>
            <a:lvl3pPr marL="914400" indent="0" algn="l" defTabSz="228600" rtl="0" eaLnBrk="1" latinLnBrk="0" hangingPunct="1">
              <a:lnSpc>
                <a:spcPct val="100000"/>
              </a:lnSpc>
              <a:spcBef>
                <a:spcPts val="0"/>
              </a:spcBef>
              <a:spcAft>
                <a:spcPts val="1200"/>
              </a:spcAft>
              <a:buFont typeface="System Font"/>
              <a:buNone/>
              <a:defRPr sz="1800" b="1" kern="1200">
                <a:solidFill>
                  <a:schemeClr val="tx1"/>
                </a:solidFill>
                <a:latin typeface="+mn-lt"/>
                <a:ea typeface="+mn-ea"/>
                <a:cs typeface="+mn-cs"/>
              </a:defRPr>
            </a:lvl3pPr>
            <a:lvl4pPr marL="1371600" indent="0" algn="l" defTabSz="228600" rtl="0" eaLnBrk="1" latinLnBrk="0" hangingPunct="1">
              <a:lnSpc>
                <a:spcPct val="100000"/>
              </a:lnSpc>
              <a:spcBef>
                <a:spcPts val="0"/>
              </a:spcBef>
              <a:spcAft>
                <a:spcPts val="1200"/>
              </a:spcAft>
              <a:buFont typeface="Arial" panose="020B0604020202020204" pitchFamily="34" charset="0"/>
              <a:buNone/>
              <a:defRPr sz="1600" b="1" kern="1200">
                <a:solidFill>
                  <a:schemeClr val="tx1"/>
                </a:solidFill>
                <a:latin typeface="+mn-lt"/>
                <a:ea typeface="+mn-ea"/>
                <a:cs typeface="+mn-cs"/>
              </a:defRPr>
            </a:lvl4pPr>
            <a:lvl5pPr marL="1828800" indent="0" algn="l" defTabSz="228600" rtl="0" eaLnBrk="1" latinLnBrk="0" hangingPunct="1">
              <a:lnSpc>
                <a:spcPct val="100000"/>
              </a:lnSpc>
              <a:spcBef>
                <a:spcPts val="0"/>
              </a:spcBef>
              <a:spcAft>
                <a:spcPts val="1200"/>
              </a:spcAft>
              <a:buFont typeface="System Font"/>
              <a:buNone/>
              <a:defRPr sz="1600" b="1" kern="1200">
                <a:solidFill>
                  <a:schemeClr val="tx1"/>
                </a:solidFill>
                <a:latin typeface="+mn-lt"/>
                <a:ea typeface="+mn-ea"/>
                <a:cs typeface="+mn-cs"/>
              </a:defRPr>
            </a:lvl5pPr>
            <a:lvl6pPr marL="2286000" indent="0" algn="l" defTabSz="228600" rtl="0" eaLnBrk="1" latinLnBrk="0" hangingPunct="1">
              <a:lnSpc>
                <a:spcPct val="90000"/>
              </a:lnSpc>
              <a:spcBef>
                <a:spcPts val="0"/>
              </a:spcBef>
              <a:spcAft>
                <a:spcPts val="1200"/>
              </a:spcAft>
              <a:buFont typeface="Graphik" panose="020B0503030202060203" pitchFamily="34" charset="0"/>
              <a:buNone/>
              <a:tabLst/>
              <a:defRPr sz="1600" b="1" kern="1200">
                <a:solidFill>
                  <a:schemeClr val="tx1"/>
                </a:solidFill>
                <a:latin typeface="+mn-lt"/>
                <a:ea typeface="+mn-ea"/>
                <a:cs typeface="+mn-cs"/>
              </a:defRPr>
            </a:lvl6pPr>
            <a:lvl7pPr marL="2743200" indent="0" algn="l" defTabSz="228600" rtl="0" eaLnBrk="1" latinLnBrk="0" hangingPunct="1">
              <a:lnSpc>
                <a:spcPct val="90000"/>
              </a:lnSpc>
              <a:spcBef>
                <a:spcPts val="0"/>
              </a:spcBef>
              <a:spcAft>
                <a:spcPts val="1200"/>
              </a:spcAft>
              <a:buFont typeface="Arial" panose="020B0604020202020204" pitchFamily="34" charset="0"/>
              <a:buNone/>
              <a:defRPr sz="1600" b="1" kern="1200">
                <a:solidFill>
                  <a:schemeClr val="tx1"/>
                </a:solidFill>
                <a:latin typeface="+mn-lt"/>
                <a:ea typeface="+mn-ea"/>
                <a:cs typeface="+mn-cs"/>
              </a:defRPr>
            </a:lvl7pPr>
            <a:lvl8pPr marL="3200400" indent="0" algn="l" defTabSz="228600" rtl="0" eaLnBrk="1" latinLnBrk="0" hangingPunct="1">
              <a:lnSpc>
                <a:spcPct val="90000"/>
              </a:lnSpc>
              <a:spcBef>
                <a:spcPts val="0"/>
              </a:spcBef>
              <a:spcAft>
                <a:spcPts val="1200"/>
              </a:spcAft>
              <a:buFont typeface="Arial" panose="020B0604020202020204" pitchFamily="34" charset="0"/>
              <a:buNone/>
              <a:defRPr sz="1600" b="1" kern="1200">
                <a:solidFill>
                  <a:schemeClr val="tx1"/>
                </a:solidFill>
                <a:latin typeface="+mn-lt"/>
                <a:ea typeface="+mn-ea"/>
                <a:cs typeface="+mn-cs"/>
              </a:defRPr>
            </a:lvl8pPr>
            <a:lvl9pPr marL="3657600" indent="0" algn="l" defTabSz="228600" rtl="0" eaLnBrk="1" latinLnBrk="0" hangingPunct="1">
              <a:lnSpc>
                <a:spcPct val="90000"/>
              </a:lnSpc>
              <a:spcBef>
                <a:spcPts val="0"/>
              </a:spcBef>
              <a:spcAft>
                <a:spcPts val="1200"/>
              </a:spcAft>
              <a:buFont typeface="Arial" panose="020B0604020202020204" pitchFamily="34" charset="0"/>
              <a:buNone/>
              <a:defRPr sz="1600" b="1" kern="1200">
                <a:solidFill>
                  <a:schemeClr val="tx2"/>
                </a:solidFill>
                <a:latin typeface="+mn-lt"/>
                <a:ea typeface="+mn-ea"/>
                <a:cs typeface="+mn-cs"/>
              </a:defRPr>
            </a:lvl9pPr>
          </a:lstStyle>
          <a:p>
            <a:r>
              <a:rPr lang="en-US"/>
              <a:t>Scope</a:t>
            </a:r>
          </a:p>
        </p:txBody>
      </p:sp>
      <p:sp>
        <p:nvSpPr>
          <p:cNvPr id="7" name="TextBox 6">
            <a:extLst>
              <a:ext uri="{FF2B5EF4-FFF2-40B4-BE49-F238E27FC236}">
                <a16:creationId xmlns:a16="http://schemas.microsoft.com/office/drawing/2014/main" id="{CD9B6668-CE23-4F72-B32C-549CFA118FAD}"/>
              </a:ext>
            </a:extLst>
          </p:cNvPr>
          <p:cNvSpPr txBox="1"/>
          <p:nvPr/>
        </p:nvSpPr>
        <p:spPr>
          <a:xfrm>
            <a:off x="5209055" y="3572823"/>
            <a:ext cx="3213895" cy="138499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85750" indent="-285750" defTabSz="228600">
              <a:spcAft>
                <a:spcPts val="1200"/>
              </a:spcAft>
              <a:buFont typeface="Arial"/>
              <a:buChar char="•"/>
            </a:pPr>
            <a:r>
              <a:rPr lang="en-US" sz="1600"/>
              <a:t>As an administrator, I want to be able keep track of RAT test results</a:t>
            </a:r>
          </a:p>
          <a:p>
            <a:pPr marL="285750" indent="-285750" defTabSz="228600">
              <a:spcAft>
                <a:spcPts val="1200"/>
              </a:spcAft>
              <a:buFont typeface="Arial"/>
              <a:buChar char="•"/>
            </a:pPr>
            <a:r>
              <a:rPr lang="en-US" sz="1600"/>
              <a:t>As an employee, I want to be able to submit my RAT test result without much hassle</a:t>
            </a:r>
          </a:p>
        </p:txBody>
      </p:sp>
      <p:sp>
        <p:nvSpPr>
          <p:cNvPr id="14" name="Text Placeholder 8">
            <a:extLst>
              <a:ext uri="{FF2B5EF4-FFF2-40B4-BE49-F238E27FC236}">
                <a16:creationId xmlns:a16="http://schemas.microsoft.com/office/drawing/2014/main" id="{147A8909-79A5-9440-87E3-18D1B8A21849}"/>
              </a:ext>
            </a:extLst>
          </p:cNvPr>
          <p:cNvSpPr txBox="1">
            <a:spLocks/>
          </p:cNvSpPr>
          <p:nvPr/>
        </p:nvSpPr>
        <p:spPr>
          <a:xfrm>
            <a:off x="417698" y="4597189"/>
            <a:ext cx="3556000" cy="822960"/>
          </a:xfrm>
          <a:prstGeom prst="rect">
            <a:avLst/>
          </a:prstGeom>
        </p:spPr>
        <p:txBody>
          <a:bodyPr vert="horz" lIns="0" tIns="0" rIns="0" bIns="0" rtlCol="0" anchor="t">
            <a:noAutofit/>
          </a:bodyPr>
          <a:lstStyle>
            <a:lvl1pPr marL="0" indent="0" algn="l" defTabSz="228600" rtl="0" eaLnBrk="1" latinLnBrk="0" hangingPunct="1">
              <a:lnSpc>
                <a:spcPct val="90000"/>
              </a:lnSpc>
              <a:spcBef>
                <a:spcPts val="0"/>
              </a:spcBef>
              <a:spcAft>
                <a:spcPts val="0"/>
              </a:spcAft>
              <a:buFont typeface="Arial" panose="020B0604020202020204" pitchFamily="34" charset="0"/>
              <a:buNone/>
              <a:defRPr sz="2400" b="1" kern="1200">
                <a:solidFill>
                  <a:schemeClr val="tx1"/>
                </a:solidFill>
                <a:latin typeface="+mn-lt"/>
                <a:ea typeface="+mn-ea"/>
                <a:cs typeface="+mn-cs"/>
              </a:defRPr>
            </a:lvl1pPr>
            <a:lvl2pPr marL="457200" indent="0" algn="l" defTabSz="228600" rtl="0" eaLnBrk="1" latinLnBrk="0" hangingPunct="1">
              <a:lnSpc>
                <a:spcPct val="100000"/>
              </a:lnSpc>
              <a:spcBef>
                <a:spcPts val="0"/>
              </a:spcBef>
              <a:spcAft>
                <a:spcPts val="1200"/>
              </a:spcAft>
              <a:buClrTx/>
              <a:buFont typeface="Arial" panose="020B0604020202020204" pitchFamily="34" charset="0"/>
              <a:buNone/>
              <a:defRPr sz="2000" b="1" kern="1200">
                <a:solidFill>
                  <a:schemeClr val="tx1"/>
                </a:solidFill>
                <a:latin typeface="+mn-lt"/>
                <a:ea typeface="+mn-ea"/>
                <a:cs typeface="+mn-cs"/>
              </a:defRPr>
            </a:lvl2pPr>
            <a:lvl3pPr marL="914400" indent="0" algn="l" defTabSz="228600" rtl="0" eaLnBrk="1" latinLnBrk="0" hangingPunct="1">
              <a:lnSpc>
                <a:spcPct val="100000"/>
              </a:lnSpc>
              <a:spcBef>
                <a:spcPts val="0"/>
              </a:spcBef>
              <a:spcAft>
                <a:spcPts val="1200"/>
              </a:spcAft>
              <a:buFont typeface="System Font"/>
              <a:buNone/>
              <a:defRPr sz="1800" b="1" kern="1200">
                <a:solidFill>
                  <a:schemeClr val="tx1"/>
                </a:solidFill>
                <a:latin typeface="+mn-lt"/>
                <a:ea typeface="+mn-ea"/>
                <a:cs typeface="+mn-cs"/>
              </a:defRPr>
            </a:lvl3pPr>
            <a:lvl4pPr marL="1371600" indent="0" algn="l" defTabSz="228600" rtl="0" eaLnBrk="1" latinLnBrk="0" hangingPunct="1">
              <a:lnSpc>
                <a:spcPct val="100000"/>
              </a:lnSpc>
              <a:spcBef>
                <a:spcPts val="0"/>
              </a:spcBef>
              <a:spcAft>
                <a:spcPts val="1200"/>
              </a:spcAft>
              <a:buFont typeface="Arial" panose="020B0604020202020204" pitchFamily="34" charset="0"/>
              <a:buNone/>
              <a:defRPr sz="1600" b="1" kern="1200">
                <a:solidFill>
                  <a:schemeClr val="tx1"/>
                </a:solidFill>
                <a:latin typeface="+mn-lt"/>
                <a:ea typeface="+mn-ea"/>
                <a:cs typeface="+mn-cs"/>
              </a:defRPr>
            </a:lvl4pPr>
            <a:lvl5pPr marL="1828800" indent="0" algn="l" defTabSz="228600" rtl="0" eaLnBrk="1" latinLnBrk="0" hangingPunct="1">
              <a:lnSpc>
                <a:spcPct val="100000"/>
              </a:lnSpc>
              <a:spcBef>
                <a:spcPts val="0"/>
              </a:spcBef>
              <a:spcAft>
                <a:spcPts val="1200"/>
              </a:spcAft>
              <a:buFont typeface="System Font"/>
              <a:buNone/>
              <a:defRPr sz="1600" b="1" kern="1200">
                <a:solidFill>
                  <a:schemeClr val="tx1"/>
                </a:solidFill>
                <a:latin typeface="+mn-lt"/>
                <a:ea typeface="+mn-ea"/>
                <a:cs typeface="+mn-cs"/>
              </a:defRPr>
            </a:lvl5pPr>
            <a:lvl6pPr marL="2286000" indent="0" algn="l" defTabSz="228600" rtl="0" eaLnBrk="1" latinLnBrk="0" hangingPunct="1">
              <a:lnSpc>
                <a:spcPct val="90000"/>
              </a:lnSpc>
              <a:spcBef>
                <a:spcPts val="0"/>
              </a:spcBef>
              <a:spcAft>
                <a:spcPts val="1200"/>
              </a:spcAft>
              <a:buFont typeface="Graphik" panose="020B0503030202060203" pitchFamily="34" charset="0"/>
              <a:buNone/>
              <a:tabLst/>
              <a:defRPr sz="1600" b="1" kern="1200">
                <a:solidFill>
                  <a:schemeClr val="tx1"/>
                </a:solidFill>
                <a:latin typeface="+mn-lt"/>
                <a:ea typeface="+mn-ea"/>
                <a:cs typeface="+mn-cs"/>
              </a:defRPr>
            </a:lvl6pPr>
            <a:lvl7pPr marL="2743200" indent="0" algn="l" defTabSz="228600" rtl="0" eaLnBrk="1" latinLnBrk="0" hangingPunct="1">
              <a:lnSpc>
                <a:spcPct val="90000"/>
              </a:lnSpc>
              <a:spcBef>
                <a:spcPts val="0"/>
              </a:spcBef>
              <a:spcAft>
                <a:spcPts val="1200"/>
              </a:spcAft>
              <a:buFont typeface="Arial" panose="020B0604020202020204" pitchFamily="34" charset="0"/>
              <a:buNone/>
              <a:defRPr sz="1600" b="1" kern="1200">
                <a:solidFill>
                  <a:schemeClr val="tx1"/>
                </a:solidFill>
                <a:latin typeface="+mn-lt"/>
                <a:ea typeface="+mn-ea"/>
                <a:cs typeface="+mn-cs"/>
              </a:defRPr>
            </a:lvl7pPr>
            <a:lvl8pPr marL="3200400" indent="0" algn="l" defTabSz="228600" rtl="0" eaLnBrk="1" latinLnBrk="0" hangingPunct="1">
              <a:lnSpc>
                <a:spcPct val="90000"/>
              </a:lnSpc>
              <a:spcBef>
                <a:spcPts val="0"/>
              </a:spcBef>
              <a:spcAft>
                <a:spcPts val="1200"/>
              </a:spcAft>
              <a:buFont typeface="Arial" panose="020B0604020202020204" pitchFamily="34" charset="0"/>
              <a:buNone/>
              <a:defRPr sz="1600" b="1" kern="1200">
                <a:solidFill>
                  <a:schemeClr val="tx1"/>
                </a:solidFill>
                <a:latin typeface="+mn-lt"/>
                <a:ea typeface="+mn-ea"/>
                <a:cs typeface="+mn-cs"/>
              </a:defRPr>
            </a:lvl8pPr>
            <a:lvl9pPr marL="3657600" indent="0" algn="l" defTabSz="228600" rtl="0" eaLnBrk="1" latinLnBrk="0" hangingPunct="1">
              <a:lnSpc>
                <a:spcPct val="90000"/>
              </a:lnSpc>
              <a:spcBef>
                <a:spcPts val="0"/>
              </a:spcBef>
              <a:spcAft>
                <a:spcPts val="1200"/>
              </a:spcAft>
              <a:buFont typeface="Arial" panose="020B0604020202020204" pitchFamily="34" charset="0"/>
              <a:buNone/>
              <a:defRPr sz="1600" b="1" kern="1200">
                <a:solidFill>
                  <a:schemeClr val="tx2"/>
                </a:solidFill>
                <a:latin typeface="+mn-lt"/>
                <a:ea typeface="+mn-ea"/>
                <a:cs typeface="+mn-cs"/>
              </a:defRPr>
            </a:lvl9pPr>
          </a:lstStyle>
          <a:p>
            <a:r>
              <a:rPr lang="en-US"/>
              <a:t>Personas</a:t>
            </a:r>
          </a:p>
        </p:txBody>
      </p:sp>
      <p:sp>
        <p:nvSpPr>
          <p:cNvPr id="8" name="TextBox 7">
            <a:extLst>
              <a:ext uri="{FF2B5EF4-FFF2-40B4-BE49-F238E27FC236}">
                <a16:creationId xmlns:a16="http://schemas.microsoft.com/office/drawing/2014/main" id="{20D71A56-EA88-7741-954C-7DE1B4BD1A52}"/>
              </a:ext>
            </a:extLst>
          </p:cNvPr>
          <p:cNvSpPr txBox="1"/>
          <p:nvPr/>
        </p:nvSpPr>
        <p:spPr>
          <a:xfrm>
            <a:off x="1387366" y="5822731"/>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5" name="TextBox 4">
            <a:extLst>
              <a:ext uri="{FF2B5EF4-FFF2-40B4-BE49-F238E27FC236}">
                <a16:creationId xmlns:a16="http://schemas.microsoft.com/office/drawing/2014/main" id="{CE1B96A3-70A1-4710-9FBB-8A9E41EB6162}"/>
              </a:ext>
            </a:extLst>
          </p:cNvPr>
          <p:cNvSpPr txBox="1"/>
          <p:nvPr/>
        </p:nvSpPr>
        <p:spPr>
          <a:xfrm>
            <a:off x="417698" y="5008669"/>
            <a:ext cx="4421413" cy="646331"/>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85750" indent="-285750" defTabSz="228600">
              <a:spcAft>
                <a:spcPts val="1200"/>
              </a:spcAft>
              <a:buFont typeface="Arial"/>
              <a:buChar char="•"/>
            </a:pPr>
            <a:r>
              <a:rPr lang="en-US" sz="1600"/>
              <a:t>Workplace Administrators </a:t>
            </a:r>
          </a:p>
          <a:p>
            <a:pPr marL="285750" indent="-285750" defTabSz="228600">
              <a:spcAft>
                <a:spcPts val="1200"/>
              </a:spcAft>
              <a:buFont typeface="Arial"/>
              <a:buChar char="•"/>
            </a:pPr>
            <a:r>
              <a:rPr lang="en-US" sz="1600"/>
              <a:t>Employees</a:t>
            </a:r>
          </a:p>
        </p:txBody>
      </p:sp>
    </p:spTree>
    <p:extLst>
      <p:ext uri="{BB962C8B-B14F-4D97-AF65-F5344CB8AC3E}">
        <p14:creationId xmlns:p14="http://schemas.microsoft.com/office/powerpoint/2010/main" val="1730558288"/>
      </p:ext>
    </p:extLst>
  </p:cSld>
  <p:clrMapOvr>
    <a:masterClrMapping/>
  </p:clrMapOvr>
</p:sld>
</file>

<file path=ppt/theme/theme1.xml><?xml version="1.0" encoding="utf-8"?>
<a:theme xmlns:a="http://schemas.openxmlformats.org/drawingml/2006/main" name="Acc_PPT_Slide_Kit_Graphik">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Acc_PPT_Slide_Kit_Graphik" id="{266650AB-D99E-0F4F-B5C7-C6643A1C542A}" vid="{C4DBCB91-130A-0E48-B3CC-92CE4C5B197E}"/>
    </a:ext>
  </a:extLst>
</a:theme>
</file>

<file path=ppt/theme/theme2.xml><?xml version="1.0" encoding="utf-8"?>
<a:theme xmlns:a="http://schemas.openxmlformats.org/drawingml/2006/main" name="Titles">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45720" rtlCol="0">
        <a:no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Acc_Master_Arial_2017 v1" id="{BFFC7005-D7BE-40E3-83B0-367A400EF32B}" vid="{EE94AFD5-8C99-4A57-B246-21C8F75E9D6A}"/>
    </a:ext>
  </a:extLst>
</a:theme>
</file>

<file path=ppt/theme/theme3.xml><?xml version="1.0" encoding="utf-8"?>
<a:theme xmlns:a="http://schemas.openxmlformats.org/drawingml/2006/main" name="Content Layouts">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Acc_Master_Arial_2017 v1" id="{BFFC7005-D7BE-40E3-83B0-367A400EF32B}" vid="{9EDCCE36-7FD1-489E-AC77-A235F91A6269}"/>
    </a:ext>
  </a:extLst>
</a:theme>
</file>

<file path=ppt/theme/theme4.xml><?xml version="1.0" encoding="utf-8"?>
<a:theme xmlns:a="http://schemas.openxmlformats.org/drawingml/2006/main" name="Section Dividers">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45720" rtlCol="0">
        <a:no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Acc_Master_Arial_2017 v1" id="{BFFC7005-D7BE-40E3-83B0-367A400EF32B}" vid="{84A28C10-F074-4455-88A8-3B2F726495FD}"/>
    </a:ext>
  </a:extLst>
</a:theme>
</file>

<file path=ppt/theme/theme5.xml><?xml version="1.0" encoding="utf-8"?>
<a:theme xmlns:a="http://schemas.openxmlformats.org/drawingml/2006/main" name="Specialty Slides">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45720" rtlCol="0">
        <a:no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Acc_Master_Arial_2017 v1" id="{BFFC7005-D7BE-40E3-83B0-367A400EF32B}" vid="{9BE5F91C-68CE-4069-A9A7-D9EDC1AA2799}"/>
    </a:ext>
  </a:extLst>
</a:theme>
</file>

<file path=ppt/theme/theme6.xml><?xml version="1.0" encoding="utf-8"?>
<a:theme xmlns:a="http://schemas.openxmlformats.org/drawingml/2006/main" name="Accenture PPT template_16x9_16pt">
  <a:themeElements>
    <a:clrScheme name="Accenture">
      <a:dk1>
        <a:srgbClr val="000000"/>
      </a:dk1>
      <a:lt1>
        <a:srgbClr val="FFFFFF"/>
      </a:lt1>
      <a:dk2>
        <a:srgbClr val="666666"/>
      </a:dk2>
      <a:lt2>
        <a:srgbClr val="778888"/>
      </a:lt2>
      <a:accent1>
        <a:srgbClr val="FF0000"/>
      </a:accent1>
      <a:accent2>
        <a:srgbClr val="00BBEE"/>
      </a:accent2>
      <a:accent3>
        <a:srgbClr val="FFB500"/>
      </a:accent3>
      <a:accent4>
        <a:srgbClr val="3A00A1"/>
      </a:accent4>
      <a:accent5>
        <a:srgbClr val="00A000"/>
      </a:accent5>
      <a:accent6>
        <a:srgbClr val="993399"/>
      </a:accent6>
      <a:hlink>
        <a:srgbClr val="666666"/>
      </a:hlink>
      <a:folHlink>
        <a:srgbClr val="77888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tailEnd type="none"/>
        </a:ln>
      </a:spPr>
      <a:bodyPr/>
      <a:lstStyle/>
      <a:style>
        <a:lnRef idx="1">
          <a:schemeClr val="accent1"/>
        </a:lnRef>
        <a:fillRef idx="0">
          <a:schemeClr val="accent1"/>
        </a:fillRef>
        <a:effectRef idx="0">
          <a:schemeClr val="accent1"/>
        </a:effectRef>
        <a:fontRef idx="minor">
          <a:schemeClr val="tx1"/>
        </a:fontRef>
      </a:style>
    </a:lnDef>
    <a:txDef>
      <a:spPr/>
      <a:bodyPr wrap="square" rtlCol="0">
        <a:spAutoFit/>
      </a:bodyPr>
      <a:lstStyle>
        <a:defPPr>
          <a:defRPr sz="1601" dirty="0" err="1">
            <a:solidFill>
              <a:schemeClr val="tx2"/>
            </a:solidFill>
            <a:latin typeface="+mn-lt"/>
            <a:ea typeface="Arial" pitchFamily="-105" charset="-52"/>
            <a:cs typeface="Arial" pitchFamily="34" charset="0"/>
          </a:defRPr>
        </a:defPPr>
      </a:lstStyle>
    </a:txDef>
  </a:objectDefaults>
  <a:extraClrSchemeLst/>
  <a:extLst>
    <a:ext uri="{05A4C25C-085E-4340-85A3-A5531E510DB2}">
      <thm15:themeFamily xmlns:thm15="http://schemas.microsoft.com/office/thememl/2012/main" name="Accenture PPT template_v14_16x9 sm" id="{8051EB2F-A927-488F-A818-E60C3AF37C22}" vid="{80389FA6-C2D3-4A7D-AA4D-92FD5E2A9FFC}"/>
    </a:ext>
  </a:extLst>
</a:theme>
</file>

<file path=docProps/app.xml><?xml version="1.0" encoding="utf-8"?>
<Properties xmlns="http://schemas.openxmlformats.org/officeDocument/2006/extended-properties" xmlns:vt="http://schemas.openxmlformats.org/officeDocument/2006/docPropsVTypes">
  <Template>Bootcamp_2021_Day_1_Presentation</Template>
  <TotalTime>0</TotalTime>
  <Words>98</Words>
  <Application>Microsoft Macintosh PowerPoint</Application>
  <PresentationFormat>Widescreen</PresentationFormat>
  <Paragraphs>13</Paragraphs>
  <Slides>1</Slides>
  <Notes>0</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1</vt:i4>
      </vt:variant>
    </vt:vector>
  </HeadingPairs>
  <TitlesOfParts>
    <vt:vector size="12" baseType="lpstr">
      <vt:lpstr>Arial</vt:lpstr>
      <vt:lpstr>Arial Black</vt:lpstr>
      <vt:lpstr>Graphik</vt:lpstr>
      <vt:lpstr>GT Sectra Fine</vt:lpstr>
      <vt:lpstr>System Font</vt:lpstr>
      <vt:lpstr>Acc_PPT_Slide_Kit_Graphik</vt:lpstr>
      <vt:lpstr>Titles</vt:lpstr>
      <vt:lpstr>Content Layouts</vt:lpstr>
      <vt:lpstr>Section Dividers</vt:lpstr>
      <vt:lpstr>Specialty Slides</vt:lpstr>
      <vt:lpstr>Accenture PPT template_16x9_16pt</vt:lpstr>
      <vt:lpstr>Workplace RAT Tracker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 The context Provide info about the project and at what stage the project is currently at. What has been done and what the ultimate goal is. Describe the problem. Specifically the part of the problem the students will work on. All leading to describing the problem in one simple question that is clear and easy to understand.   Define the persona  Who would be working on a project like this? This will help students understand where in a business environment a project like this would take place.   Scope The Problem Use clear goal descriptions to define the project and goals to be achieved. Eg, “I want to be able to …. “   Business Value  Why is solving this important? Who benefits from the outcome?    The application Propose a recommended tech stack that can be implemented to solve the problem. </dc:title>
  <dc:creator>Sepulveda, Isabel</dc:creator>
  <cp:lastModifiedBy>Memon, Asfiya</cp:lastModifiedBy>
  <cp:revision>5</cp:revision>
  <dcterms:created xsi:type="dcterms:W3CDTF">2022-01-31T01:54:36Z</dcterms:created>
  <dcterms:modified xsi:type="dcterms:W3CDTF">2022-02-07T05:48:28Z</dcterms:modified>
</cp:coreProperties>
</file>