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B7A9-5933-48B9-B570-3BEEBD19C1E8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1B6AC-F206-4F5E-A316-604462DCA7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69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8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3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99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3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8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912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24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73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5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27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8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5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5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77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2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24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4DDCC-BC72-4263-8A10-570C189FA8F6}" type="datetimeFigureOut">
              <a:rPr lang="en-GB" smtClean="0"/>
              <a:t>11/01/2016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3FC4A-9F54-42D6-8E60-232985C9D2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4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smith@mail.ncku.edu.t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3600" dirty="0"/>
              <a:t>Introduction to Multi-Core CPU and GPU Computation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en-AU" sz="3600" dirty="0"/>
              <a:t> </a:t>
            </a:r>
            <a:r>
              <a:rPr lang="en-GB" sz="3600" dirty="0"/>
              <a:t/>
            </a:r>
            <a:br>
              <a:rPr lang="en-GB" sz="3600" dirty="0"/>
            </a:br>
            <a:r>
              <a:rPr lang="zh-TW" altLang="en-US" sz="3600" dirty="0"/>
              <a:t>多核心</a:t>
            </a:r>
            <a:r>
              <a:rPr lang="en-AU" sz="3600" dirty="0"/>
              <a:t>CPU</a:t>
            </a:r>
            <a:r>
              <a:rPr lang="zh-TW" altLang="en-US" sz="3600" dirty="0"/>
              <a:t>和</a:t>
            </a:r>
            <a:r>
              <a:rPr lang="en-AU" sz="3600" dirty="0"/>
              <a:t>GPU</a:t>
            </a:r>
            <a:r>
              <a:rPr lang="zh-TW" altLang="en-US" sz="3600" dirty="0"/>
              <a:t>計算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25</a:t>
            </a:r>
            <a:r>
              <a:rPr lang="en-US" dirty="0" smtClean="0"/>
              <a:t>				Prof. Matthew Smith, </a:t>
            </a:r>
            <a:r>
              <a:rPr lang="en-US" dirty="0" smtClean="0">
                <a:hlinkClick r:id="rId2"/>
              </a:rPr>
              <a:t>msmith@mail.ncku.edu.tw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8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In addition, you should introduce a section in your report called “project management”.</a:t>
            </a:r>
          </a:p>
          <a:p>
            <a:r>
              <a:rPr lang="en-US" dirty="0" smtClean="0"/>
              <a:t>In this section you should:</a:t>
            </a:r>
          </a:p>
          <a:p>
            <a:pPr lvl="1"/>
            <a:r>
              <a:rPr lang="en-US" dirty="0" smtClean="0"/>
              <a:t>Include your original GANTT Chart.</a:t>
            </a:r>
          </a:p>
          <a:p>
            <a:pPr lvl="1"/>
            <a:r>
              <a:rPr lang="en-US" dirty="0" smtClean="0"/>
              <a:t>A record / comparison of your true progress, and</a:t>
            </a:r>
          </a:p>
          <a:p>
            <a:pPr lvl="1"/>
            <a:r>
              <a:rPr lang="en-US" dirty="0" smtClean="0"/>
              <a:t>Comments outlining how your original project was successfully planned (or not) and what challenges you faced. </a:t>
            </a:r>
          </a:p>
          <a:p>
            <a:pPr lvl="1"/>
            <a:r>
              <a:rPr lang="en-US" dirty="0" smtClean="0"/>
              <a:t>How you would change the management / approach of your project to improve your performance / outcome.</a:t>
            </a:r>
          </a:p>
          <a:p>
            <a:r>
              <a:rPr lang="en-US" dirty="0" smtClean="0"/>
              <a:t>You also need to include your LOGBOOKS with your report. If you have them saved electronically in the cloud, print them out and attach them to your report.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916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After Wednesday, I </a:t>
            </a:r>
            <a:r>
              <a:rPr lang="en-US" dirty="0" smtClean="0"/>
              <a:t>will place my solution to the assignment online.</a:t>
            </a:r>
          </a:p>
          <a:p>
            <a:endParaRPr lang="en-US" dirty="0"/>
          </a:p>
          <a:p>
            <a:r>
              <a:rPr lang="en-US" dirty="0" smtClean="0"/>
              <a:t>Good luck!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63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CLASS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preparations for Final Exam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67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 Date and Time: Wednesday 13</a:t>
            </a:r>
            <a:r>
              <a:rPr lang="en-US" baseline="30000" dirty="0" smtClean="0"/>
              <a:t>th</a:t>
            </a:r>
            <a:r>
              <a:rPr lang="en-US" dirty="0" smtClean="0"/>
              <a:t> January @ 1pm.</a:t>
            </a:r>
          </a:p>
          <a:p>
            <a:endParaRPr lang="en-US" dirty="0"/>
          </a:p>
          <a:p>
            <a:r>
              <a:rPr lang="en-US" dirty="0" smtClean="0"/>
              <a:t>Type: Open book, with full access to notes and the internet.</a:t>
            </a:r>
          </a:p>
          <a:p>
            <a:endParaRPr lang="en-US" dirty="0"/>
          </a:p>
          <a:p>
            <a:r>
              <a:rPr lang="en-US" dirty="0" smtClean="0"/>
              <a:t>Length: 3 hours.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56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Your question sheet will be posted on the FTP tomorrow at the start of the exam.</a:t>
            </a:r>
          </a:p>
          <a:p>
            <a:endParaRPr lang="en-US" dirty="0"/>
          </a:p>
          <a:p>
            <a:r>
              <a:rPr lang="en-US" dirty="0" smtClean="0"/>
              <a:t>I will provide you with an answer sheet to write your solutions on.</a:t>
            </a:r>
          </a:p>
          <a:p>
            <a:endParaRPr lang="en-US" dirty="0"/>
          </a:p>
          <a:p>
            <a:r>
              <a:rPr lang="en-US" dirty="0" smtClean="0"/>
              <a:t>Please do the work on the server / computers here (you can do this work anywhere), but you’ll need to:</a:t>
            </a:r>
          </a:p>
          <a:p>
            <a:pPr lvl="1"/>
            <a:r>
              <a:rPr lang="en-US" dirty="0" smtClean="0"/>
              <a:t>Copy results back from the server to your computer, and then</a:t>
            </a:r>
          </a:p>
          <a:p>
            <a:pPr lvl="1"/>
            <a:r>
              <a:rPr lang="en-US" dirty="0" smtClean="0"/>
              <a:t>Write out the data (or draw the graph) on the paper I provide to you.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33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you may have guessed, Wednesday’s exam will be applications-centered.</a:t>
            </a:r>
          </a:p>
          <a:p>
            <a:endParaRPr lang="en-US" dirty="0"/>
          </a:p>
          <a:p>
            <a:r>
              <a:rPr lang="en-US" dirty="0" smtClean="0"/>
              <a:t>You will have to solve 3 engineering / mathematics / scientific problems during the exam.</a:t>
            </a:r>
          </a:p>
          <a:p>
            <a:endParaRPr lang="en-US" dirty="0"/>
          </a:p>
          <a:p>
            <a:r>
              <a:rPr lang="en-US" dirty="0" smtClean="0"/>
              <a:t>These will be applications which you:</a:t>
            </a:r>
          </a:p>
          <a:p>
            <a:endParaRPr lang="en-US" dirty="0"/>
          </a:p>
          <a:p>
            <a:pPr lvl="1"/>
            <a:r>
              <a:rPr lang="en-US" dirty="0" smtClean="0"/>
              <a:t>Have seen before, during class time, tutorials, or your major project, or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Can access easily online during the exam.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69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EXAM DETAILS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During your 3 hours, you may need to:</a:t>
            </a:r>
          </a:p>
          <a:p>
            <a:endParaRPr lang="en-US" dirty="0"/>
          </a:p>
          <a:p>
            <a:pPr lvl="1"/>
            <a:r>
              <a:rPr lang="en-US" dirty="0" smtClean="0"/>
              <a:t>Write and debug your own code to solve the problem / perform the task I assign to you.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Debug a code which I provide to you to solve a problem.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Perform some limited analysis on the data computed / provided to reach a conclusion.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Computing:</a:t>
            </a:r>
          </a:p>
          <a:p>
            <a:pPr lvl="1"/>
            <a:r>
              <a:rPr lang="en-US" dirty="0" smtClean="0"/>
              <a:t> GPU using CUDA (90%) – All codes written during this exam will be written in CUDA.</a:t>
            </a:r>
          </a:p>
          <a:p>
            <a:pPr lvl="1"/>
            <a:r>
              <a:rPr lang="en-US" dirty="0" smtClean="0"/>
              <a:t>OpenMP (10%) – You may be asked to READ a code written using OpenMP, for instance, to run on GPU.</a:t>
            </a:r>
          </a:p>
          <a:p>
            <a:pPr lvl="1"/>
            <a:endParaRPr lang="en-US" dirty="0"/>
          </a:p>
          <a:p>
            <a:r>
              <a:rPr lang="en-US" dirty="0" smtClean="0"/>
              <a:t>Numerical Analysis:</a:t>
            </a:r>
          </a:p>
          <a:p>
            <a:pPr lvl="1"/>
            <a:r>
              <a:rPr lang="en-US" dirty="0" smtClean="0"/>
              <a:t>We will </a:t>
            </a:r>
            <a:r>
              <a:rPr lang="en-US" b="1" dirty="0" smtClean="0"/>
              <a:t>not</a:t>
            </a:r>
            <a:r>
              <a:rPr lang="en-US" dirty="0" smtClean="0"/>
              <a:t> cover matrices or solutions to linear systems.</a:t>
            </a:r>
          </a:p>
          <a:p>
            <a:pPr lvl="1"/>
            <a:r>
              <a:rPr lang="en-US" dirty="0" smtClean="0"/>
              <a:t>We may cover some limited topics in Partial Differential Equations (PDE’s).</a:t>
            </a:r>
          </a:p>
          <a:p>
            <a:pPr lvl="1"/>
            <a:r>
              <a:rPr lang="en-US" dirty="0" smtClean="0"/>
              <a:t>We may cover some topics in general mathematics and physics fields.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04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 Required for CUDA:</a:t>
            </a:r>
          </a:p>
          <a:p>
            <a:endParaRPr lang="en-US" dirty="0"/>
          </a:p>
          <a:p>
            <a:pPr lvl="1"/>
            <a:r>
              <a:rPr lang="en-US" dirty="0" smtClean="0"/>
              <a:t>You will need to understand (</a:t>
            </a:r>
            <a:r>
              <a:rPr lang="en-US" dirty="0" err="1" smtClean="0"/>
              <a:t>i</a:t>
            </a:r>
            <a:r>
              <a:rPr lang="en-US" dirty="0" smtClean="0"/>
              <a:t>) global memory and (ii) shared memory.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will need to understand threads and blocks in multiple dimensions.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will need to understand key GPU computational processes such as:</a:t>
            </a:r>
            <a:br>
              <a:rPr lang="en-US" dirty="0" smtClean="0"/>
            </a:br>
            <a:endParaRPr lang="en-US" dirty="0" smtClean="0"/>
          </a:p>
          <a:p>
            <a:pPr lvl="2"/>
            <a:r>
              <a:rPr lang="en-US" dirty="0" smtClean="0"/>
              <a:t>Memory management,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Calling functions on the GPU, etc.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95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ASSIGNMENT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you provide me with your major report on Wednesday.</a:t>
            </a:r>
          </a:p>
          <a:p>
            <a:endParaRPr lang="en-US" dirty="0"/>
          </a:p>
          <a:p>
            <a:r>
              <a:rPr lang="en-US" dirty="0" smtClean="0"/>
              <a:t>This should be printed out as a professional report, meaning:</a:t>
            </a:r>
          </a:p>
          <a:p>
            <a:endParaRPr lang="en-US" dirty="0"/>
          </a:p>
          <a:p>
            <a:pPr lvl="1"/>
            <a:r>
              <a:rPr lang="en-US" dirty="0" smtClean="0"/>
              <a:t>You include a cover page, table of index, a background section, a methods section, and a results section.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should include your computer code with your report for all material covered within.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1933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3658</TotalTime>
  <Words>587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Century Gothic</vt:lpstr>
      <vt:lpstr>Vapor Trail</vt:lpstr>
      <vt:lpstr>Introduction to Multi-Core CPU and GPU Computation   多核心CPU和GPU計算</vt:lpstr>
      <vt:lpstr>TODAY’s CLASS</vt:lpstr>
      <vt:lpstr>Final EXAM DETAILS</vt:lpstr>
      <vt:lpstr>Final EXAM DETAILS</vt:lpstr>
      <vt:lpstr>Final EXAM DETAILS</vt:lpstr>
      <vt:lpstr>Final EXAM DETAILS</vt:lpstr>
      <vt:lpstr>CONTENTS OF EXAM</vt:lpstr>
      <vt:lpstr>CONTENTS OF EXAM</vt:lpstr>
      <vt:lpstr>MAJOR ASSIGNMENT</vt:lpstr>
      <vt:lpstr>MAJOR ASSIGNMENT</vt:lpstr>
      <vt:lpstr>MAJOR ASSIGNMENT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Multi-Core CPU and GPU Computation   多核心CPU和GPU計算</dc:title>
  <dc:creator>NCKU</dc:creator>
  <cp:lastModifiedBy>NCKU</cp:lastModifiedBy>
  <cp:revision>305</cp:revision>
  <dcterms:created xsi:type="dcterms:W3CDTF">2014-09-14T00:46:14Z</dcterms:created>
  <dcterms:modified xsi:type="dcterms:W3CDTF">2016-01-11T06:08:21Z</dcterms:modified>
</cp:coreProperties>
</file>