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57" r:id="rId7"/>
    <p:sldId id="282" r:id="rId8"/>
    <p:sldId id="258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75" r:id="rId17"/>
    <p:sldId id="269" r:id="rId18"/>
    <p:sldId id="276" r:id="rId19"/>
    <p:sldId id="273" r:id="rId20"/>
    <p:sldId id="270" r:id="rId21"/>
    <p:sldId id="271" r:id="rId22"/>
    <p:sldId id="277" r:id="rId23"/>
    <p:sldId id="27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AA88E-FAA3-40BB-985B-BA00A259D79E}">
  <a:tblStyle styleId="{728AA88E-FAA3-40BB-985B-BA00A259D79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.png"/><Relationship Id="rId1" Type="http://schemas.openxmlformats.org/officeDocument/2006/relationships/image" Target="../media/image1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DB572-F53E-46E3-9AA3-0C61AED724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ACBCDBD-4175-4E18-924F-41FDF609C1FE}">
          <dgm:prSet phldrT="[文字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zh-TW" altLang="en-US" dirty="0"/>
            </a:p>
          </dgm:t>
        </dgm:pt>
      </mc:Choice>
      <mc:Fallback xmlns="">
        <dgm:pt modelId="{1ACBCDBD-4175-4E18-924F-41FDF609C1FE}">
          <dgm:prSet phldrT="[文字]"/>
          <dgm:spPr/>
          <dgm:t>
            <a:bodyPr/>
            <a:lstStyle/>
            <a:p>
              <a:pPr/>
              <a:r>
                <a:rPr lang="en-US" altLang="zh-TW" b="0" i="0" smtClean="0">
                  <a:latin typeface="Cambria Math" panose="02040503050406030204" pitchFamily="18" charset="0"/>
                </a:rPr>
                <a:t>L=f+</a:t>
              </a:r>
              <a:r>
                <a:rPr lang="en-US" altLang="zh-TW" i="0" smtClean="0">
                  <a:latin typeface="Cambria Math" panose="02040503050406030204" pitchFamily="18" charset="0"/>
                </a:rPr>
                <a:t>∑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_(𝑖=1)^6▒〖𝑢_𝑖 𝑔_𝑖+〗 </a:t>
              </a:r>
              <a:r>
                <a:rPr lang="en-US" altLang="zh-TW" i="0" smtClean="0">
                  <a:latin typeface="Cambria Math" panose="02040503050406030204" pitchFamily="18" charset="0"/>
                </a:rPr>
                <a:t>∑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_(𝑖=1)^1▒〖ℎ_𝑖 𝑣_𝑖 〗</a:t>
              </a:r>
              <a:endParaRPr lang="zh-TW" altLang="en-US" dirty="0"/>
            </a:p>
          </dgm:t>
        </dgm:pt>
      </mc:Fallback>
    </mc:AlternateContent>
    <dgm:pt modelId="{25311183-2017-4DE5-BB1F-058712E2A537}" type="parTrans" cxnId="{E020202D-28A6-447A-A65B-DFC561F30BED}">
      <dgm:prSet/>
      <dgm:spPr/>
      <dgm:t>
        <a:bodyPr/>
        <a:lstStyle/>
        <a:p>
          <a:endParaRPr lang="zh-TW" altLang="en-US"/>
        </a:p>
      </dgm:t>
    </dgm:pt>
    <dgm:pt modelId="{FC19D270-ACF2-4EB9-BF38-1B987778A0F6}" type="sibTrans" cxnId="{E020202D-28A6-447A-A65B-DFC561F30BED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D7409B-06A5-4B87-A242-CA5A2C258DC0}">
          <dgm:prSet phldrT="[文字]"/>
          <dgm:spPr/>
          <dgm:t>
            <a:bodyPr/>
            <a:lstStyle/>
            <a:p>
              <a:r>
                <a:rPr lang="en-US" altLang="zh-TW" dirty="0" smtClean="0"/>
                <a:t>Solve</a:t>
              </a:r>
              <a:br>
                <a:rPr lang="en-US" altLang="zh-TW" dirty="0" smtClean="0"/>
              </a:br>
              <a14:m>
                <m:oMath xmlns:m="http://schemas.openxmlformats.org/officeDocument/2006/math">
                  <m:f>
                    <m:fPr>
                      <m:ctrlPr>
                        <a:rPr lang="en-US" altLang="zh-TW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</m:num>
                    <m:den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</m:den>
                  </m:f>
                  <m:r>
                    <a:rPr lang="en-US" altLang="zh-TW" b="0" i="1" smtClean="0">
                      <a:latin typeface="Cambria Math" panose="02040503050406030204" pitchFamily="18" charset="0"/>
                    </a:rPr>
                    <m:t>=0  ; </m:t>
                  </m:r>
                  <m:f>
                    <m:fPr>
                      <m:ctrlPr>
                        <a:rPr lang="en-US" altLang="zh-TW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</m:num>
                    <m:den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</m:den>
                  </m:f>
                  <m:r>
                    <a:rPr lang="en-US" altLang="zh-TW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altLang="zh-TW" b="0" i="1" dirty="0" smtClean="0">
                  <a:latin typeface="Cambria Math" panose="02040503050406030204" pitchFamily="18" charset="0"/>
                </a:rPr>
                <a:t> ; </a:t>
              </a:r>
              <a14:m>
                <m:oMath xmlns:m="http://schemas.openxmlformats.org/officeDocument/2006/math">
                  <m:f>
                    <m:fPr>
                      <m:ctrlPr>
                        <a:rPr lang="en-US" altLang="zh-TW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</m:num>
                    <m:den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  <m:r>
                    <a:rPr lang="en-US" altLang="zh-TW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endParaRPr lang="zh-TW" altLang="en-US" dirty="0"/>
            </a:p>
          </dgm:t>
        </dgm:pt>
      </mc:Choice>
      <mc:Fallback xmlns="">
        <dgm:pt modelId="{9FD7409B-06A5-4B87-A242-CA5A2C258DC0}">
          <dgm:prSet phldrT="[文字]"/>
          <dgm:spPr/>
          <dgm:t>
            <a:bodyPr/>
            <a:lstStyle/>
            <a:p>
              <a:r>
                <a:rPr lang="en-US" altLang="zh-TW" dirty="0" smtClean="0"/>
                <a:t>Solve</a:t>
              </a:r>
              <a:br>
                <a:rPr lang="en-US" altLang="zh-TW" dirty="0" smtClean="0"/>
              </a:br>
              <a:r>
                <a:rPr lang="en-US" altLang="zh-TW" i="0" smtClean="0">
                  <a:latin typeface="Cambria Math" panose="02040503050406030204" pitchFamily="18" charset="0"/>
                </a:rPr>
                <a:t>𝜕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𝐿/</a:t>
              </a:r>
              <a:r>
                <a:rPr lang="en-US" altLang="zh-TW" i="0" smtClean="0">
                  <a:latin typeface="Cambria Math" panose="02040503050406030204" pitchFamily="18" charset="0"/>
                </a:rPr>
                <a:t>𝜕𝑥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=0  ; </a:t>
              </a:r>
              <a:r>
                <a:rPr lang="en-US" altLang="zh-TW" i="0" smtClean="0">
                  <a:latin typeface="Cambria Math" panose="02040503050406030204" pitchFamily="18" charset="0"/>
                </a:rPr>
                <a:t> 𝜕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𝐿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/</a:t>
              </a:r>
              <a:r>
                <a:rPr lang="en-US" altLang="zh-TW" i="0" smtClean="0">
                  <a:latin typeface="Cambria Math" panose="02040503050406030204" pitchFamily="18" charset="0"/>
                </a:rPr>
                <a:t>𝜕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𝑢=0</a:t>
              </a:r>
              <a:r>
                <a:rPr lang="en-US" altLang="zh-TW" b="0" i="1" dirty="0" smtClean="0">
                  <a:latin typeface="Cambria Math" panose="02040503050406030204" pitchFamily="18" charset="0"/>
                </a:rPr>
                <a:t> ; </a:t>
              </a:r>
              <a:r>
                <a:rPr lang="en-US" altLang="zh-TW" i="0" smtClean="0">
                  <a:latin typeface="Cambria Math" panose="02040503050406030204" pitchFamily="18" charset="0"/>
                </a:rPr>
                <a:t>𝜕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𝐿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/</a:t>
              </a:r>
              <a:r>
                <a:rPr lang="en-US" altLang="zh-TW" i="0" smtClean="0">
                  <a:latin typeface="Cambria Math" panose="02040503050406030204" pitchFamily="18" charset="0"/>
                </a:rPr>
                <a:t>𝜕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𝑠=0</a:t>
              </a:r>
              <a:endParaRPr lang="zh-TW" altLang="en-US" dirty="0"/>
            </a:p>
          </dgm:t>
        </dgm:pt>
      </mc:Fallback>
    </mc:AlternateContent>
    <dgm:pt modelId="{C394C34B-2AB2-4B9E-810B-4AD57181B9AB}" type="parTrans" cxnId="{E0B3CD6E-ADB9-45BA-B7EC-85843EDFF6B4}">
      <dgm:prSet/>
      <dgm:spPr/>
      <dgm:t>
        <a:bodyPr/>
        <a:lstStyle/>
        <a:p>
          <a:endParaRPr lang="zh-TW" altLang="en-US"/>
        </a:p>
      </dgm:t>
    </dgm:pt>
    <dgm:pt modelId="{FA328453-1920-4FDA-B9F9-C5EB4D017160}" type="sibTrans" cxnId="{E0B3CD6E-ADB9-45BA-B7EC-85843EDFF6B4}">
      <dgm:prSet/>
      <dgm:spPr/>
      <dgm:t>
        <a:bodyPr/>
        <a:lstStyle/>
        <a:p>
          <a:endParaRPr lang="zh-TW" altLang="en-US"/>
        </a:p>
      </dgm:t>
    </dgm:pt>
    <dgm:pt modelId="{5FD2B25B-EE6E-4C2B-A251-3B2B1475CB54}">
      <dgm:prSet phldrT="[文字]"/>
      <dgm:spPr/>
      <dgm:t>
        <a:bodyPr/>
        <a:lstStyle/>
        <a:p>
          <a:endParaRPr lang="zh-TW" altLang="en-US"/>
        </a:p>
      </dgm:t>
    </dgm:pt>
    <dgm:pt modelId="{F7A9DB94-78C4-4C23-8BA2-90DB0FED1933}" type="parTrans" cxnId="{00C2BCC8-1C62-40F7-8E50-C8660C8CA173}">
      <dgm:prSet/>
      <dgm:spPr/>
      <dgm:t>
        <a:bodyPr/>
        <a:lstStyle/>
        <a:p>
          <a:endParaRPr lang="zh-TW" altLang="en-US"/>
        </a:p>
      </dgm:t>
    </dgm:pt>
    <dgm:pt modelId="{6B0AF974-DF70-448B-B503-477E069CB41E}" type="sibTrans" cxnId="{00C2BCC8-1C62-40F7-8E50-C8660C8CA173}">
      <dgm:prSet/>
      <dgm:spPr/>
      <dgm:t>
        <a:bodyPr/>
        <a:lstStyle/>
        <a:p>
          <a:endParaRPr lang="zh-TW" altLang="en-US"/>
        </a:p>
      </dgm:t>
    </dgm:pt>
    <dgm:pt modelId="{60994767-429D-4E12-AA34-625C2A6CEBB5}">
      <dgm:prSet phldrT="[文字]"/>
      <dgm:spPr/>
      <dgm:t>
        <a:bodyPr/>
        <a:lstStyle/>
        <a:p>
          <a:endParaRPr lang="zh-TW" altLang="en-US" dirty="0"/>
        </a:p>
      </dgm:t>
    </dgm:pt>
    <dgm:pt modelId="{7328503F-DCD4-4447-B981-CA12DB1E1F6E}" type="parTrans" cxnId="{9F4D9033-82E7-4275-B951-BCDEFE933ECC}">
      <dgm:prSet/>
      <dgm:spPr/>
      <dgm:t>
        <a:bodyPr/>
        <a:lstStyle/>
        <a:p>
          <a:endParaRPr lang="zh-TW" altLang="en-US"/>
        </a:p>
      </dgm:t>
    </dgm:pt>
    <dgm:pt modelId="{EA232201-A846-447F-8D2F-2B1A12A77C25}" type="sibTrans" cxnId="{9F4D9033-82E7-4275-B951-BCDEFE933ECC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7A0669-CFE1-4FB5-A136-5C7DD29153DE}">
          <dgm:prSet phldrT="[文字]"/>
          <dgm:spPr/>
          <dgm:t>
            <a:bodyPr/>
            <a:lstStyle/>
            <a:p>
              <a:pPr/>
              <a:r>
                <a:rPr lang="zh-TW" altLang="en-US" dirty="0" smtClean="0"/>
                <a:t>篩選條件</a:t>
              </a:r>
              <a:r>
                <a:rPr lang="en-US" altLang="zh-TW" i="1" dirty="0" smtClean="0">
                  <a:latin typeface="Cambria Math" panose="02040503050406030204" pitchFamily="18" charset="0"/>
                </a:rPr>
                <a:t/>
              </a:r>
              <a:br>
                <a:rPr lang="en-US" altLang="zh-TW" i="1" dirty="0" smtClean="0">
                  <a:latin typeface="Cambria Math" panose="02040503050406030204" pitchFamily="18" charset="0"/>
                </a:rPr>
              </a:b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&gt;0;</m:t>
                    </m:r>
                  </m:oMath>
                </m:oMathPara>
              </a14:m>
              <a:r>
                <a:rPr lang="en-US" altLang="zh-TW" b="0" dirty="0" smtClean="0">
                  <a:ea typeface="Cambria Math" panose="02040503050406030204" pitchFamily="18" charset="0"/>
                </a:rPr>
                <a:t/>
              </a:r>
              <a:br>
                <a:rPr lang="en-US" altLang="zh-TW" b="0" dirty="0" smtClean="0">
                  <a:ea typeface="Cambria Math" panose="02040503050406030204" pitchFamily="18" charset="0"/>
                </a:rPr>
              </a:br>
              <a:r>
                <a:rPr lang="en-US" altLang="zh-TW" b="0" dirty="0" smtClean="0">
                  <a:ea typeface="Cambria Math" panose="02040503050406030204" pitchFamily="18" charset="0"/>
                </a:rPr>
                <a:t>All variables are real number.</a:t>
              </a:r>
              <a:endParaRPr lang="zh-TW" altLang="en-US" dirty="0"/>
            </a:p>
          </dgm:t>
        </dgm:pt>
      </mc:Choice>
      <mc:Fallback xmlns="">
        <dgm:pt modelId="{0B7A0669-CFE1-4FB5-A136-5C7DD29153DE}">
          <dgm:prSet phldrT="[文字]"/>
          <dgm:spPr/>
          <dgm:t>
            <a:bodyPr/>
            <a:lstStyle/>
            <a:p>
              <a:pPr/>
              <a:r>
                <a:rPr lang="zh-TW" altLang="en-US" dirty="0" smtClean="0"/>
                <a:t>篩選條件</a:t>
              </a:r>
              <a:r>
                <a:rPr lang="en-US" altLang="zh-TW" i="1" dirty="0" smtClean="0">
                  <a:latin typeface="Cambria Math" panose="02040503050406030204" pitchFamily="18" charset="0"/>
                </a:rPr>
                <a:t/>
              </a:r>
              <a:br>
                <a:rPr lang="en-US" altLang="zh-TW" i="1" dirty="0" smtClean="0">
                  <a:latin typeface="Cambria Math" panose="02040503050406030204" pitchFamily="18" charset="0"/>
                </a:rPr>
              </a:br>
              <a:r>
                <a:rPr lang="en-US" altLang="zh-TW" i="0" smtClean="0">
                  <a:latin typeface="Cambria Math" panose="02040503050406030204" pitchFamily="18" charset="0"/>
                </a:rPr>
                <a:t>〖</a:t>
              </a:r>
              <a:r>
                <a:rPr lang="en-US" altLang="zh-TW" b="0" i="0" smtClean="0">
                  <a:latin typeface="Cambria Math" panose="02040503050406030204" pitchFamily="18" charset="0"/>
                </a:rPr>
                <a:t>𝑠_𝑖〗^2</a:t>
              </a:r>
              <a:r>
                <a:rPr lang="en-US" altLang="zh-TW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altLang="zh-TW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 ; 𝑢_𝑖≥0 ; 𝑥_𝑖&gt;0;</a:t>
              </a:r>
              <a:r>
                <a:rPr lang="en-US" altLang="zh-TW" b="0" dirty="0" smtClean="0">
                  <a:ea typeface="Cambria Math" panose="02040503050406030204" pitchFamily="18" charset="0"/>
                </a:rPr>
                <a:t/>
              </a:r>
              <a:br>
                <a:rPr lang="en-US" altLang="zh-TW" b="0" dirty="0" smtClean="0">
                  <a:ea typeface="Cambria Math" panose="02040503050406030204" pitchFamily="18" charset="0"/>
                </a:rPr>
              </a:br>
              <a:r>
                <a:rPr lang="en-US" altLang="zh-TW" b="0" dirty="0" smtClean="0">
                  <a:ea typeface="Cambria Math" panose="02040503050406030204" pitchFamily="18" charset="0"/>
                </a:rPr>
                <a:t>All variables are real number.</a:t>
              </a:r>
              <a:endParaRPr lang="zh-TW" altLang="en-US" dirty="0"/>
            </a:p>
          </dgm:t>
        </dgm:pt>
      </mc:Fallback>
    </mc:AlternateContent>
    <dgm:pt modelId="{E1047030-B449-4F8A-B2D8-8ADCFADB194C}" type="parTrans" cxnId="{77ECCF11-3552-42D1-8741-1023C761AAB9}">
      <dgm:prSet/>
      <dgm:spPr/>
      <dgm:t>
        <a:bodyPr/>
        <a:lstStyle/>
        <a:p>
          <a:endParaRPr lang="zh-TW" altLang="en-US"/>
        </a:p>
      </dgm:t>
    </dgm:pt>
    <dgm:pt modelId="{DEF79ABB-64B2-4287-99B8-7590347A4DE9}" type="sibTrans" cxnId="{77ECCF11-3552-42D1-8741-1023C761AAB9}">
      <dgm:prSet/>
      <dgm:spPr/>
      <dgm:t>
        <a:bodyPr/>
        <a:lstStyle/>
        <a:p>
          <a:endParaRPr lang="zh-TW" altLang="en-US"/>
        </a:p>
      </dgm:t>
    </dgm:pt>
    <dgm:pt modelId="{D1A50947-F1EB-468E-A094-4A9FFF3A3555}">
      <dgm:prSet phldrT="[文字]"/>
      <dgm:spPr/>
      <dgm:t>
        <a:bodyPr/>
        <a:lstStyle/>
        <a:p>
          <a:endParaRPr lang="zh-TW" altLang="en-US" dirty="0"/>
        </a:p>
      </dgm:t>
    </dgm:pt>
    <dgm:pt modelId="{9A946415-3B59-4ED7-AC66-B29F051CD08A}" type="parTrans" cxnId="{A3F0649E-188A-461F-B57C-A8BBC97DF518}">
      <dgm:prSet/>
      <dgm:spPr/>
      <dgm:t>
        <a:bodyPr/>
        <a:lstStyle/>
        <a:p>
          <a:endParaRPr lang="zh-TW" altLang="en-US"/>
        </a:p>
      </dgm:t>
    </dgm:pt>
    <dgm:pt modelId="{3FC0F236-B2FB-47C3-9768-CEB0E2CE3ACB}" type="sibTrans" cxnId="{A3F0649E-188A-461F-B57C-A8BBC97DF518}">
      <dgm:prSet/>
      <dgm:spPr/>
      <dgm:t>
        <a:bodyPr/>
        <a:lstStyle/>
        <a:p>
          <a:endParaRPr lang="zh-TW" altLang="en-US"/>
        </a:p>
      </dgm:t>
    </dgm:pt>
    <dgm:pt modelId="{2A677233-88CF-435E-A635-2C54D0BCBC92}" type="pres">
      <dgm:prSet presAssocID="{228DB572-F53E-46E3-9AA3-0C61AED72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30B5CF-99B9-4ECB-AE1B-12E383B5AE09}" type="pres">
      <dgm:prSet presAssocID="{60994767-429D-4E12-AA34-625C2A6CEBB5}" presName="composite" presStyleCnt="0"/>
      <dgm:spPr/>
    </dgm:pt>
    <dgm:pt modelId="{2CE35FCF-7DBE-48AE-A06D-D3674D3838CF}" type="pres">
      <dgm:prSet presAssocID="{60994767-429D-4E12-AA34-625C2A6CEBB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3963F2-E47E-4DC4-80B3-2DEE707D4643}" type="pres">
      <dgm:prSet presAssocID="{60994767-429D-4E12-AA34-625C2A6CEBB5}" presName="descendantText" presStyleLbl="alignAcc1" presStyleIdx="0" presStyleCnt="3" custLinFactNeighborX="-252" custLinFactNeighborY="16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6C509E-0713-423F-924B-530D78B17003}" type="pres">
      <dgm:prSet presAssocID="{EA232201-A846-447F-8D2F-2B1A12A77C25}" presName="sp" presStyleCnt="0"/>
      <dgm:spPr/>
    </dgm:pt>
    <dgm:pt modelId="{E0B66094-9E31-4EAD-9266-D3D046CB69D6}" type="pres">
      <dgm:prSet presAssocID="{5FD2B25B-EE6E-4C2B-A251-3B2B1475CB54}" presName="composite" presStyleCnt="0"/>
      <dgm:spPr/>
    </dgm:pt>
    <dgm:pt modelId="{11BBD279-6B63-406F-9CDD-419A69A26646}" type="pres">
      <dgm:prSet presAssocID="{5FD2B25B-EE6E-4C2B-A251-3B2B1475CB5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5C5A29-A9B3-439D-BDCD-310E82B91F03}" type="pres">
      <dgm:prSet presAssocID="{5FD2B25B-EE6E-4C2B-A251-3B2B1475CB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836570-5FCB-4A66-AB88-5BCD86B5ABFB}" type="pres">
      <dgm:prSet presAssocID="{6B0AF974-DF70-448B-B503-477E069CB41E}" presName="sp" presStyleCnt="0"/>
      <dgm:spPr/>
    </dgm:pt>
    <dgm:pt modelId="{15AC55B4-2954-4DA8-9C97-8E4E6E4179EA}" type="pres">
      <dgm:prSet presAssocID="{D1A50947-F1EB-468E-A094-4A9FFF3A3555}" presName="composite" presStyleCnt="0"/>
      <dgm:spPr/>
    </dgm:pt>
    <dgm:pt modelId="{425A8C66-AB1B-4871-A10A-B3EF2BF3FB29}" type="pres">
      <dgm:prSet presAssocID="{D1A50947-F1EB-468E-A094-4A9FFF3A355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F584FD-B08E-416F-BC47-E1711015DA61}" type="pres">
      <dgm:prSet presAssocID="{D1A50947-F1EB-468E-A094-4A9FFF3A355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7ECCF11-3552-42D1-8741-1023C761AAB9}" srcId="{D1A50947-F1EB-468E-A094-4A9FFF3A3555}" destId="{0B7A0669-CFE1-4FB5-A136-5C7DD29153DE}" srcOrd="0" destOrd="0" parTransId="{E1047030-B449-4F8A-B2D8-8ADCFADB194C}" sibTransId="{DEF79ABB-64B2-4287-99B8-7590347A4DE9}"/>
    <dgm:cxn modelId="{9F4D9033-82E7-4275-B951-BCDEFE933ECC}" srcId="{228DB572-F53E-46E3-9AA3-0C61AED724B9}" destId="{60994767-429D-4E12-AA34-625C2A6CEBB5}" srcOrd="0" destOrd="0" parTransId="{7328503F-DCD4-4447-B981-CA12DB1E1F6E}" sibTransId="{EA232201-A846-447F-8D2F-2B1A12A77C25}"/>
    <dgm:cxn modelId="{E020202D-28A6-447A-A65B-DFC561F30BED}" srcId="{60994767-429D-4E12-AA34-625C2A6CEBB5}" destId="{1ACBCDBD-4175-4E18-924F-41FDF609C1FE}" srcOrd="0" destOrd="0" parTransId="{25311183-2017-4DE5-BB1F-058712E2A537}" sibTransId="{FC19D270-ACF2-4EB9-BF38-1B987778A0F6}"/>
    <dgm:cxn modelId="{A4CB539D-29EB-4106-BAF9-D910F4C78FB8}" type="presOf" srcId="{1ACBCDBD-4175-4E18-924F-41FDF609C1FE}" destId="{403963F2-E47E-4DC4-80B3-2DEE707D4643}" srcOrd="0" destOrd="0" presId="urn:microsoft.com/office/officeart/2005/8/layout/chevron2"/>
    <dgm:cxn modelId="{00C2BCC8-1C62-40F7-8E50-C8660C8CA173}" srcId="{228DB572-F53E-46E3-9AA3-0C61AED724B9}" destId="{5FD2B25B-EE6E-4C2B-A251-3B2B1475CB54}" srcOrd="1" destOrd="0" parTransId="{F7A9DB94-78C4-4C23-8BA2-90DB0FED1933}" sibTransId="{6B0AF974-DF70-448B-B503-477E069CB41E}"/>
    <dgm:cxn modelId="{38E2B252-8813-47C9-859D-15E38CCBF69D}" type="presOf" srcId="{D1A50947-F1EB-468E-A094-4A9FFF3A3555}" destId="{425A8C66-AB1B-4871-A10A-B3EF2BF3FB29}" srcOrd="0" destOrd="0" presId="urn:microsoft.com/office/officeart/2005/8/layout/chevron2"/>
    <dgm:cxn modelId="{2580BED9-1E14-48E1-BF7E-F07E322758A0}" type="presOf" srcId="{0B7A0669-CFE1-4FB5-A136-5C7DD29153DE}" destId="{16F584FD-B08E-416F-BC47-E1711015DA61}" srcOrd="0" destOrd="0" presId="urn:microsoft.com/office/officeart/2005/8/layout/chevron2"/>
    <dgm:cxn modelId="{937D7515-FF52-4CF5-88DA-DD7143B96E96}" type="presOf" srcId="{228DB572-F53E-46E3-9AA3-0C61AED724B9}" destId="{2A677233-88CF-435E-A635-2C54D0BCBC92}" srcOrd="0" destOrd="0" presId="urn:microsoft.com/office/officeart/2005/8/layout/chevron2"/>
    <dgm:cxn modelId="{E0B3CD6E-ADB9-45BA-B7EC-85843EDFF6B4}" srcId="{5FD2B25B-EE6E-4C2B-A251-3B2B1475CB54}" destId="{9FD7409B-06A5-4B87-A242-CA5A2C258DC0}" srcOrd="0" destOrd="0" parTransId="{C394C34B-2AB2-4B9E-810B-4AD57181B9AB}" sibTransId="{FA328453-1920-4FDA-B9F9-C5EB4D017160}"/>
    <dgm:cxn modelId="{E4083CFF-0E63-4A39-8340-2E3B4EF87535}" type="presOf" srcId="{9FD7409B-06A5-4B87-A242-CA5A2C258DC0}" destId="{045C5A29-A9B3-439D-BDCD-310E82B91F03}" srcOrd="0" destOrd="0" presId="urn:microsoft.com/office/officeart/2005/8/layout/chevron2"/>
    <dgm:cxn modelId="{FCDE1DF4-6673-4D3F-BFB2-7ED6833BA955}" type="presOf" srcId="{60994767-429D-4E12-AA34-625C2A6CEBB5}" destId="{2CE35FCF-7DBE-48AE-A06D-D3674D3838CF}" srcOrd="0" destOrd="0" presId="urn:microsoft.com/office/officeart/2005/8/layout/chevron2"/>
    <dgm:cxn modelId="{A3F0649E-188A-461F-B57C-A8BBC97DF518}" srcId="{228DB572-F53E-46E3-9AA3-0C61AED724B9}" destId="{D1A50947-F1EB-468E-A094-4A9FFF3A3555}" srcOrd="2" destOrd="0" parTransId="{9A946415-3B59-4ED7-AC66-B29F051CD08A}" sibTransId="{3FC0F236-B2FB-47C3-9768-CEB0E2CE3ACB}"/>
    <dgm:cxn modelId="{43E66D1D-43BA-4CCE-B529-8C69FA0C4DEE}" type="presOf" srcId="{5FD2B25B-EE6E-4C2B-A251-3B2B1475CB54}" destId="{11BBD279-6B63-406F-9CDD-419A69A26646}" srcOrd="0" destOrd="0" presId="urn:microsoft.com/office/officeart/2005/8/layout/chevron2"/>
    <dgm:cxn modelId="{057681A9-E186-413F-A2DB-15E88255625C}" type="presParOf" srcId="{2A677233-88CF-435E-A635-2C54D0BCBC92}" destId="{6430B5CF-99B9-4ECB-AE1B-12E383B5AE09}" srcOrd="0" destOrd="0" presId="urn:microsoft.com/office/officeart/2005/8/layout/chevron2"/>
    <dgm:cxn modelId="{A84A889C-55FE-427C-8062-92B1EF356D21}" type="presParOf" srcId="{6430B5CF-99B9-4ECB-AE1B-12E383B5AE09}" destId="{2CE35FCF-7DBE-48AE-A06D-D3674D3838CF}" srcOrd="0" destOrd="0" presId="urn:microsoft.com/office/officeart/2005/8/layout/chevron2"/>
    <dgm:cxn modelId="{49086E41-C13E-4FF0-A3E0-DB570A0C75C2}" type="presParOf" srcId="{6430B5CF-99B9-4ECB-AE1B-12E383B5AE09}" destId="{403963F2-E47E-4DC4-80B3-2DEE707D4643}" srcOrd="1" destOrd="0" presId="urn:microsoft.com/office/officeart/2005/8/layout/chevron2"/>
    <dgm:cxn modelId="{58A12896-F4AA-4A9D-BB07-2CD0588A811D}" type="presParOf" srcId="{2A677233-88CF-435E-A635-2C54D0BCBC92}" destId="{E86C509E-0713-423F-924B-530D78B17003}" srcOrd="1" destOrd="0" presId="urn:microsoft.com/office/officeart/2005/8/layout/chevron2"/>
    <dgm:cxn modelId="{368FBAC9-2C5C-428E-9EC4-55CEF94CD788}" type="presParOf" srcId="{2A677233-88CF-435E-A635-2C54D0BCBC92}" destId="{E0B66094-9E31-4EAD-9266-D3D046CB69D6}" srcOrd="2" destOrd="0" presId="urn:microsoft.com/office/officeart/2005/8/layout/chevron2"/>
    <dgm:cxn modelId="{7E6A579B-F95D-47E4-B0FF-6B80D837388F}" type="presParOf" srcId="{E0B66094-9E31-4EAD-9266-D3D046CB69D6}" destId="{11BBD279-6B63-406F-9CDD-419A69A26646}" srcOrd="0" destOrd="0" presId="urn:microsoft.com/office/officeart/2005/8/layout/chevron2"/>
    <dgm:cxn modelId="{D5BA6C97-4882-4C7F-8F9B-8200231AF794}" type="presParOf" srcId="{E0B66094-9E31-4EAD-9266-D3D046CB69D6}" destId="{045C5A29-A9B3-439D-BDCD-310E82B91F03}" srcOrd="1" destOrd="0" presId="urn:microsoft.com/office/officeart/2005/8/layout/chevron2"/>
    <dgm:cxn modelId="{6E1C6065-B6A1-4A05-9568-FB86C71F699E}" type="presParOf" srcId="{2A677233-88CF-435E-A635-2C54D0BCBC92}" destId="{36836570-5FCB-4A66-AB88-5BCD86B5ABFB}" srcOrd="3" destOrd="0" presId="urn:microsoft.com/office/officeart/2005/8/layout/chevron2"/>
    <dgm:cxn modelId="{94A1B955-2B6B-48DD-ADBD-5CD9525FA641}" type="presParOf" srcId="{2A677233-88CF-435E-A635-2C54D0BCBC92}" destId="{15AC55B4-2954-4DA8-9C97-8E4E6E4179EA}" srcOrd="4" destOrd="0" presId="urn:microsoft.com/office/officeart/2005/8/layout/chevron2"/>
    <dgm:cxn modelId="{5104DA45-9751-424D-A01F-3608ECF42468}" type="presParOf" srcId="{15AC55B4-2954-4DA8-9C97-8E4E6E4179EA}" destId="{425A8C66-AB1B-4871-A10A-B3EF2BF3FB29}" srcOrd="0" destOrd="0" presId="urn:microsoft.com/office/officeart/2005/8/layout/chevron2"/>
    <dgm:cxn modelId="{146B9828-8391-402B-A1A8-71EB37B9ED88}" type="presParOf" srcId="{15AC55B4-2954-4DA8-9C97-8E4E6E4179EA}" destId="{16F584FD-B08E-416F-BC47-E1711015D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DB572-F53E-46E3-9AA3-0C61AED724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ACBCDBD-4175-4E18-924F-41FDF609C1FE}">
      <dgm:prSet phldrT="[文字]"/>
      <dgm:spPr>
        <a:blipFill rotWithShape="1">
          <a:blip xmlns:r="http://schemas.openxmlformats.org/officeDocument/2006/relationships" r:embed="rId1"/>
          <a:stretch>
            <a:fillRect t="-19767" b="-4360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25311183-2017-4DE5-BB1F-058712E2A537}" type="parTrans" cxnId="{E020202D-28A6-447A-A65B-DFC561F30BED}">
      <dgm:prSet/>
      <dgm:spPr/>
      <dgm:t>
        <a:bodyPr/>
        <a:lstStyle/>
        <a:p>
          <a:endParaRPr lang="zh-TW" altLang="en-US"/>
        </a:p>
      </dgm:t>
    </dgm:pt>
    <dgm:pt modelId="{FC19D270-ACF2-4EB9-BF38-1B987778A0F6}" type="sibTrans" cxnId="{E020202D-28A6-447A-A65B-DFC561F30BED}">
      <dgm:prSet/>
      <dgm:spPr/>
      <dgm:t>
        <a:bodyPr/>
        <a:lstStyle/>
        <a:p>
          <a:endParaRPr lang="zh-TW" altLang="en-US"/>
        </a:p>
      </dgm:t>
    </dgm:pt>
    <dgm:pt modelId="{9FD7409B-06A5-4B87-A242-CA5A2C258DC0}">
      <dgm:prSet phldrT="[文字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C394C34B-2AB2-4B9E-810B-4AD57181B9AB}" type="parTrans" cxnId="{E0B3CD6E-ADB9-45BA-B7EC-85843EDFF6B4}">
      <dgm:prSet/>
      <dgm:spPr/>
      <dgm:t>
        <a:bodyPr/>
        <a:lstStyle/>
        <a:p>
          <a:endParaRPr lang="zh-TW" altLang="en-US"/>
        </a:p>
      </dgm:t>
    </dgm:pt>
    <dgm:pt modelId="{FA328453-1920-4FDA-B9F9-C5EB4D017160}" type="sibTrans" cxnId="{E0B3CD6E-ADB9-45BA-B7EC-85843EDFF6B4}">
      <dgm:prSet/>
      <dgm:spPr/>
      <dgm:t>
        <a:bodyPr/>
        <a:lstStyle/>
        <a:p>
          <a:endParaRPr lang="zh-TW" altLang="en-US"/>
        </a:p>
      </dgm:t>
    </dgm:pt>
    <dgm:pt modelId="{5FD2B25B-EE6E-4C2B-A251-3B2B1475CB54}">
      <dgm:prSet phldrT="[文字]"/>
      <dgm:spPr/>
      <dgm:t>
        <a:bodyPr/>
        <a:lstStyle/>
        <a:p>
          <a:endParaRPr lang="zh-TW" altLang="en-US"/>
        </a:p>
      </dgm:t>
    </dgm:pt>
    <dgm:pt modelId="{F7A9DB94-78C4-4C23-8BA2-90DB0FED1933}" type="parTrans" cxnId="{00C2BCC8-1C62-40F7-8E50-C8660C8CA173}">
      <dgm:prSet/>
      <dgm:spPr/>
      <dgm:t>
        <a:bodyPr/>
        <a:lstStyle/>
        <a:p>
          <a:endParaRPr lang="zh-TW" altLang="en-US"/>
        </a:p>
      </dgm:t>
    </dgm:pt>
    <dgm:pt modelId="{6B0AF974-DF70-448B-B503-477E069CB41E}" type="sibTrans" cxnId="{00C2BCC8-1C62-40F7-8E50-C8660C8CA173}">
      <dgm:prSet/>
      <dgm:spPr/>
      <dgm:t>
        <a:bodyPr/>
        <a:lstStyle/>
        <a:p>
          <a:endParaRPr lang="zh-TW" altLang="en-US"/>
        </a:p>
      </dgm:t>
    </dgm:pt>
    <dgm:pt modelId="{60994767-429D-4E12-AA34-625C2A6CEBB5}">
      <dgm:prSet phldrT="[文字]"/>
      <dgm:spPr/>
      <dgm:t>
        <a:bodyPr/>
        <a:lstStyle/>
        <a:p>
          <a:endParaRPr lang="zh-TW" altLang="en-US" dirty="0"/>
        </a:p>
      </dgm:t>
    </dgm:pt>
    <dgm:pt modelId="{7328503F-DCD4-4447-B981-CA12DB1E1F6E}" type="parTrans" cxnId="{9F4D9033-82E7-4275-B951-BCDEFE933ECC}">
      <dgm:prSet/>
      <dgm:spPr/>
      <dgm:t>
        <a:bodyPr/>
        <a:lstStyle/>
        <a:p>
          <a:endParaRPr lang="zh-TW" altLang="en-US"/>
        </a:p>
      </dgm:t>
    </dgm:pt>
    <dgm:pt modelId="{EA232201-A846-447F-8D2F-2B1A12A77C25}" type="sibTrans" cxnId="{9F4D9033-82E7-4275-B951-BCDEFE933ECC}">
      <dgm:prSet/>
      <dgm:spPr/>
      <dgm:t>
        <a:bodyPr/>
        <a:lstStyle/>
        <a:p>
          <a:endParaRPr lang="zh-TW" altLang="en-US"/>
        </a:p>
      </dgm:t>
    </dgm:pt>
    <dgm:pt modelId="{0B7A0669-CFE1-4FB5-A136-5C7DD29153DE}">
      <dgm:prSet phldrT="[文字]"/>
      <dgm:spPr>
        <a:blipFill rotWithShape="1">
          <a:blip xmlns:r="http://schemas.openxmlformats.org/officeDocument/2006/relationships" r:embed="rId3"/>
          <a:stretch>
            <a:fillRect t="-2907" b="-639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1047030-B449-4F8A-B2D8-8ADCFADB194C}" type="parTrans" cxnId="{77ECCF11-3552-42D1-8741-1023C761AAB9}">
      <dgm:prSet/>
      <dgm:spPr/>
      <dgm:t>
        <a:bodyPr/>
        <a:lstStyle/>
        <a:p>
          <a:endParaRPr lang="zh-TW" altLang="en-US"/>
        </a:p>
      </dgm:t>
    </dgm:pt>
    <dgm:pt modelId="{DEF79ABB-64B2-4287-99B8-7590347A4DE9}" type="sibTrans" cxnId="{77ECCF11-3552-42D1-8741-1023C761AAB9}">
      <dgm:prSet/>
      <dgm:spPr/>
      <dgm:t>
        <a:bodyPr/>
        <a:lstStyle/>
        <a:p>
          <a:endParaRPr lang="zh-TW" altLang="en-US"/>
        </a:p>
      </dgm:t>
    </dgm:pt>
    <dgm:pt modelId="{D1A50947-F1EB-468E-A094-4A9FFF3A3555}">
      <dgm:prSet phldrT="[文字]"/>
      <dgm:spPr/>
      <dgm:t>
        <a:bodyPr/>
        <a:lstStyle/>
        <a:p>
          <a:endParaRPr lang="zh-TW" altLang="en-US" dirty="0"/>
        </a:p>
      </dgm:t>
    </dgm:pt>
    <dgm:pt modelId="{9A946415-3B59-4ED7-AC66-B29F051CD08A}" type="parTrans" cxnId="{A3F0649E-188A-461F-B57C-A8BBC97DF518}">
      <dgm:prSet/>
      <dgm:spPr/>
      <dgm:t>
        <a:bodyPr/>
        <a:lstStyle/>
        <a:p>
          <a:endParaRPr lang="zh-TW" altLang="en-US"/>
        </a:p>
      </dgm:t>
    </dgm:pt>
    <dgm:pt modelId="{3FC0F236-B2FB-47C3-9768-CEB0E2CE3ACB}" type="sibTrans" cxnId="{A3F0649E-188A-461F-B57C-A8BBC97DF518}">
      <dgm:prSet/>
      <dgm:spPr/>
      <dgm:t>
        <a:bodyPr/>
        <a:lstStyle/>
        <a:p>
          <a:endParaRPr lang="zh-TW" altLang="en-US"/>
        </a:p>
      </dgm:t>
    </dgm:pt>
    <dgm:pt modelId="{2A677233-88CF-435E-A635-2C54D0BCBC92}" type="pres">
      <dgm:prSet presAssocID="{228DB572-F53E-46E3-9AA3-0C61AED72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30B5CF-99B9-4ECB-AE1B-12E383B5AE09}" type="pres">
      <dgm:prSet presAssocID="{60994767-429D-4E12-AA34-625C2A6CEBB5}" presName="composite" presStyleCnt="0"/>
      <dgm:spPr/>
    </dgm:pt>
    <dgm:pt modelId="{2CE35FCF-7DBE-48AE-A06D-D3674D3838CF}" type="pres">
      <dgm:prSet presAssocID="{60994767-429D-4E12-AA34-625C2A6CEBB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3963F2-E47E-4DC4-80B3-2DEE707D4643}" type="pres">
      <dgm:prSet presAssocID="{60994767-429D-4E12-AA34-625C2A6CEBB5}" presName="descendantText" presStyleLbl="alignAcc1" presStyleIdx="0" presStyleCnt="3" custLinFactNeighborX="-252" custLinFactNeighborY="16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6C509E-0713-423F-924B-530D78B17003}" type="pres">
      <dgm:prSet presAssocID="{EA232201-A846-447F-8D2F-2B1A12A77C25}" presName="sp" presStyleCnt="0"/>
      <dgm:spPr/>
    </dgm:pt>
    <dgm:pt modelId="{E0B66094-9E31-4EAD-9266-D3D046CB69D6}" type="pres">
      <dgm:prSet presAssocID="{5FD2B25B-EE6E-4C2B-A251-3B2B1475CB54}" presName="composite" presStyleCnt="0"/>
      <dgm:spPr/>
    </dgm:pt>
    <dgm:pt modelId="{11BBD279-6B63-406F-9CDD-419A69A26646}" type="pres">
      <dgm:prSet presAssocID="{5FD2B25B-EE6E-4C2B-A251-3B2B1475CB5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5C5A29-A9B3-439D-BDCD-310E82B91F03}" type="pres">
      <dgm:prSet presAssocID="{5FD2B25B-EE6E-4C2B-A251-3B2B1475CB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836570-5FCB-4A66-AB88-5BCD86B5ABFB}" type="pres">
      <dgm:prSet presAssocID="{6B0AF974-DF70-448B-B503-477E069CB41E}" presName="sp" presStyleCnt="0"/>
      <dgm:spPr/>
    </dgm:pt>
    <dgm:pt modelId="{15AC55B4-2954-4DA8-9C97-8E4E6E4179EA}" type="pres">
      <dgm:prSet presAssocID="{D1A50947-F1EB-468E-A094-4A9FFF3A3555}" presName="composite" presStyleCnt="0"/>
      <dgm:spPr/>
    </dgm:pt>
    <dgm:pt modelId="{425A8C66-AB1B-4871-A10A-B3EF2BF3FB29}" type="pres">
      <dgm:prSet presAssocID="{D1A50947-F1EB-468E-A094-4A9FFF3A355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F584FD-B08E-416F-BC47-E1711015DA61}" type="pres">
      <dgm:prSet presAssocID="{D1A50947-F1EB-468E-A094-4A9FFF3A355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0B3CD6E-ADB9-45BA-B7EC-85843EDFF6B4}" srcId="{5FD2B25B-EE6E-4C2B-A251-3B2B1475CB54}" destId="{9FD7409B-06A5-4B87-A242-CA5A2C258DC0}" srcOrd="0" destOrd="0" parTransId="{C394C34B-2AB2-4B9E-810B-4AD57181B9AB}" sibTransId="{FA328453-1920-4FDA-B9F9-C5EB4D017160}"/>
    <dgm:cxn modelId="{A3F0649E-188A-461F-B57C-A8BBC97DF518}" srcId="{228DB572-F53E-46E3-9AA3-0C61AED724B9}" destId="{D1A50947-F1EB-468E-A094-4A9FFF3A3555}" srcOrd="2" destOrd="0" parTransId="{9A946415-3B59-4ED7-AC66-B29F051CD08A}" sibTransId="{3FC0F236-B2FB-47C3-9768-CEB0E2CE3ACB}"/>
    <dgm:cxn modelId="{9F4D9033-82E7-4275-B951-BCDEFE933ECC}" srcId="{228DB572-F53E-46E3-9AA3-0C61AED724B9}" destId="{60994767-429D-4E12-AA34-625C2A6CEBB5}" srcOrd="0" destOrd="0" parTransId="{7328503F-DCD4-4447-B981-CA12DB1E1F6E}" sibTransId="{EA232201-A846-447F-8D2F-2B1A12A77C25}"/>
    <dgm:cxn modelId="{FCDE1DF4-6673-4D3F-BFB2-7ED6833BA955}" type="presOf" srcId="{60994767-429D-4E12-AA34-625C2A6CEBB5}" destId="{2CE35FCF-7DBE-48AE-A06D-D3674D3838CF}" srcOrd="0" destOrd="0" presId="urn:microsoft.com/office/officeart/2005/8/layout/chevron2"/>
    <dgm:cxn modelId="{A4CB539D-29EB-4106-BAF9-D910F4C78FB8}" type="presOf" srcId="{1ACBCDBD-4175-4E18-924F-41FDF609C1FE}" destId="{403963F2-E47E-4DC4-80B3-2DEE707D4643}" srcOrd="0" destOrd="0" presId="urn:microsoft.com/office/officeart/2005/8/layout/chevron2"/>
    <dgm:cxn modelId="{2580BED9-1E14-48E1-BF7E-F07E322758A0}" type="presOf" srcId="{0B7A0669-CFE1-4FB5-A136-5C7DD29153DE}" destId="{16F584FD-B08E-416F-BC47-E1711015DA61}" srcOrd="0" destOrd="0" presId="urn:microsoft.com/office/officeart/2005/8/layout/chevron2"/>
    <dgm:cxn modelId="{38E2B252-8813-47C9-859D-15E38CCBF69D}" type="presOf" srcId="{D1A50947-F1EB-468E-A094-4A9FFF3A3555}" destId="{425A8C66-AB1B-4871-A10A-B3EF2BF3FB29}" srcOrd="0" destOrd="0" presId="urn:microsoft.com/office/officeart/2005/8/layout/chevron2"/>
    <dgm:cxn modelId="{937D7515-FF52-4CF5-88DA-DD7143B96E96}" type="presOf" srcId="{228DB572-F53E-46E3-9AA3-0C61AED724B9}" destId="{2A677233-88CF-435E-A635-2C54D0BCBC92}" srcOrd="0" destOrd="0" presId="urn:microsoft.com/office/officeart/2005/8/layout/chevron2"/>
    <dgm:cxn modelId="{E4083CFF-0E63-4A39-8340-2E3B4EF87535}" type="presOf" srcId="{9FD7409B-06A5-4B87-A242-CA5A2C258DC0}" destId="{045C5A29-A9B3-439D-BDCD-310E82B91F03}" srcOrd="0" destOrd="0" presId="urn:microsoft.com/office/officeart/2005/8/layout/chevron2"/>
    <dgm:cxn modelId="{43E66D1D-43BA-4CCE-B529-8C69FA0C4DEE}" type="presOf" srcId="{5FD2B25B-EE6E-4C2B-A251-3B2B1475CB54}" destId="{11BBD279-6B63-406F-9CDD-419A69A26646}" srcOrd="0" destOrd="0" presId="urn:microsoft.com/office/officeart/2005/8/layout/chevron2"/>
    <dgm:cxn modelId="{77ECCF11-3552-42D1-8741-1023C761AAB9}" srcId="{D1A50947-F1EB-468E-A094-4A9FFF3A3555}" destId="{0B7A0669-CFE1-4FB5-A136-5C7DD29153DE}" srcOrd="0" destOrd="0" parTransId="{E1047030-B449-4F8A-B2D8-8ADCFADB194C}" sibTransId="{DEF79ABB-64B2-4287-99B8-7590347A4DE9}"/>
    <dgm:cxn modelId="{E020202D-28A6-447A-A65B-DFC561F30BED}" srcId="{60994767-429D-4E12-AA34-625C2A6CEBB5}" destId="{1ACBCDBD-4175-4E18-924F-41FDF609C1FE}" srcOrd="0" destOrd="0" parTransId="{25311183-2017-4DE5-BB1F-058712E2A537}" sibTransId="{FC19D270-ACF2-4EB9-BF38-1B987778A0F6}"/>
    <dgm:cxn modelId="{00C2BCC8-1C62-40F7-8E50-C8660C8CA173}" srcId="{228DB572-F53E-46E3-9AA3-0C61AED724B9}" destId="{5FD2B25B-EE6E-4C2B-A251-3B2B1475CB54}" srcOrd="1" destOrd="0" parTransId="{F7A9DB94-78C4-4C23-8BA2-90DB0FED1933}" sibTransId="{6B0AF974-DF70-448B-B503-477E069CB41E}"/>
    <dgm:cxn modelId="{057681A9-E186-413F-A2DB-15E88255625C}" type="presParOf" srcId="{2A677233-88CF-435E-A635-2C54D0BCBC92}" destId="{6430B5CF-99B9-4ECB-AE1B-12E383B5AE09}" srcOrd="0" destOrd="0" presId="urn:microsoft.com/office/officeart/2005/8/layout/chevron2"/>
    <dgm:cxn modelId="{A84A889C-55FE-427C-8062-92B1EF356D21}" type="presParOf" srcId="{6430B5CF-99B9-4ECB-AE1B-12E383B5AE09}" destId="{2CE35FCF-7DBE-48AE-A06D-D3674D3838CF}" srcOrd="0" destOrd="0" presId="urn:microsoft.com/office/officeart/2005/8/layout/chevron2"/>
    <dgm:cxn modelId="{49086E41-C13E-4FF0-A3E0-DB570A0C75C2}" type="presParOf" srcId="{6430B5CF-99B9-4ECB-AE1B-12E383B5AE09}" destId="{403963F2-E47E-4DC4-80B3-2DEE707D4643}" srcOrd="1" destOrd="0" presId="urn:microsoft.com/office/officeart/2005/8/layout/chevron2"/>
    <dgm:cxn modelId="{58A12896-F4AA-4A9D-BB07-2CD0588A811D}" type="presParOf" srcId="{2A677233-88CF-435E-A635-2C54D0BCBC92}" destId="{E86C509E-0713-423F-924B-530D78B17003}" srcOrd="1" destOrd="0" presId="urn:microsoft.com/office/officeart/2005/8/layout/chevron2"/>
    <dgm:cxn modelId="{368FBAC9-2C5C-428E-9EC4-55CEF94CD788}" type="presParOf" srcId="{2A677233-88CF-435E-A635-2C54D0BCBC92}" destId="{E0B66094-9E31-4EAD-9266-D3D046CB69D6}" srcOrd="2" destOrd="0" presId="urn:microsoft.com/office/officeart/2005/8/layout/chevron2"/>
    <dgm:cxn modelId="{7E6A579B-F95D-47E4-B0FF-6B80D837388F}" type="presParOf" srcId="{E0B66094-9E31-4EAD-9266-D3D046CB69D6}" destId="{11BBD279-6B63-406F-9CDD-419A69A26646}" srcOrd="0" destOrd="0" presId="urn:microsoft.com/office/officeart/2005/8/layout/chevron2"/>
    <dgm:cxn modelId="{D5BA6C97-4882-4C7F-8F9B-8200231AF794}" type="presParOf" srcId="{E0B66094-9E31-4EAD-9266-D3D046CB69D6}" destId="{045C5A29-A9B3-439D-BDCD-310E82B91F03}" srcOrd="1" destOrd="0" presId="urn:microsoft.com/office/officeart/2005/8/layout/chevron2"/>
    <dgm:cxn modelId="{6E1C6065-B6A1-4A05-9568-FB86C71F699E}" type="presParOf" srcId="{2A677233-88CF-435E-A635-2C54D0BCBC92}" destId="{36836570-5FCB-4A66-AB88-5BCD86B5ABFB}" srcOrd="3" destOrd="0" presId="urn:microsoft.com/office/officeart/2005/8/layout/chevron2"/>
    <dgm:cxn modelId="{94A1B955-2B6B-48DD-ADBD-5CD9525FA641}" type="presParOf" srcId="{2A677233-88CF-435E-A635-2C54D0BCBC92}" destId="{15AC55B4-2954-4DA8-9C97-8E4E6E4179EA}" srcOrd="4" destOrd="0" presId="urn:microsoft.com/office/officeart/2005/8/layout/chevron2"/>
    <dgm:cxn modelId="{5104DA45-9751-424D-A01F-3608ECF42468}" type="presParOf" srcId="{15AC55B4-2954-4DA8-9C97-8E4E6E4179EA}" destId="{425A8C66-AB1B-4871-A10A-B3EF2BF3FB29}" srcOrd="0" destOrd="0" presId="urn:microsoft.com/office/officeart/2005/8/layout/chevron2"/>
    <dgm:cxn modelId="{146B9828-8391-402B-A1A8-71EB37B9ED88}" type="presParOf" srcId="{15AC55B4-2954-4DA8-9C97-8E4E6E4179EA}" destId="{16F584FD-B08E-416F-BC47-E1711015D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5FCF-7DBE-48AE-A06D-D3674D3838CF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 dirty="0"/>
        </a:p>
      </dsp:txBody>
      <dsp:txXfrm rot="-5400000">
        <a:off x="0" y="554579"/>
        <a:ext cx="1105044" cy="473590"/>
      </dsp:txXfrm>
    </dsp:sp>
    <dsp:sp modelId="{403963F2-E47E-4DC4-80B3-2DEE707D4643}">
      <dsp:nvSpPr>
        <dsp:cNvPr id="0" name=""/>
        <dsp:cNvSpPr/>
      </dsp:nvSpPr>
      <dsp:spPr>
        <a:xfrm rot="5400000">
          <a:off x="5273551" y="-4173027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TW" sz="2100" b="0" i="0" kern="1200" smtClean="0">
                  <a:latin typeface="Cambria Math" panose="02040503050406030204" pitchFamily="18" charset="0"/>
                </a:rPr>
                <m:t>L</m:t>
              </m:r>
              <m:r>
                <a:rPr lang="en-US" altLang="zh-TW" sz="2100" b="0" i="0" kern="1200" smtClean="0">
                  <a:latin typeface="Cambria Math" panose="02040503050406030204" pitchFamily="18" charset="0"/>
                </a:rPr>
                <m:t>=</m:t>
              </m:r>
              <m:r>
                <m:rPr>
                  <m:sty m:val="p"/>
                </m:rPr>
                <a:rPr lang="en-US" altLang="zh-TW" sz="2100" b="0" i="0" kern="1200" smtClean="0">
                  <a:latin typeface="Cambria Math" panose="02040503050406030204" pitchFamily="18" charset="0"/>
                </a:rPr>
                <m:t>f</m:t>
              </m:r>
              <m:r>
                <a:rPr lang="en-US" altLang="zh-TW" sz="2100" b="0" i="0" kern="1200" smtClean="0">
                  <a:latin typeface="Cambria Math" panose="02040503050406030204" pitchFamily="18" charset="0"/>
                </a:rPr>
                <m:t>+</m:t>
              </m:r>
              <m:nary>
                <m:naryPr>
                  <m:chr m:val="∑"/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altLang="zh-TW" sz="21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6</m:t>
                  </m:r>
                </m:sup>
                <m:e>
                  <m:sSub>
                    <m:sSubPr>
                      <m:ctrlPr>
                        <a:rPr lang="en-US" altLang="zh-TW" sz="21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  <m:sub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𝑔</m:t>
                      </m:r>
                    </m:e>
                    <m:sub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+</m:t>
                  </m:r>
                </m:e>
              </m:nary>
              <m:nary>
                <m:naryPr>
                  <m:chr m:val="∑"/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altLang="zh-TW" sz="21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1</m:t>
                  </m:r>
                </m:sup>
                <m:e>
                  <m:sSub>
                    <m:sSubPr>
                      <m:ctrlPr>
                        <a:rPr lang="en-US" altLang="zh-TW" sz="21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endParaRPr lang="zh-TW" altLang="en-US" sz="2100" kern="1200" dirty="0"/>
        </a:p>
      </dsp:txBody>
      <dsp:txXfrm rot="-5400000">
        <a:off x="1081330" y="69285"/>
        <a:ext cx="9360464" cy="925930"/>
      </dsp:txXfrm>
    </dsp:sp>
    <dsp:sp modelId="{11BBD279-6B63-406F-9CDD-419A69A2664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/>
        </a:p>
      </dsp:txBody>
      <dsp:txXfrm rot="-5400000">
        <a:off x="0" y="1938873"/>
        <a:ext cx="1105044" cy="473590"/>
      </dsp:txXfrm>
    </dsp:sp>
    <dsp:sp modelId="{045C5A29-A9B3-439D-BDCD-310E82B91F03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100" kern="1200" dirty="0" smtClean="0"/>
            <a:t>Solve</a:t>
          </a:r>
          <a:br>
            <a:rPr lang="en-US" altLang="zh-TW" sz="2100" kern="1200" dirty="0" smtClean="0"/>
          </a:b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𝐿</m:t>
                  </m:r>
                </m:num>
                <m:den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𝑥</m:t>
                  </m:r>
                </m:den>
              </m:f>
              <m:r>
                <a:rPr lang="en-US" altLang="zh-TW" sz="2100" b="0" i="1" kern="1200" smtClean="0">
                  <a:latin typeface="Cambria Math" panose="02040503050406030204" pitchFamily="18" charset="0"/>
                </a:rPr>
                <m:t>=0  ; </m:t>
              </m:r>
              <m:f>
                <m:fPr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𝐿</m:t>
                  </m:r>
                </m:num>
                <m:den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𝑢</m:t>
                  </m:r>
                </m:den>
              </m:f>
              <m:r>
                <a:rPr lang="en-US" altLang="zh-TW" sz="21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altLang="zh-TW" sz="2100" b="0" i="1" kern="1200" dirty="0" smtClean="0">
              <a:latin typeface="Cambria Math" panose="02040503050406030204" pitchFamily="18" charset="0"/>
            </a:rPr>
            <a:t> ;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𝐿</m:t>
                  </m:r>
                </m:num>
                <m:den>
                  <m:r>
                    <a:rPr lang="en-US" altLang="zh-TW" sz="210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𝑠</m:t>
                  </m:r>
                </m:den>
              </m:f>
              <m:r>
                <a:rPr lang="en-US" altLang="zh-TW" sz="21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endParaRPr lang="zh-TW" altLang="en-US" sz="2100" kern="1200" dirty="0"/>
        </a:p>
      </dsp:txBody>
      <dsp:txXfrm rot="-5400000">
        <a:off x="1105044" y="1436443"/>
        <a:ext cx="9360464" cy="925930"/>
      </dsp:txXfrm>
    </dsp:sp>
    <dsp:sp modelId="{425A8C66-AB1B-4871-A10A-B3EF2BF3FB29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 dirty="0"/>
        </a:p>
      </dsp:txBody>
      <dsp:txXfrm rot="-5400000">
        <a:off x="0" y="3323167"/>
        <a:ext cx="1105044" cy="473590"/>
      </dsp:txXfrm>
    </dsp:sp>
    <dsp:sp modelId="{16F584FD-B08E-416F-BC47-E1711015DA61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篩選條件</a:t>
          </a:r>
          <a:r>
            <a:rPr lang="en-US" altLang="zh-TW" sz="2100" i="1" kern="1200" dirty="0" smtClean="0">
              <a:latin typeface="Cambria Math" panose="02040503050406030204" pitchFamily="18" charset="0"/>
            </a:rPr>
            <a:t/>
          </a:r>
          <a:br>
            <a:rPr lang="en-US" altLang="zh-TW" sz="2100" i="1" kern="1200" dirty="0" smtClean="0">
              <a:latin typeface="Cambria Math" panose="02040503050406030204" pitchFamily="18" charset="0"/>
            </a:rPr>
          </a:b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sSub>
                    <m:sSubPr>
                      <m:ctrlPr>
                        <a:rPr lang="en-US" altLang="zh-TW" sz="21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 lang="en-US" altLang="zh-TW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  <m:sup>
                  <m:r>
                    <a:rPr lang="en-US" altLang="zh-TW" sz="21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altLang="zh-TW" sz="21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</m:t>
              </m:r>
              <m:r>
                <a:rPr lang="en-US" altLang="zh-TW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0 ; </m:t>
              </m:r>
              <m:sSub>
                <m:sSubPr>
                  <m:ctrlP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𝑢</m:t>
                  </m:r>
                </m:e>
                <m:sub>
                  <m: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altLang="zh-TW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≥0 ; </m:t>
              </m:r>
              <m:sSub>
                <m:sSubPr>
                  <m:ctrlP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altLang="zh-TW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altLang="zh-TW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&gt;0;</m:t>
              </m:r>
            </m:oMath>
          </a14:m>
          <a:r>
            <a:rPr lang="en-US" altLang="zh-TW" sz="2100" b="0" kern="1200" dirty="0" smtClean="0">
              <a:ea typeface="Cambria Math" panose="02040503050406030204" pitchFamily="18" charset="0"/>
            </a:rPr>
            <a:t/>
          </a:r>
          <a:br>
            <a:rPr lang="en-US" altLang="zh-TW" sz="2100" b="0" kern="1200" dirty="0" smtClean="0">
              <a:ea typeface="Cambria Math" panose="02040503050406030204" pitchFamily="18" charset="0"/>
            </a:rPr>
          </a:br>
          <a:r>
            <a:rPr lang="en-US" altLang="zh-TW" sz="2100" b="0" kern="1200" dirty="0" smtClean="0">
              <a:ea typeface="Cambria Math" panose="02040503050406030204" pitchFamily="18" charset="0"/>
            </a:rPr>
            <a:t>All variables are real number.</a:t>
          </a:r>
          <a:endParaRPr lang="zh-TW" altLang="en-US" sz="21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657741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17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62469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20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996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21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79348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23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91315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5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4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39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11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906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8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8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  <a:fld id="{00000000-1234-1234-1234-123412341234}" type="slidenum">
              <a:rPr lang="en-US" altLang="zh-TW"/>
              <a:t>14</a:t>
            </a:fld>
            <a:r>
              <a:rPr lang="zh-TW"/>
              <a:t/>
            </a:r>
            <a:br>
              <a:rPr lang="zh-TW"/>
            </a:br>
            <a:r>
              <a:rPr lang="zh-TW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8669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含圖片的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 rot="10800000">
            <a:off x="0" y="5645509"/>
            <a:ext cx="12191999" cy="63125"/>
            <a:chOff x="507491" y="1501519"/>
            <a:chExt cx="8129015" cy="63125"/>
          </a:xfrm>
        </p:grpSpPr>
        <p:cxnSp>
          <p:nvCxnSpPr>
            <p:cNvPr id="20" name="Shape 20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2" name="Shape 22"/>
          <p:cNvGrpSpPr/>
          <p:nvPr/>
        </p:nvGrpSpPr>
        <p:grpSpPr>
          <a:xfrm>
            <a:off x="0" y="1143000"/>
            <a:ext cx="12191999" cy="63125"/>
            <a:chOff x="507491" y="1501519"/>
            <a:chExt cx="8129015" cy="63125"/>
          </a:xfrm>
        </p:grpSpPr>
        <p:cxnSp>
          <p:nvCxnSpPr>
            <p:cNvPr id="23" name="Shape 23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5" name="Shape 25"/>
          <p:cNvSpPr/>
          <p:nvPr/>
        </p:nvSpPr>
        <p:spPr>
          <a:xfrm>
            <a:off x="0" y="5778123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104900" y="2292093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104900" y="4511783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79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6981063" y="1310655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備註：</a:t>
            </a:r>
            <a:br>
              <a:rPr lang="zh-TW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zh-TW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若要 變更此投影片的圖像，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請選擇該圖片並加以刪除。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接著按下預留位置的 [圖片] 圖示，以插入自訂的圖像。</a:t>
            </a:r>
            <a:b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b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垂直文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3809999" y="-1104899"/>
            <a:ext cx="4572000" cy="998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標題及文字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 rot="5400000">
            <a:off x="7323930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3"/>
            <a:ext cx="5811838" cy="8098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grpSp>
        <p:nvGrpSpPr>
          <p:cNvPr id="113" name="Shape 113"/>
          <p:cNvGrpSpPr/>
          <p:nvPr/>
        </p:nvGrpSpPr>
        <p:grpSpPr>
          <a:xfrm rot="5400000">
            <a:off x="6514047" y="3228843"/>
            <a:ext cx="5632703" cy="84403"/>
            <a:chOff x="1073150" y="1219200"/>
            <a:chExt cx="10058399" cy="63125"/>
          </a:xfrm>
        </p:grpSpPr>
        <p:cxnSp>
          <p:nvCxnSpPr>
            <p:cNvPr id="114" name="Shape 114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104900" y="2424111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166110" y="2424111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個內容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899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899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5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5778123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104900" y="2292093"/>
            <a:ext cx="10096499" cy="2219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104898" y="4511783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0" y="2514600"/>
            <a:ext cx="12191999" cy="3194034"/>
            <a:chOff x="647401" y="2514600"/>
            <a:chExt cx="10838688" cy="3194034"/>
          </a:xfrm>
        </p:grpSpPr>
        <p:grpSp>
          <p:nvGrpSpPr>
            <p:cNvPr id="72" name="Shape 72"/>
            <p:cNvGrpSpPr/>
            <p:nvPr/>
          </p:nvGrpSpPr>
          <p:grpSpPr>
            <a:xfrm>
              <a:off x="647402" y="2514600"/>
              <a:ext cx="10838688" cy="63125"/>
              <a:chOff x="507491" y="1501519"/>
              <a:chExt cx="8129015" cy="63125"/>
            </a:xfrm>
          </p:grpSpPr>
          <p:cxnSp>
            <p:nvCxnSpPr>
              <p:cNvPr id="73" name="Shape 73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74" name="Shape 74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75" name="Shape 75"/>
            <p:cNvSpPr/>
            <p:nvPr/>
          </p:nvSpPr>
          <p:spPr>
            <a:xfrm>
              <a:off x="647402" y="2640850"/>
              <a:ext cx="10838687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   </a:t>
              </a:r>
            </a:p>
          </p:txBody>
        </p:sp>
        <p:grpSp>
          <p:nvGrpSpPr>
            <p:cNvPr id="76" name="Shape 76"/>
            <p:cNvGrpSpPr/>
            <p:nvPr/>
          </p:nvGrpSpPr>
          <p:grpSpPr>
            <a:xfrm rot="10800000">
              <a:off x="647401" y="5645509"/>
              <a:ext cx="10838688" cy="63125"/>
              <a:chOff x="507491" y="1501519"/>
              <a:chExt cx="8129015" cy="63125"/>
            </a:xfrm>
          </p:grpSpPr>
          <p:cxnSp>
            <p:nvCxnSpPr>
              <p:cNvPr id="77" name="Shape 77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78" name="Shape 78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104899" y="4655955"/>
            <a:ext cx="10071099" cy="50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Font typeface="Noto Sans Symbols"/>
              <a:buNone/>
              <a:defRPr sz="20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Font typeface="Noto Sans Symbols"/>
              <a:buNone/>
              <a:defRPr sz="18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79" y="0"/>
            <a:ext cx="1783187" cy="297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641848" y="1600199"/>
            <a:ext cx="5445251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34458" y="6356350"/>
            <a:ext cx="632308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fld id="{00000000-1234-1234-1234-123412341234}" type="slidenum"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</p:txBody>
      </p:sp>
      <p:grpSp>
        <p:nvGrpSpPr>
          <p:cNvPr id="15" name="Shape 15"/>
          <p:cNvGrpSpPr/>
          <p:nvPr/>
        </p:nvGrpSpPr>
        <p:grpSpPr>
          <a:xfrm>
            <a:off x="1103376" y="1219201"/>
            <a:ext cx="9985247" cy="84403"/>
            <a:chOff x="1073150" y="1219200"/>
            <a:chExt cx="10058399" cy="6312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-1983350" y="2382246"/>
            <a:ext cx="11062952" cy="1687478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手部</a:t>
            </a:r>
            <a:r>
              <a:rPr lang="zh-TW" sz="4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骨骼</a:t>
            </a:r>
            <a:r>
              <a:rPr lang="zh-TW" altLang="en-US" sz="4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形狀</a:t>
            </a:r>
            <a:r>
              <a:rPr lang="zh-TW" sz="4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與其</a:t>
            </a:r>
            <a:r>
              <a:rPr lang="zh-TW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承受負載</a:t>
            </a:r>
            <a:br>
              <a:rPr lang="zh-TW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之最佳化設計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1104900" y="4511783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指導老師：林啟倫 老師</a:t>
            </a:r>
          </a:p>
          <a:p>
            <a:pPr>
              <a:buSzPct val="25000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組員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：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陳奕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張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元睿、吳享龍、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陳韋傑</a:t>
            </a:r>
            <a:endParaRPr lang="zh-TW" sz="2000" b="0" i="0" u="none" strike="noStrike" cap="none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0216" y="1466263"/>
            <a:ext cx="3856945" cy="405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endParaRPr lang="zh-TW"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53850" y="1775700"/>
            <a:ext cx="11484300" cy="22479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▪"/>
            </a:pPr>
            <a:r>
              <a:rPr lang="zh-TW" sz="32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</a:p>
          <a:p>
            <a:pPr lvl="1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</a:pP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合理的假設與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簡化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下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人的拳頭承受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撞擊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的動作</a:t>
            </a:r>
            <a:endParaRPr lang="zh-TW"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1" rtl="0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橈骨最佳化</a:t>
            </a:r>
            <a:endParaRPr lang="zh-TW"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1" rtl="0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在</a:t>
            </a:r>
            <a:r>
              <a:rPr lang="zh-TW" altLang="en-US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什麼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尺寸</a:t>
            </a: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下能承受最大的負載而不會造成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挫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屈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、斷裂</a:t>
            </a:r>
            <a:r>
              <a:rPr lang="en-US" alt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?</a:t>
            </a:r>
            <a:endParaRPr lang="zh-TW"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750" y="4515553"/>
            <a:ext cx="7195150" cy="15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1" y="4406573"/>
            <a:ext cx="8200028" cy="1778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85900" y="1293499"/>
            <a:ext cx="10102500" cy="37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</a:pPr>
            <a:r>
              <a:rPr lang="zh-TW" sz="32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lang="en-US" altLang="zh-TW" sz="32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lang="zh-TW" sz="32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骨頭視為圓柱狀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內外徑比例固定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endParaRPr lang="zh-TW"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材料均質、具等向性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由拳頭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傳遞</a:t>
            </a: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至橈骨的能量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原來的</a:t>
            </a:r>
            <a:r>
              <a:rPr 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80</a:t>
            </a: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%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受力時手腕不彎曲，僅承受正向應力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ct val="100000"/>
              <a:buFont typeface="DFKai-SB"/>
            </a:pPr>
            <a:r>
              <a:rPr lang="zh-TW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僅考量應力破壞，不考慮關節破壞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3933056"/>
            <a:ext cx="4171211" cy="270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53850" y="1417225"/>
            <a:ext cx="11484300" cy="44382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zh-TW" sz="32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Information Collection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2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56" name="Shape 156"/>
          <p:cNvGraphicFramePr/>
          <p:nvPr>
            <p:extLst>
              <p:ext uri="{D42A27DB-BD31-4B8C-83A1-F6EECF244321}">
                <p14:modId xmlns:p14="http://schemas.microsoft.com/office/powerpoint/2010/main" val="1326638699"/>
              </p:ext>
            </p:extLst>
          </p:nvPr>
        </p:nvGraphicFramePr>
        <p:xfrm>
          <a:off x="911424" y="2204864"/>
          <a:ext cx="10287000" cy="4038675"/>
        </p:xfrm>
        <a:graphic>
          <a:graphicData uri="http://schemas.openxmlformats.org/drawingml/2006/table">
            <a:tbl>
              <a:tblPr>
                <a:noFill/>
                <a:tableStyleId>{728AA88E-FAA3-40BB-985B-BA00A259D79E}</a:tableStyleId>
              </a:tblPr>
              <a:tblGrid>
                <a:gridCol w="5143500"/>
                <a:gridCol w="5143500"/>
              </a:tblGrid>
              <a:tr h="672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b="1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所需資料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b="1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資料來源</a:t>
                      </a:r>
                    </a:p>
                  </a:txBody>
                  <a:tcPr marL="91425" marR="91425" marT="91425" marB="91425"/>
                </a:tc>
              </a:tr>
              <a:tr h="6785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橈骨楊氏係數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[1]</a:t>
                      </a:r>
                      <a:r>
                        <a:rPr lang="zh-TW" altLang="en-US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小腿脛骨</a:t>
                      </a: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(18GPa)</a:t>
                      </a:r>
                      <a:endParaRPr lang="zh-TW" sz="3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</a:tr>
              <a:tr h="672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橈骨抗壓強度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[2]</a:t>
                      </a:r>
                      <a:r>
                        <a:rPr lang="zh-TW" altLang="en-US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股骨</a:t>
                      </a: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(170kg/cm2)</a:t>
                      </a:r>
                      <a:endParaRPr lang="zh-TW" sz="3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</a:tr>
              <a:tr h="672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橈骨長度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sz="3200" dirty="0" smtClean="0">
                          <a:solidFill>
                            <a:schemeClr val="dk2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[5][6]</a:t>
                      </a:r>
                      <a:endParaRPr lang="zh-TW" sz="3200" dirty="0">
                        <a:solidFill>
                          <a:schemeClr val="dk2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</a:tr>
              <a:tr h="672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內外徑比</a:t>
                      </a:r>
                      <a:endParaRPr lang="zh-TW" sz="3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sz="3200" dirty="0" smtClean="0">
                          <a:solidFill>
                            <a:schemeClr val="dk2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[7][8][9]1:0.61</a:t>
                      </a:r>
                      <a:endParaRPr lang="zh-TW" sz="3200" dirty="0">
                        <a:solidFill>
                          <a:schemeClr val="dk2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</a:tr>
              <a:tr h="672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橈骨</a:t>
                      </a:r>
                      <a:r>
                        <a:rPr 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半</a:t>
                      </a: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(</a:t>
                      </a:r>
                      <a:r>
                        <a:rPr lang="zh-TW" altLang="en-US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外</a:t>
                      </a:r>
                      <a:r>
                        <a:rPr lang="en-US" alt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)</a:t>
                      </a:r>
                      <a:r>
                        <a:rPr 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徑</a:t>
                      </a:r>
                      <a:endParaRPr lang="zh-TW" sz="3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2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[7</a:t>
                      </a:r>
                      <a:r>
                        <a:rPr lang="zh-TW" sz="3200" dirty="0" smtClean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]</a:t>
                      </a:r>
                      <a:r>
                        <a:rPr lang="en-US" altLang="zh-TW" sz="3200" smtClean="0">
                          <a:solidFill>
                            <a:schemeClr val="dk2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[8][9]</a:t>
                      </a:r>
                      <a:endParaRPr lang="zh-TW" sz="3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68960"/>
            <a:ext cx="7920590" cy="1717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32656"/>
            <a:ext cx="3776547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353850" y="1428150"/>
            <a:ext cx="11484300" cy="52779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en-US" altLang="zh-TW" sz="32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Function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lang="en-US" dirty="0">
              <a:latin typeface="DFKai-SB"/>
              <a:ea typeface="DFKai-SB"/>
              <a:cs typeface="DFKai-SB"/>
              <a:sym typeface="DFKai-SB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56250"/>
              <a:buFont typeface="Noto Sans Symbols"/>
              <a:buNone/>
            </a:pP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             </a:t>
            </a:r>
            <a:endParaRPr lang="zh-TW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548653"/>
            <a:ext cx="4392488" cy="5036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-228460" y="2535770"/>
                <a:ext cx="7135038" cy="1251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  <m: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𝒃𝒖𝒄𝒌𝒍𝒆</m:t>
                          </m:r>
                        </m:sub>
                      </m:sSub>
                      <m:r>
                        <a:rPr lang="en-US" altLang="zh-TW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𝑬𝑰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US" altLang="zh-TW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3600" b="1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460" y="2535770"/>
                <a:ext cx="7135038" cy="12519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2599" y="4463186"/>
                <a:ext cx="2345524" cy="831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𝐼</m:t>
                      </m:r>
                      <m:r>
                        <a:rPr lang="en-US" altLang="zh-TW" sz="24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𝜋</m:t>
                          </m:r>
                          <m:r>
                            <a:rPr lang="en-US" altLang="zh-TW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" y="4463186"/>
                <a:ext cx="2345524" cy="8318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5400" y="5661248"/>
                <a:ext cx="2059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661248"/>
                <a:ext cx="205992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63" r="-2959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Shape 171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96875" y="1356275"/>
                <a:ext cx="11834700" cy="53376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SzPct val="100000"/>
                  <a:buFont typeface="Times New Roman"/>
                </a:pPr>
                <a:r>
                  <a:rPr 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橈</a:t>
                </a:r>
                <a:r>
                  <a:rPr 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骨半徑(R)</a:t>
                </a: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SzPct val="100000"/>
                  <a:buFont typeface="Times New Roman"/>
                </a:pPr>
                <a:r>
                  <a:rPr 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男：6.129mm&lt;R&lt;9.934mm</a:t>
                </a: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SzPct val="100000"/>
                  <a:buFont typeface="Times New Roman"/>
                </a:pPr>
                <a:r>
                  <a:rPr 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女：5.647mm&lt;R&lt;6.866m</a:t>
                </a:r>
                <a:r>
                  <a:rPr 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lang="en-US" altLang="zh-TW" sz="3200" b="1" dirty="0" smtClean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1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橈骨長度(L)</a:t>
                </a: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男：211.61mm&lt; </a:t>
                </a:r>
                <a:r>
                  <a:rPr lang="en-US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&lt;282.19mm</a:t>
                </a: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女：186.8533mm&lt; </a:t>
                </a:r>
                <a:r>
                  <a:rPr lang="en-US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&lt;234.8967mm</a:t>
                </a:r>
              </a:p>
              <a:p>
                <a:pPr lvl="1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橈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骨</a:t>
                </a:r>
                <a:r>
                  <a:rPr lang="zh-TW" altLang="en-US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體積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lang="zh-TW" altLang="zh-TW" sz="3200" b="1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男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：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35.14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sz="3200" b="1" i="1" smtClean="0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𝒄𝒎</m:t>
                        </m:r>
                      </m:e>
                      <m:sup>
                        <m:r>
                          <a:rPr lang="en-US" altLang="zh-TW" sz="3200" b="1" i="1" smtClean="0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 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&lt;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47.76</a:t>
                </a:r>
                <a:r>
                  <a:rPr lang="en-US" altLang="zh-TW" sz="3200" b="1" dirty="0">
                    <a:solidFill>
                      <a:schemeClr val="dk2"/>
                    </a:solidFill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𝒄𝒎</m:t>
                        </m:r>
                      </m:e>
                      <m:sup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TW" sz="3200" b="1" dirty="0" smtClean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115000"/>
                  </a:lnSpc>
                  <a:spcBef>
                    <a:spcPts val="0"/>
                  </a:spcBef>
                  <a:buClr>
                    <a:schemeClr val="dk2"/>
                  </a:buClr>
                  <a:buFont typeface="Times New Roman"/>
                </a:pPr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女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：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21.75</a:t>
                </a:r>
                <a:r>
                  <a:rPr lang="en-US" altLang="zh-TW" sz="3200" b="1" dirty="0">
                    <a:solidFill>
                      <a:schemeClr val="dk2"/>
                    </a:solidFill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𝒄𝒎</m:t>
                        </m:r>
                      </m:e>
                      <m:sup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𝟑</m:t>
                        </m:r>
                      </m:sup>
                    </m:sSup>
                    <m:r>
                      <a:rPr lang="en-US" altLang="zh-TW" sz="3200" b="1" i="1">
                        <a:solidFill>
                          <a:schemeClr val="dk2"/>
                        </a:solidFill>
                        <a:latin typeface="Cambria Math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 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zh-TW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&lt;</a:t>
                </a:r>
                <a:r>
                  <a:rPr lang="en-US" altLang="zh-TW" sz="3200" b="1" dirty="0" smtClean="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30.77</a:t>
                </a:r>
                <a:r>
                  <a:rPr lang="en-US" altLang="zh-TW" sz="3200" b="1" dirty="0">
                    <a:solidFill>
                      <a:schemeClr val="dk2"/>
                    </a:solidFill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𝒄𝒎</m:t>
                        </m:r>
                      </m:e>
                      <m:sup>
                        <m:r>
                          <a:rPr lang="en-US" altLang="zh-TW" sz="3200" b="1" i="1">
                            <a:solidFill>
                              <a:schemeClr val="dk2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TW" sz="3200" b="1" dirty="0" smtClean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71" name="Shape 1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96875" y="1356275"/>
                <a:ext cx="11834700" cy="5337600"/>
              </a:xfrm>
              <a:prstGeom prst="rect">
                <a:avLst/>
              </a:prstGeom>
              <a:blipFill rotWithShape="1">
                <a:blip r:embed="rId3"/>
                <a:stretch>
                  <a:fillRect t="-114" b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00" y="1433702"/>
            <a:ext cx="3528391" cy="49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647728" y="476672"/>
            <a:ext cx="5112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zh-TW" sz="4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23550" y="1449800"/>
            <a:ext cx="11679900" cy="5082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" name="Shape 184"/>
          <p:cNvSpPr txBox="1">
            <a:spLocks noGrp="1"/>
          </p:cNvSpPr>
          <p:nvPr>
            <p:ph type="body" idx="2"/>
          </p:nvPr>
        </p:nvSpPr>
        <p:spPr>
          <a:xfrm>
            <a:off x="512100" y="1412776"/>
            <a:ext cx="11679900" cy="5082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DFKai-SB"/>
              <a:buChar char="▪"/>
            </a:pPr>
            <a:r>
              <a:rPr lang="zh-TW" altLang="en-US" sz="3200" dirty="0">
                <a:latin typeface="DFKai-SB"/>
                <a:ea typeface="DFKai-SB"/>
                <a:cs typeface="DFKai-SB"/>
                <a:sym typeface="DFKai-SB"/>
              </a:rPr>
              <a:t>實行方法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DFKai-SB"/>
            </a:pPr>
            <a:r>
              <a:rPr lang="zh-TW" altLang="en-US" sz="3200" dirty="0">
                <a:latin typeface="DFKai-SB"/>
                <a:ea typeface="DFKai-SB"/>
                <a:cs typeface="DFKai-SB"/>
                <a:sym typeface="DFKai-SB"/>
              </a:rPr>
              <a:t>圖解法</a:t>
            </a:r>
            <a:r>
              <a:rPr lang="en-US" altLang="zh-TW" sz="3200" dirty="0">
                <a:latin typeface="Times New Roman"/>
                <a:ea typeface="Times New Roman"/>
                <a:cs typeface="Times New Roman"/>
                <a:sym typeface="Times New Roman"/>
              </a:rPr>
              <a:t>(Graphical method)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DFKai-SB"/>
            </a:pPr>
            <a:r>
              <a:rPr lang="en-US" altLang="zh-TW" sz="3200" dirty="0">
                <a:latin typeface="Times New Roman"/>
                <a:ea typeface="Times New Roman"/>
                <a:cs typeface="Times New Roman"/>
                <a:sym typeface="Times New Roman"/>
              </a:rPr>
              <a:t>KKT(</a:t>
            </a:r>
            <a:r>
              <a:rPr lang="en-US" altLang="zh-TW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Karush</a:t>
            </a:r>
            <a:r>
              <a:rPr lang="en-US" altLang="zh-TW" sz="3200" dirty="0">
                <a:latin typeface="Times New Roman"/>
                <a:ea typeface="Times New Roman"/>
                <a:cs typeface="Times New Roman"/>
                <a:sym typeface="Times New Roman"/>
              </a:rPr>
              <a:t>-Kuhn-Tucker) Condition</a:t>
            </a:r>
            <a:endParaRPr lang="en-US" altLang="zh-TW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127448" y="1412776"/>
                <a:ext cx="9937104" cy="4824536"/>
              </a:xfrm>
            </p:spPr>
            <p:txBody>
              <a:bodyPr/>
              <a:lstStyle/>
              <a:p>
                <a:r>
                  <a:rPr lang="en-US" altLang="zh-TW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Model</a:t>
                </a:r>
              </a:p>
              <a:p>
                <a:pPr lvl="1"/>
                <a:r>
                  <a:rPr lang="en-US" altLang="zh-TW" sz="2400" dirty="0" smtClean="0"/>
                  <a:t>Design Variables</a:t>
                </a:r>
                <a:r>
                  <a:rPr lang="zh-TW" altLang="en-US" sz="2400" dirty="0" smtClean="0"/>
                  <a:t>：</a:t>
                </a:r>
                <a:r>
                  <a:rPr lang="en-US" altLang="zh-TW" sz="2400" dirty="0" smtClean="0"/>
                  <a:t>R</a:t>
                </a:r>
                <a:r>
                  <a:rPr lang="zh-TW" altLang="en-US" sz="2400" dirty="0" smtClean="0"/>
                  <a:t>、</a:t>
                </a:r>
                <a:r>
                  <a:rPr lang="en-US" altLang="zh-TW" sz="2400" dirty="0" smtClean="0"/>
                  <a:t>r</a:t>
                </a:r>
                <a:r>
                  <a:rPr lang="zh-TW" altLang="en-US" sz="2400" dirty="0" smtClean="0"/>
                  <a:t>、</a:t>
                </a:r>
                <a:r>
                  <a:rPr lang="en-US" altLang="zh-TW" sz="2400" dirty="0" smtClean="0"/>
                  <a:t>L</a:t>
                </a:r>
              </a:p>
              <a:p>
                <a:pPr lvl="1"/>
                <a:r>
                  <a:rPr lang="en-US" altLang="zh-TW" sz="2400" dirty="0" smtClean="0"/>
                  <a:t>Objective Function</a:t>
                </a:r>
                <a:r>
                  <a:rPr lang="zh-TW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𝑚𝑎𝑥𝑖𝑚𝑖𝑧𝑒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𝒃𝒖𝒄𝒌𝒍𝒆</m:t>
                        </m:r>
                      </m:sub>
                    </m:sSub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𝑬𝑰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2400" b="1" dirty="0" smtClean="0"/>
              </a:p>
              <a:p>
                <a:pPr lvl="1"/>
                <a:r>
                  <a:rPr lang="en-US" altLang="zh-TW" sz="2400" dirty="0" smtClean="0"/>
                  <a:t>Constraints</a:t>
                </a:r>
                <a:r>
                  <a:rPr lang="zh-TW" altLang="en-US" sz="2400" dirty="0" smtClean="0"/>
                  <a:t>：</a:t>
                </a:r>
                <a:endParaRPr lang="en-US" altLang="zh-TW" sz="2400" dirty="0" smtClean="0"/>
              </a:p>
              <a:p>
                <a:pPr lvl="2"/>
                <a:r>
                  <a:rPr lang="en-US" altLang="zh-TW" sz="2000" dirty="0"/>
                  <a:t>g1 =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-</a:t>
                </a:r>
                <a:r>
                  <a:rPr lang="en-US" altLang="zh-TW" sz="2000" dirty="0" err="1" smtClean="0"/>
                  <a:t>R_u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g2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/>
                  <a:t>-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err="1" smtClean="0"/>
                  <a:t>+R_l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g3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 smtClean="0"/>
                  <a:t>-</a:t>
                </a:r>
                <a:r>
                  <a:rPr lang="en-US" altLang="zh-TW" sz="2000" dirty="0" err="1" smtClean="0"/>
                  <a:t>l_u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g4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/>
                  <a:t>-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 err="1" smtClean="0"/>
                  <a:t>+l_l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g5 </a:t>
                </a:r>
                <a:r>
                  <a:rPr lang="en-US" altLang="zh-TW" sz="2000" dirty="0"/>
                  <a:t>= pi</a:t>
                </a:r>
                <a:r>
                  <a:rPr lang="en-US" altLang="zh-TW" sz="2000" dirty="0" smtClean="0"/>
                  <a:t>*(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^2-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^2)*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 smtClean="0"/>
                  <a:t>-</a:t>
                </a:r>
                <a:r>
                  <a:rPr lang="en-US" altLang="zh-TW" sz="2000" dirty="0" err="1" smtClean="0"/>
                  <a:t>V_u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g6 </a:t>
                </a:r>
                <a:r>
                  <a:rPr lang="en-US" altLang="zh-TW" sz="2000" dirty="0"/>
                  <a:t>= -pi</a:t>
                </a:r>
                <a:r>
                  <a:rPr lang="en-US" altLang="zh-TW" sz="2000" dirty="0" smtClean="0"/>
                  <a:t>*(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^2-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^2)*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 err="1" smtClean="0"/>
                  <a:t>+V_l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 smtClean="0"/>
                  <a:t>h1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/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 smtClean="0"/>
                  <a:t>-ratio</a:t>
                </a:r>
                <a:endParaRPr lang="zh-TW" altLang="en-US" sz="2000" dirty="0"/>
              </a:p>
              <a:p>
                <a:pPr lvl="1"/>
                <a:endParaRPr lang="en-US" altLang="zh-TW" sz="2400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127448" y="1412776"/>
                <a:ext cx="9937104" cy="4824536"/>
              </a:xfrm>
              <a:blipFill rotWithShape="1">
                <a:blip r:embed="rId2"/>
                <a:stretch>
                  <a:fillRect l="-1043" t="-3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50" y="1879400"/>
            <a:ext cx="5436075" cy="412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225" y="1844824"/>
            <a:ext cx="5436075" cy="41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711624" y="3326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 smtClean="0"/>
              <a:t>Graphical method</a:t>
            </a:r>
            <a:endParaRPr lang="zh-TW" altLang="en-US" sz="4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endParaRPr lang="zh-TW" altLang="en-US" sz="4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101313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101313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93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10103668" cy="4637112"/>
          </a:xfrm>
        </p:spPr>
        <p:txBody>
          <a:bodyPr/>
          <a:lstStyle/>
          <a:p>
            <a:pPr algn="ctr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21158"/>
              </p:ext>
            </p:extLst>
          </p:nvPr>
        </p:nvGraphicFramePr>
        <p:xfrm>
          <a:off x="1559496" y="2204864"/>
          <a:ext cx="9001000" cy="3815546"/>
        </p:xfrm>
        <a:graphic>
          <a:graphicData uri="http://schemas.openxmlformats.org/drawingml/2006/table">
            <a:tbl>
              <a:tblPr firstRow="1" bandRow="1">
                <a:tableStyleId>{728AA88E-FAA3-40BB-985B-BA00A259D79E}</a:tableStyleId>
              </a:tblPr>
              <a:tblGrid>
                <a:gridCol w="1125125"/>
                <a:gridCol w="1125125"/>
                <a:gridCol w="1125125"/>
                <a:gridCol w="1125125"/>
                <a:gridCol w="1125125"/>
                <a:gridCol w="1125125"/>
                <a:gridCol w="1125125"/>
                <a:gridCol w="1125125"/>
              </a:tblGrid>
              <a:tr h="882894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作圖法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KKT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57903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(mm)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半徑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(mm)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力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(mm)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半徑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(mm)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力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790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男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246.9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8.0315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4102.5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246.9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8.0315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4102.5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790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9.93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13003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211.61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9.934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13072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790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女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210.875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6.2565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2071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210.875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6.2565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2071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790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234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6.86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2430.9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233.89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6.866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2441.7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150" y="2186321"/>
            <a:ext cx="5436075" cy="412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25" y="2186321"/>
            <a:ext cx="5436075" cy="4122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9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7448" y="1628800"/>
            <a:ext cx="4896544" cy="4572000"/>
          </a:xfrm>
        </p:spPr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姓名：陳奕誌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系級：機四乙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：做最佳設計專題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772816"/>
            <a:ext cx="4423048" cy="442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42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zh-TW"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Shape 2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5440" y="2041592"/>
                <a:ext cx="10051800" cy="4915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82600" lvl="0" indent="-457200" rtl="0">
                  <a:lnSpc>
                    <a:spcPct val="115000"/>
                  </a:lnSpc>
                  <a:spcBef>
                    <a:spcPts val="0"/>
                  </a:spcBef>
                  <a:buClr>
                    <a:srgbClr val="514843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TW" altLang="en-US" sz="3200" dirty="0" smtClean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將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橈骨半徑</a:t>
                </a:r>
                <a:r>
                  <a:rPr lang="en-US" altLang="zh-TW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(R)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固定後</a:t>
                </a:r>
                <a:r>
                  <a:rPr lang="zh-TW" altLang="en-US" sz="3200" dirty="0" smtClean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，就算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橈骨長度</a:t>
                </a:r>
                <a:r>
                  <a:rPr lang="en-US" altLang="zh-TW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(L)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最長時 </a:t>
                </a:r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buClr>
                    <a:srgbClr val="000000"/>
                  </a:buClr>
                  <a:buSzPct val="34375"/>
                  <a:buFont typeface="Arial"/>
                  <a:buNone/>
                </a:pP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  ，相同半徑</a:t>
                </a:r>
                <a:r>
                  <a:rPr lang="en-US" altLang="zh-TW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(R)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的情況下計算出之</a:t>
                </a:r>
                <a:r>
                  <a:rPr lang="zh-TW" altLang="en-US" sz="3200" dirty="0" smtClean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挫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屈</a:t>
                </a:r>
                <a:r>
                  <a:rPr lang="zh-TW" altLang="en-US" sz="3200" dirty="0" smtClean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強度</a:t>
                </a: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仍然比破 </a:t>
                </a:r>
              </a:p>
              <a:p>
                <a:pPr lvl="0" indent="-69850">
                  <a:lnSpc>
                    <a:spcPct val="115000"/>
                  </a:lnSpc>
                  <a:spcBef>
                    <a:spcPts val="0"/>
                  </a:spcBef>
                  <a:buClr>
                    <a:srgbClr val="000000"/>
                  </a:buClr>
                  <a:buSzPct val="34375"/>
                </a:pPr>
                <a:r>
                  <a:rPr lang="zh-TW" altLang="en-US" sz="3200" dirty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  壞強度大</a:t>
                </a:r>
                <a:r>
                  <a:rPr lang="zh-TW" altLang="en-US" sz="3200" dirty="0" smtClean="0">
                    <a:solidFill>
                      <a:srgbClr val="514843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𝑓𝑟𝑎𝑐𝑡𝑢𝑟𝑒</m:t>
                        </m:r>
                      </m:sub>
                    </m:sSub>
                    <m:r>
                      <a:rPr lang="zh-TW" altLang="en-US" sz="4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≪</m:t>
                    </m:r>
                    <m:sSub>
                      <m:sSubPr>
                        <m:ctrlP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TW" altLang="en-US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zh-TW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𝑢𝑐𝑘𝑙𝑖𝑛𝑔</m:t>
                        </m:r>
                      </m:sub>
                    </m:sSub>
                  </m:oMath>
                </a14:m>
                <a:endParaRPr lang="zh-TW" altLang="en-US" sz="4000" dirty="0">
                  <a:solidFill>
                    <a:srgbClr val="514843"/>
                  </a:solidFill>
                  <a:latin typeface="DFKai-SB"/>
                  <a:ea typeface="DFKai-SB"/>
                  <a:cs typeface="DFKai-SB"/>
                  <a:sym typeface="DFKai-SB"/>
                </a:endParaRPr>
              </a:p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SzPct val="34375"/>
                  <a:buFont typeface="Arial"/>
                  <a:buNone/>
                </a:pPr>
                <a:endParaRPr sz="3200" dirty="0">
                  <a:latin typeface="DFKai-SB"/>
                  <a:ea typeface="DFKai-SB"/>
                  <a:cs typeface="DFKai-SB"/>
                  <a:sym typeface="DFKai-SB"/>
                </a:endParaRPr>
              </a:p>
            </p:txBody>
          </p:sp>
        </mc:Choice>
        <mc:Fallback xmlns="">
          <p:sp>
            <p:nvSpPr>
              <p:cNvPr id="217" name="Shape 2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2041592"/>
                <a:ext cx="10051800" cy="4915800"/>
              </a:xfrm>
              <a:prstGeom prst="rect">
                <a:avLst/>
              </a:prstGeom>
              <a:blipFill rotWithShape="1">
                <a:blip r:embed="rId3"/>
                <a:stretch>
                  <a:fillRect l="-1092" t="-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0" name="Shape 220"/>
          <p:cNvGraphicFramePr/>
          <p:nvPr/>
        </p:nvGraphicFramePr>
        <p:xfrm>
          <a:off x="314212" y="4332300"/>
          <a:ext cx="5457100" cy="2194440"/>
        </p:xfrm>
        <a:graphic>
          <a:graphicData uri="http://schemas.openxmlformats.org/drawingml/2006/table">
            <a:tbl>
              <a:tblPr>
                <a:noFill/>
                <a:tableStyleId>{728AA88E-FAA3-40BB-985B-BA00A259D79E}</a:tableStyleId>
              </a:tblPr>
              <a:tblGrid>
                <a:gridCol w="1364275"/>
                <a:gridCol w="1364275"/>
                <a:gridCol w="1364275"/>
                <a:gridCol w="1364275"/>
              </a:tblGrid>
              <a:tr h="5459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 b="1" dirty="0"/>
                        <a:t>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R(mm)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L(mm)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F(N)</a:t>
                      </a:r>
                    </a:p>
                  </a:txBody>
                  <a:tcPr marL="91425" marR="91425" marT="91425" marB="91425"/>
                </a:tc>
              </a:tr>
              <a:tr h="545925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Buckling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9.934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211.61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45833"/>
                        <a:buFont typeface="Arial"/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13003</a:t>
                      </a:r>
                    </a:p>
                  </a:txBody>
                  <a:tcPr marL="91425" marR="91425" marT="91425" marB="91425"/>
                </a:tc>
              </a:tr>
              <a:tr h="5459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9.934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9752</a:t>
                      </a:r>
                    </a:p>
                  </a:txBody>
                  <a:tcPr marL="91425" marR="91425" marT="91425" marB="91425"/>
                </a:tc>
              </a:tr>
              <a:tr h="5459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 dirty="0"/>
                        <a:t>Fracture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9.934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400" dirty="0"/>
                        <a:t>3246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6282062" y="4332300"/>
          <a:ext cx="5457100" cy="2194440"/>
        </p:xfrm>
        <a:graphic>
          <a:graphicData uri="http://schemas.openxmlformats.org/drawingml/2006/table">
            <a:tbl>
              <a:tblPr>
                <a:noFill/>
                <a:tableStyleId>{728AA88E-FAA3-40BB-985B-BA00A259D79E}</a:tableStyleId>
              </a:tblPr>
              <a:tblGrid>
                <a:gridCol w="1364275"/>
                <a:gridCol w="1364275"/>
                <a:gridCol w="1364275"/>
                <a:gridCol w="1364275"/>
              </a:tblGrid>
              <a:tr h="545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 b="1" dirty="0"/>
                        <a:t>Female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R(mm)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L(mm)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F(N)</a:t>
                      </a:r>
                    </a:p>
                  </a:txBody>
                  <a:tcPr marL="91425" marR="91425" marT="91425" marB="91425"/>
                </a:tc>
              </a:tr>
              <a:tr h="545925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 dirty="0"/>
                        <a:t>Buckling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6.866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--</a:t>
                      </a:r>
                    </a:p>
                  </a:txBody>
                  <a:tcPr marL="91425" marR="91425" marT="91425" marB="91425"/>
                </a:tc>
              </a:tr>
              <a:tr h="5459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45833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6.866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234.9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2430.9</a:t>
                      </a:r>
                    </a:p>
                  </a:txBody>
                  <a:tcPr marL="91425" marR="91425" marT="91425" marB="91425"/>
                </a:tc>
              </a:tr>
              <a:tr h="545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Fracture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45833"/>
                        <a:buFont typeface="Arial"/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6.866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1551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775520" y="1484784"/>
                <a:ext cx="3600400" cy="372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𝑓𝑟𝑎𝑐𝑡𝑢𝑟𝑒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TW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484784"/>
                <a:ext cx="3600400" cy="372474"/>
              </a:xfrm>
              <a:prstGeom prst="rect">
                <a:avLst/>
              </a:prstGeom>
              <a:blipFill rotWithShape="1"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60096" y="1382833"/>
                <a:ext cx="1662737" cy="576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=170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1382833"/>
                <a:ext cx="1662737" cy="5763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endParaRPr sz="4200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04900" y="1616475"/>
            <a:ext cx="100863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457200" rtl="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zh-TW" sz="3200" dirty="0" smtClean="0">
                <a:latin typeface="DFKai-SB"/>
                <a:ea typeface="DFKai-SB"/>
                <a:cs typeface="DFKai-SB"/>
                <a:sym typeface="DFKai-SB"/>
              </a:rPr>
              <a:t>所以</a:t>
            </a:r>
            <a:r>
              <a:rPr lang="zh-TW" sz="3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最佳化的條件為橈骨半徑(R)最大時</a:t>
            </a:r>
            <a:r>
              <a:rPr lang="zh-TW" sz="3200" dirty="0">
                <a:latin typeface="DFKai-SB"/>
                <a:ea typeface="DFKai-SB"/>
                <a:cs typeface="DFKai-SB"/>
                <a:sym typeface="DFKai-SB"/>
              </a:rPr>
              <a:t>，即所能承受的力最大</a:t>
            </a:r>
            <a:r>
              <a:rPr lang="zh-TW" sz="3200" dirty="0" smtClean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lang="en-US" altLang="zh-TW" sz="3200" dirty="0" smtClean="0">
              <a:latin typeface="DFKai-SB"/>
              <a:ea typeface="DFKai-SB"/>
              <a:cs typeface="DFKai-SB"/>
              <a:sym typeface="DFKai-SB"/>
            </a:endParaRPr>
          </a:p>
          <a:p>
            <a:pPr marL="25400" lvl="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zh-TW" sz="3200" dirty="0">
              <a:latin typeface="DFKai-SB"/>
              <a:ea typeface="DFKai-SB"/>
              <a:cs typeface="DFKai-SB"/>
              <a:sym typeface="DFKai-SB"/>
            </a:endParaRPr>
          </a:p>
          <a:p>
            <a:pPr marL="482600" lvl="0" indent="-457200" rtl="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zh-TW" sz="3200" dirty="0">
                <a:latin typeface="DFKai-SB"/>
                <a:ea typeface="DFKai-SB"/>
                <a:cs typeface="DFKai-SB"/>
                <a:sym typeface="DFKai-SB"/>
              </a:rPr>
              <a:t>最佳化尺寸：</a:t>
            </a:r>
          </a:p>
          <a:p>
            <a:pPr marL="495300" lvl="1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男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：</a:t>
            </a: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R=9.934(mm)時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橈骨所能承受最大力為</a:t>
            </a:r>
            <a:r>
              <a:rPr lang="en-US" altLang="zh-TW" sz="3000" dirty="0" smtClean="0">
                <a:latin typeface="DFKai-SB"/>
                <a:ea typeface="DFKai-SB"/>
                <a:cs typeface="DFKai-SB"/>
                <a:sym typeface="DFKai-SB"/>
              </a:rPr>
              <a:t>3246</a:t>
            </a: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牛頓，</a:t>
            </a:r>
            <a:r>
              <a:rPr lang="en-US" altLang="zh-TW" sz="3000" dirty="0" smtClean="0">
                <a:latin typeface="DFKai-SB"/>
                <a:ea typeface="DFKai-SB"/>
                <a:cs typeface="DFKai-SB"/>
                <a:sym typeface="DFKai-SB"/>
              </a:rPr>
              <a:t>		</a:t>
            </a: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  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出</a:t>
            </a: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拳時所能承受最大力為4058牛頓</a:t>
            </a:r>
          </a:p>
          <a:p>
            <a:pPr marL="495300" lvl="1">
              <a:lnSpc>
                <a:spcPct val="115000"/>
              </a:lnSpc>
              <a:spcBef>
                <a:spcPts val="0"/>
              </a:spcBef>
            </a:pP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女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：</a:t>
            </a: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R=6.866(mm)時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zh-TW" altLang="en-US" sz="3000" dirty="0">
                <a:latin typeface="DFKai-SB"/>
                <a:ea typeface="DFKai-SB"/>
                <a:cs typeface="DFKai-SB"/>
                <a:sym typeface="DFKai-SB"/>
              </a:rPr>
              <a:t>橈骨所能承受最大力</a:t>
            </a: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lang="en-US" altLang="zh-TW" sz="3000" dirty="0" smtClean="0">
                <a:latin typeface="DFKai-SB"/>
                <a:ea typeface="DFKai-SB"/>
                <a:cs typeface="DFKai-SB"/>
                <a:sym typeface="DFKai-SB"/>
              </a:rPr>
              <a:t>1551</a:t>
            </a:r>
            <a:r>
              <a:rPr lang="zh-TW" altLang="en-US" sz="3000" dirty="0" smtClean="0">
                <a:latin typeface="DFKai-SB"/>
                <a:ea typeface="DFKai-SB"/>
                <a:cs typeface="DFKai-SB"/>
                <a:sym typeface="DFKai-SB"/>
              </a:rPr>
              <a:t>牛頓，</a:t>
            </a:r>
            <a:r>
              <a:rPr lang="en-US" altLang="zh-TW" sz="3000" dirty="0" smtClean="0">
                <a:latin typeface="DFKai-SB"/>
                <a:ea typeface="DFKai-SB"/>
                <a:cs typeface="DFKai-SB"/>
                <a:sym typeface="DFKai-SB"/>
              </a:rPr>
              <a:t>	  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出</a:t>
            </a: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拳時所能承受最大力為1939</a:t>
            </a:r>
            <a:r>
              <a:rPr lang="zh-TW" sz="3000" dirty="0" smtClean="0">
                <a:latin typeface="DFKai-SB"/>
                <a:ea typeface="DFKai-SB"/>
                <a:cs typeface="DFKai-SB"/>
                <a:sym typeface="DFKai-SB"/>
              </a:rPr>
              <a:t>牛頓</a:t>
            </a:r>
            <a:endParaRPr lang="en-US" altLang="zh-TW" sz="3000" dirty="0" smtClean="0">
              <a:latin typeface="DFKai-SB"/>
              <a:ea typeface="DFKai-SB"/>
              <a:cs typeface="DFKai-SB"/>
              <a:sym typeface="DFKai-SB"/>
            </a:endParaRPr>
          </a:p>
          <a:p>
            <a:pPr marL="495300" lvl="1">
              <a:lnSpc>
                <a:spcPct val="115000"/>
              </a:lnSpc>
              <a:spcBef>
                <a:spcPts val="0"/>
              </a:spcBef>
              <a:buSzPct val="100000"/>
            </a:pPr>
            <a:endParaRPr lang="zh-TW" sz="3000" dirty="0">
              <a:latin typeface="DFKai-SB"/>
              <a:ea typeface="DFKai-SB"/>
              <a:cs typeface="DFKai-SB"/>
              <a:sym typeface="DFKai-SB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32" y="-99392"/>
            <a:ext cx="9980682" cy="1096961"/>
          </a:xfrm>
        </p:spPr>
        <p:txBody>
          <a:bodyPr/>
          <a:lstStyle/>
          <a:p>
            <a:pPr algn="ctr"/>
            <a:r>
              <a:rPr lang="en-US" altLang="zh-TW"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127448" y="1340768"/>
            <a:ext cx="9959652" cy="4565104"/>
          </a:xfrm>
        </p:spPr>
        <p:txBody>
          <a:bodyPr/>
          <a:lstStyle/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http://zhidao.baidu.com/question/559076242.html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http://hksports.net/hkpe/anatomy_physiology/skeletal_system.htm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Comert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Tuccar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2011,”Safe Percutaneous Pinning For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Subcapital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Fifth Metacarpal Fractures: An Anatomical Study”, Department of Anatomy.06100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Sihhiye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Ankara, Turkey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Alexander, and Viktor, 2010,” Proportions of Hand Segments”, Int. J.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Morphol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28(3):755-758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http://www.mohw.gov.tw/CHT/DOS/Statistic.aspx?f_list_no =312&amp;fod_list_no=2215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http://www.nmns.edu.tw/public/exhibit/2009/work/know-1.htm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Rauch,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Manz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Schœnau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2001, “Modeling of Cross-sectional Bone Size, Mass and Geometry at the Proximal Radius: A Study of Normal Bone Development Using Peripheral Quantitative Computed Tomography”, International Osteoporosis Foundation and National Osteoporosis Foundation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Riggs, Melton, Robb, Camp, Atkinson, Peterson, 2004, “Population-Based Study of Age and Sex Differences in Bone Volumetric Density, Size, Geometry, and Structure at Different Skeletal Sites”, JOURNAL OF BONE AND MINERAL RESEARCH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Bouxsein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Myburgh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Meulen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Lindenberger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Marcus, 1993, “Age-Related Differences in Cross-Sectional Geometry of the Forearm Bones in Healthy Women”, Calcified Tissue International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Moushira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Ayman,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Walaa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Eslam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2015,” Cross-sectional analysis of long bones in a sample of ancient Egyptians”, Egyptian Society of Radiology and Nuclear Medicine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Elena, Elena, Andrés, Enrique, 2012, “Determining sex by bone volume from 3D images: discriminating analysis of the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tali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radii in a contemporary Spanish reference collection”, International Journal of Legal Medicine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C.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Hibbeler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Mechanics of Materials, An Adapted Version, Prentice Hall, Inc.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Jasbir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Arora, 2011, Introduction to Optimum Design, Academic Press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1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8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7516" y="1591575"/>
            <a:ext cx="264666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86350" y="255375"/>
            <a:ext cx="9980700" cy="109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1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80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41" y="1591575"/>
            <a:ext cx="2646666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841" y="1607875"/>
            <a:ext cx="2646666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38041" y="1524000"/>
            <a:ext cx="2646666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7448" y="1628800"/>
            <a:ext cx="4896544" cy="4572000"/>
          </a:xfrm>
        </p:spPr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姓名：張元睿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系級：機四甲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：寫最佳設計作業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988840"/>
            <a:ext cx="5833931" cy="328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7448" y="1628800"/>
            <a:ext cx="4896544" cy="4572000"/>
          </a:xfrm>
        </p:spPr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姓名：吳享龍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系級：機四甲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：上最佳設計課程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12776"/>
            <a:ext cx="4553744" cy="455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7448" y="1628800"/>
            <a:ext cx="4896544" cy="4572000"/>
          </a:xfrm>
        </p:spPr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姓名：陳韋傑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系級：機四乙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：讀最佳設計課本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412776"/>
            <a:ext cx="4608512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大綱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04900" y="1412776"/>
            <a:ext cx="998219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endParaRPr lang="en-US" altLang="zh-TW" sz="3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zh-TW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zh-TW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04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228600" marR="0" lvl="0" indent="-304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228600" marR="0" lvl="0" indent="-3048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zh-TW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altLang="zh-TW" sz="3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048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en-US" altLang="zh-TW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altLang="zh-TW" sz="3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048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en-US" altLang="zh-TW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zh-TW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774" y="1415849"/>
            <a:ext cx="4100749" cy="527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510534"/>
            <a:ext cx="8064896" cy="48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zh-TW" sz="4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423550" y="1788275"/>
            <a:ext cx="11484300" cy="40182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FKai-SB"/>
              <a:buChar char="▪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人類出拳時，自身常常受</a:t>
            </a:r>
            <a:r>
              <a:rPr lang="zh-TW" sz="3200" dirty="0">
                <a:latin typeface="DFKai-SB"/>
                <a:ea typeface="DFKai-SB"/>
                <a:cs typeface="DFKai-SB"/>
                <a:sym typeface="DFKai-SB"/>
              </a:rPr>
              <a:t>骨折、斷裂、粉碎等</a:t>
            </a:r>
            <a:r>
              <a:rPr lang="zh-TW" sz="32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傷害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FKai-SB"/>
              <a:buChar char="▪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在出拳時施打的力量與</a:t>
            </a:r>
            <a:r>
              <a:rPr lang="zh-TW" sz="3200" b="0" i="0" u="none" strike="noStrike" cap="none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骨骼的結構</a:t>
            </a:r>
            <a:r>
              <a:rPr lang="zh-TW" sz="32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至關重要</a:t>
            </a:r>
          </a:p>
          <a:p>
            <a:pPr indent="-228600">
              <a:buFont typeface="DFKai-SB"/>
              <a:buChar char="▪"/>
            </a:pPr>
            <a:r>
              <a:rPr lang="zh-TW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不同的骨骼尺寸下</a:t>
            </a:r>
            <a:r>
              <a:rPr lang="zh-TW" altLang="en-US" sz="32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r>
              <a:rPr lang="zh-TW" altLang="en-US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出拳時，以</a:t>
            </a:r>
            <a:r>
              <a:rPr lang="zh-TW" altLang="zh-TW" sz="3200" dirty="0" smtClean="0">
                <a:latin typeface="DFKai-SB"/>
                <a:ea typeface="DFKai-SB"/>
                <a:cs typeface="DFKai-SB"/>
                <a:sym typeface="DFKai-SB"/>
              </a:rPr>
              <a:t>不</a:t>
            </a:r>
            <a:r>
              <a:rPr lang="zh-TW" altLang="zh-TW" sz="3200" dirty="0">
                <a:latin typeface="DFKai-SB"/>
                <a:ea typeface="DFKai-SB"/>
                <a:cs typeface="DFKai-SB"/>
                <a:sym typeface="DFKai-SB"/>
              </a:rPr>
              <a:t>傷害手部</a:t>
            </a:r>
            <a:r>
              <a:rPr lang="zh-TW" altLang="zh-TW" sz="3200" dirty="0" smtClean="0">
                <a:latin typeface="DFKai-SB"/>
                <a:ea typeface="DFKai-SB"/>
                <a:cs typeface="DFKai-SB"/>
                <a:sym typeface="DFKai-SB"/>
              </a:rPr>
              <a:t>骨頭</a:t>
            </a:r>
            <a:r>
              <a:rPr lang="zh-TW" altLang="en-US" sz="3200" dirty="0" smtClean="0">
                <a:latin typeface="DFKai-SB"/>
                <a:ea typeface="DFKai-SB"/>
                <a:cs typeface="DFKai-SB"/>
                <a:sym typeface="DFKai-SB"/>
              </a:rPr>
              <a:t>為前提，</a:t>
            </a:r>
            <a:r>
              <a:rPr lang="zh-TW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所能承受的最大</a:t>
            </a:r>
            <a:r>
              <a:rPr lang="zh-TW" altLang="en-US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軸向</a:t>
            </a:r>
            <a:r>
              <a:rPr lang="zh-TW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應力</a:t>
            </a:r>
            <a:endParaRPr lang="en-US" altLang="zh-TW" sz="3200" b="0" i="0" u="none" strike="noStrike" cap="none" dirty="0" smtClean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28600">
              <a:buFont typeface="DFKai-SB"/>
              <a:buChar char="▪"/>
            </a:pPr>
            <a:r>
              <a:rPr lang="zh-TW" sz="3200" b="0" i="0" u="none" strike="noStrike" cap="none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找出</a:t>
            </a:r>
            <a:r>
              <a:rPr lang="zh-TW" sz="3200" b="0" i="0" u="none" strike="noStrike" cap="none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可施打最大力量的最佳</a:t>
            </a:r>
            <a:r>
              <a:rPr lang="zh-TW" sz="3200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化</a:t>
            </a:r>
            <a:r>
              <a:rPr lang="zh-TW" sz="3200" b="0" i="0" u="none" strike="noStrike" cap="none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骨骼尺寸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6" y="4725144"/>
            <a:ext cx="1969987" cy="196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99591" y="4454560"/>
            <a:ext cx="1015539" cy="25111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614395"/>
            <a:ext cx="3240360" cy="308073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1104900" y="1484784"/>
            <a:ext cx="9959652" cy="4752528"/>
          </a:xfrm>
        </p:spPr>
        <p:txBody>
          <a:bodyPr/>
          <a:lstStyle/>
          <a:p>
            <a:pPr lvl="0" indent="0">
              <a:spcBef>
                <a:spcPts val="0"/>
              </a:spcBef>
              <a:buClr>
                <a:schemeClr val="dk2"/>
              </a:buClr>
              <a:buFont typeface="Times New Roman"/>
              <a:buChar char="▪"/>
            </a:pPr>
            <a:r>
              <a:rPr lang="zh-TW" altLang="zh-TW" sz="32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Font typeface="DFKai-SB"/>
            </a:pP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最</a:t>
            </a:r>
            <a:r>
              <a:rPr lang="zh-TW" altLang="en-US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脆弱的骨頭</a:t>
            </a:r>
            <a:r>
              <a:rPr lang="en-US" alt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3200" dirty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指骨、橈骨、掌骨</a:t>
            </a:r>
            <a:r>
              <a:rPr lang="en-US" alt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形狀</a:t>
            </a:r>
            <a:r>
              <a:rPr lang="zh-TW" altLang="zh-TW" sz="32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最佳化</a:t>
            </a:r>
            <a:endParaRPr lang="en-US" altLang="zh-TW" sz="3200" dirty="0" smtClean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2">
              <a:spcBef>
                <a:spcPts val="0"/>
              </a:spcBef>
              <a:buClr>
                <a:schemeClr val="dk2"/>
              </a:buClr>
              <a:buFont typeface="DFKai-SB"/>
              <a:buChar char="▪"/>
            </a:pPr>
            <a:r>
              <a:rPr lang="zh-TW" altLang="en-US" sz="30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指骨：斷裂</a:t>
            </a:r>
            <a:endParaRPr lang="en-US" altLang="zh-TW" sz="3000" dirty="0" smtClean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2">
              <a:spcBef>
                <a:spcPts val="0"/>
              </a:spcBef>
              <a:buClr>
                <a:schemeClr val="dk2"/>
              </a:buClr>
              <a:buFont typeface="DFKai-SB"/>
              <a:buChar char="▪"/>
            </a:pPr>
            <a:r>
              <a:rPr lang="zh-TW" altLang="en-US" sz="3000" b="1" dirty="0" smtClean="0">
                <a:solidFill>
                  <a:srgbClr val="00B0F0"/>
                </a:solidFill>
                <a:latin typeface="DFKai-SB"/>
                <a:ea typeface="DFKai-SB"/>
                <a:cs typeface="DFKai-SB"/>
                <a:sym typeface="DFKai-SB"/>
              </a:rPr>
              <a:t>橈骨</a:t>
            </a:r>
            <a:r>
              <a:rPr lang="zh-TW" altLang="en-US" sz="30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：斷裂、挫屈</a:t>
            </a:r>
            <a:endParaRPr lang="en-US" altLang="zh-TW" sz="3000" dirty="0" smtClean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2">
              <a:spcBef>
                <a:spcPts val="0"/>
              </a:spcBef>
              <a:buClr>
                <a:schemeClr val="dk2"/>
              </a:buClr>
              <a:buFont typeface="DFKai-SB"/>
              <a:buChar char="▪"/>
            </a:pPr>
            <a:r>
              <a:rPr lang="zh-TW" altLang="en-US" sz="3000" dirty="0" smtClean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掌骨：斷裂、挫屈</a:t>
            </a:r>
            <a:endParaRPr lang="en-US" altLang="zh-TW" sz="3000" dirty="0" smtClean="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890498"/>
            <a:ext cx="2160240" cy="15650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3711592"/>
            <a:ext cx="1797926" cy="274392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0560496" y="4890498"/>
            <a:ext cx="360040" cy="482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4714377"/>
            <a:ext cx="4392488" cy="1711653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6240016" y="5131857"/>
            <a:ext cx="1080120" cy="961439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7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1043</Words>
  <Application>Microsoft Office PowerPoint</Application>
  <PresentationFormat>寬螢幕</PresentationFormat>
  <Paragraphs>199</Paragraphs>
  <Slides>23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Noto Sans Symbols</vt:lpstr>
      <vt:lpstr>新細明體</vt:lpstr>
      <vt:lpstr>標楷體</vt:lpstr>
      <vt:lpstr>標楷體</vt:lpstr>
      <vt:lpstr>Arial</vt:lpstr>
      <vt:lpstr>Cambria Math</vt:lpstr>
      <vt:lpstr>Times New Roman</vt:lpstr>
      <vt:lpstr>Academic Literature 16x9</vt:lpstr>
      <vt:lpstr>手部骨骼形狀與其承受負載 之最佳化設計</vt:lpstr>
      <vt:lpstr>Team Members</vt:lpstr>
      <vt:lpstr>PowerPoint 簡報</vt:lpstr>
      <vt:lpstr>PowerPoint 簡報</vt:lpstr>
      <vt:lpstr>PowerPoint 簡報</vt:lpstr>
      <vt:lpstr>大綱</vt:lpstr>
      <vt:lpstr>PowerPoint 簡報</vt:lpstr>
      <vt:lpstr>Introduction</vt:lpstr>
      <vt:lpstr>Problem Statement</vt:lpstr>
      <vt:lpstr>PowerPoint 簡報</vt:lpstr>
      <vt:lpstr>PowerPoint 簡報</vt:lpstr>
      <vt:lpstr>PowerPoint 簡報</vt:lpstr>
      <vt:lpstr>PowerPoint 簡報</vt:lpstr>
      <vt:lpstr>PowerPoint 簡報</vt:lpstr>
      <vt:lpstr>Methodology</vt:lpstr>
      <vt:lpstr>PowerPoint 簡報</vt:lpstr>
      <vt:lpstr>PowerPoint 簡報</vt:lpstr>
      <vt:lpstr>KKT</vt:lpstr>
      <vt:lpstr>Results</vt:lpstr>
      <vt:lpstr>Conclusion</vt:lpstr>
      <vt:lpstr>PowerPoint 簡報</vt:lpstr>
      <vt:lpstr>References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手部骨骼尺寸與其承受負載 之最佳化設計</dc:title>
  <cp:lastModifiedBy>USER</cp:lastModifiedBy>
  <cp:revision>34</cp:revision>
  <dcterms:modified xsi:type="dcterms:W3CDTF">2016-06-08T04:55:03Z</dcterms:modified>
</cp:coreProperties>
</file>