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9" r:id="rId6"/>
    <p:sldId id="258" r:id="rId7"/>
    <p:sldId id="261" r:id="rId8"/>
    <p:sldId id="263" r:id="rId9"/>
    <p:sldId id="260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Dynamic Albedo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1 surface data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2 Fortran script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3 CESM compile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surface data - stream data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integer :: begg, endg        ! beginning and ending gridcell index</a:t>
            </a:r>
            <a:endParaRPr lang="zh-CN" altLang="en-US"/>
          </a:p>
          <a:p>
            <a:r>
              <a:rPr lang="zh-CN" altLang="en-US"/>
              <a:t>integer :: begl, endl           ! beginning and ending landunit index</a:t>
            </a:r>
            <a:endParaRPr lang="zh-CN" altLang="en-US"/>
          </a:p>
          <a:p>
            <a:r>
              <a:rPr lang="zh-CN" altLang="en-US"/>
              <a:t>integer :: begc, endc        ! beginning and ending column index</a:t>
            </a:r>
            <a:endParaRPr lang="zh-CN" altLang="en-US"/>
          </a:p>
          <a:p>
            <a:r>
              <a:rPr lang="zh-CN" altLang="en-US"/>
              <a:t>integer :: begp, endp        ! beginning and ending patch index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00" y="1039495"/>
            <a:ext cx="7861300" cy="5658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 surface data - stream data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surface data - stream data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02260" y="1177925"/>
          <a:ext cx="11383645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15"/>
                <a:gridCol w="2762250"/>
                <a:gridCol w="3353435"/>
                <a:gridCol w="2938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Module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surface data Variable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Dimension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Index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UrbanTimeVarType.F90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tbuildingmax_TBD;</a:t>
                      </a:r>
                      <a:endParaRPr lang="en-US" altLang="zh-CN" sz="1600" b="1"/>
                    </a:p>
                    <a:p>
                      <a:pPr>
                        <a:buNone/>
                      </a:pPr>
                      <a:r>
                        <a:rPr lang="en-US" altLang="zh-CN" sz="1600" b="1"/>
                        <a:t>tbuildingmax_HD;</a:t>
                      </a:r>
                      <a:endParaRPr lang="en-US" altLang="zh-CN" sz="1600" b="1"/>
                    </a:p>
                    <a:p>
                      <a:pPr>
                        <a:buNone/>
                      </a:pPr>
                      <a:r>
                        <a:rPr lang="en-US" altLang="zh-CN" sz="1600" b="1"/>
                        <a:t>tbuildingmax_MD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time=258, lat=192, lon=288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t_building_max ( l )</a:t>
                      </a:r>
                      <a:endParaRPr lang="en-US" altLang="zh-CN" sz="16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ndepStreamMod.F90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NDEP_NHx_month;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NDEP_NOy_month;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NDEP_month;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dry_deposition_NHx_as_N;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dry_deposition_NOy_as_N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time=2004, lat=192, lon=288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forc_ndep_grc ( g )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laiStreamMod.F90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LAI_1; ...; LAI_16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time=156, lat=360, lon=720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tlai_patch ( p )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FireDataBaseType.F90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hmd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time=251, lat=360, lon=720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forc_hdm ( g ); forc_lnfm ( g )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SoilMoistureStreamMod.F90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H2OSOI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time=12, levsoi=20, lat=192, lon=288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h2osoi_vol ( c , j )</a:t>
                      </a:r>
                      <a:endParaRPr lang="en-US" altLang="zh-CN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ch4FInundatedStreamType.F90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F0; FWS_TWS_A; FWS_TWS_B; P3; ZWT0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time=1, lsmlat=192, lsmlon=288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zwt0_gdc(g); f0_gdc(g); p3_gdc(g); fws_slope_gdc(g); fws_intercept_gdc(g)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ExcessIceStreamType.F90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EXICE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time=1, lat=1440, lon=2880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 surface data - create stream file in 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835" y="1825625"/>
            <a:ext cx="11061065" cy="43516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# create dimension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numrad = f.createDimension (‘numrad’, 2)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# create new variables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dyn_alb_roof_TBD = f.createVariable(‘dyn_alb_roof_TBD’, np.float64, (‘time’, ‘numrad’, ‘lat’, ‘lon’), zlib=True, complevel =3)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# write in value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roof_albedo_value = f2.variables[‘ALB_ROOF_DIR’][:, :, :, :]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 i in range (258)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f.variables [</a:t>
            </a:r>
            <a:r>
              <a:rPr lang="en-US" altLang="zh-CN">
                <a:sym typeface="+mn-ea"/>
              </a:rPr>
              <a:t>‘dyn_alb_roof_TBD’</a:t>
            </a:r>
            <a:r>
              <a:rPr lang="en-US" altLang="zh-CN"/>
              <a:t>][i,:,:] = roof_albedo_value[0,0,:,:]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图 2023-10-14 12-20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0"/>
            <a:ext cx="112166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 Fortran Script </a:t>
            </a:r>
            <a:r>
              <a:rPr lang="en-US" altLang="zh-CN" sz="3200"/>
              <a:t>- defult </a:t>
            </a:r>
            <a:r>
              <a:rPr lang="en-US" altLang="zh-CN" sz="3200">
                <a:sym typeface="+mn-ea"/>
              </a:rPr>
              <a:t>in ‘UrbanParamsType.F90’</a:t>
            </a:r>
            <a:endParaRPr lang="en-US" altLang="zh-CN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5501640"/>
          </a:xfrm>
        </p:spPr>
        <p:txBody>
          <a:bodyPr/>
          <a:p>
            <a:pPr>
              <a:buFont typeface="Arial" panose="020B0604020202090204" pitchFamily="34" charset="0"/>
              <a:buChar char="•"/>
            </a:pPr>
            <a:r>
              <a:rPr lang="en-US" altLang="zh-CN" sz="2400"/>
              <a:t>public variables:</a:t>
            </a:r>
            <a:endParaRPr lang="en-US" altLang="zh-CN" sz="2400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>
                <a:highlight>
                  <a:srgbClr val="C0C0C0"/>
                </a:highlight>
              </a:rPr>
              <a:t>this%t_building_min  (begl:endl)</a:t>
            </a:r>
            <a:endParaRPr lang="en-US" altLang="zh-CN" sz="2400">
              <a:highlight>
                <a:srgbClr val="C0C0C0"/>
              </a:highlight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this%t_building_max(l) = this%sdat_urbantv%avs(1)%rAttr(ip,ig)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>
                <a:highlight>
                  <a:srgbClr val="FFFF00"/>
                </a:highlight>
              </a:rPr>
              <a:t>this%alb_roof_dir (begl: endl, numrad)</a:t>
            </a:r>
            <a:endParaRPr lang="en-US" altLang="zh-CN" sz="2400">
              <a:highlight>
                <a:srgbClr val="FFFF00"/>
              </a:highlight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sz="2400"/>
              <a:t>input variables:</a:t>
            </a:r>
            <a:endParaRPr lang="en-US" altLang="zh-CN" sz="2400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/>
              <a:t>urbinp%t_building_min(begg:endg, numrl)</a:t>
            </a:r>
            <a:endParaRPr lang="en-US" altLang="zh-CN" sz="2400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/>
              <a:t>urbinp%alb_roof_dir (</a:t>
            </a:r>
            <a:r>
              <a:rPr lang="en-US" altLang="zh-CN" sz="2400">
                <a:sym typeface="+mn-ea"/>
              </a:rPr>
              <a:t>begg:endg, numrl, numrad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Font typeface="Arial" panose="020B0604020202090204" pitchFamily="34" charset="0"/>
              <a:buNone/>
            </a:pPr>
            <a:endParaRPr lang="en-US" altLang="zh-CN" sz="2400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i="1"/>
              <a:t>Thus:</a:t>
            </a:r>
            <a:endParaRPr lang="en-US" altLang="zh-CN" sz="2400" i="1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>
                <a:highlight>
                  <a:srgbClr val="FFFF00"/>
                </a:highlight>
              </a:rPr>
              <a:t>this%dyn_alb_roof_dir(l, numrad) =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this%sdat_urbantv%avs(1)%rAttr(ip,ig,ib)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CESM compile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UrbanDynAlbMod.F90</a:t>
            </a:r>
            <a:endParaRPr lang="en-US" altLang="zh-CN"/>
          </a:p>
          <a:p>
            <a:r>
              <a:rPr lang="en-US" altLang="zh-CN"/>
              <a:t>UrbanParamsType.F90</a:t>
            </a:r>
            <a:endParaRPr lang="en-US" altLang="zh-CN"/>
          </a:p>
          <a:p>
            <a:r>
              <a:rPr lang="en-US" altLang="zh-CN"/>
              <a:t>clm_instMode.F90</a:t>
            </a:r>
            <a:endParaRPr lang="en-US" altLang="zh-CN"/>
          </a:p>
          <a:p>
            <a:r>
              <a:rPr lang="en-US" altLang="zh-CN"/>
              <a:t>CLMBuildNamelist.pm</a:t>
            </a:r>
            <a:endParaRPr lang="en-US" altLang="zh-CN"/>
          </a:p>
          <a:p>
            <a:r>
              <a:rPr lang="en-US" altLang="zh-CN"/>
              <a:t>clm_driver.F90</a:t>
            </a:r>
            <a:endParaRPr lang="en-US" altLang="zh-CN"/>
          </a:p>
          <a:p>
            <a:r>
              <a:rPr lang="en-US" altLang="zh-CN"/>
              <a:t>namelist_default_clm4_5.xml</a:t>
            </a:r>
            <a:endParaRPr lang="en-US" altLang="zh-CN"/>
          </a:p>
          <a:p>
            <a:r>
              <a:rPr lang="en-US" altLang="zh-CN"/>
              <a:t>namelist_definition_clm4_5.xml</a:t>
            </a:r>
            <a:endParaRPr lang="en-US" altLang="zh-CN"/>
          </a:p>
          <a:p>
            <a:r>
              <a:rPr lang="en-US" altLang="zh-CN"/>
              <a:t>clm_initializeMod.F90</a:t>
            </a:r>
            <a:endParaRPr lang="en-US" altLang="zh-CN"/>
          </a:p>
          <a:p>
            <a:r>
              <a:rPr lang="en-US" altLang="zh-CN"/>
              <a:t>clm_varctl.F90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99*102"/>
  <p:tag name="TABLE_ENDDRAG_RECT" val="23*124*899*10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2163</Words>
  <Application>WPS 文字</Application>
  <PresentationFormat>宽屏</PresentationFormat>
  <Paragraphs>123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Dynamic Albedo</vt:lpstr>
      <vt:lpstr>1 surface data - stream data</vt:lpstr>
      <vt:lpstr>1 surface data - stream data</vt:lpstr>
      <vt:lpstr>1 surface data - stream data</vt:lpstr>
      <vt:lpstr>1 surface data - create stream file in Python</vt:lpstr>
      <vt:lpstr>PowerPoint 演示文稿</vt:lpstr>
      <vt:lpstr>2 Fortran Script - defult in ‘UrbanParamsType.F90’</vt:lpstr>
      <vt:lpstr>3 CESM compile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孙源</cp:lastModifiedBy>
  <cp:revision>16</cp:revision>
  <dcterms:created xsi:type="dcterms:W3CDTF">2023-10-17T21:44:00Z</dcterms:created>
  <dcterms:modified xsi:type="dcterms:W3CDTF">2023-10-17T21:44:00Z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A5E39D6761439CAEFC552A653AEE4A90_41</vt:lpwstr>
  </property>
</Properties>
</file>