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9773-86FA-B94B-9886-4E2D72D4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52BADF-EDE4-9640-A606-C4CFB14A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0E2E0-3E47-CB4C-A24F-83D62F98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C00F3-F81F-514F-944D-DAB5B66D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7B729-8AA4-7F4A-96DC-49CFD0A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64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B0342-3E1D-A94E-9D09-E875F63A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4D74C-C6A0-554E-81DC-33D29166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D14F3-1B29-374B-B411-D4F9F351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8C803-6963-A449-B5FF-C6B277CA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7CB6C-48EC-1E44-8687-134BB840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27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246356-E3CD-B84C-9308-8D1EDBE1F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0748B-C8AC-4846-8F74-70E3AAC3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A1453-DAB2-874D-9953-B1FB0F24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5A77B-39A8-764B-9BD0-424C1B2B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392FA-1064-1340-A0E8-5D4237C3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3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A5B9-FD39-E949-92B2-A009F5C5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97F9-4FEB-D64B-9E23-2CD82FF4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7AF40-5D1E-4540-B7DE-FFF97125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C333A-A38E-194B-9D3B-2AD8549B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F22E8-03CE-D045-91CF-EBF731C9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58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937B-1F35-9541-B8A4-F06FEE0FF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A2B0D-77DD-4C48-924C-9468EACDD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37573-E294-3B43-9916-170AFC27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20445-2F3E-2C42-AC70-35805B40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66475-819B-AC49-B25F-AE7E2F00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45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D043-D350-3741-8083-A2A78E82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D06C6-41EF-4242-BFE7-42ED1310E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48AC38-8C5B-CC48-9D23-C6FF87F6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E60A88-8C37-3E49-8FEA-216CC012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D7153-22D1-4F46-8235-F0BCC9F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9A173-D682-9247-B29D-7F9394C1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888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D12D2-5BDC-B142-8A95-CED37DB5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11C4BC-AC48-C84D-8688-BC88E4A63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4A907-3A15-C24B-9322-027872BA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B17F1-0CFF-8645-B9F3-790D567E8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96C716-0BEA-E84C-A4E2-E75769E4C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F4DEF-AAA5-C04C-83F7-A4472E7A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FBB685-0C6C-0440-9AEC-8514E0FC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8D5A1-6831-C940-89A5-D71931A4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89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4A448-B18D-264D-B7A3-8558DFE1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97072A-1949-F940-A833-A182E841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ADC8C8-9A11-8542-9AE2-A24E3427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EB8CC-D19E-BE49-866E-59770D77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3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1C73F-23F0-BA44-87B4-6F55D44A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009269-6423-574B-93E7-E9BB6A02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94D60-BD5D-5540-A80F-6E8C1D9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58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A7C8C-9402-4B46-A234-042DAC9B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121FF-C5C2-C94E-8D34-30349F26B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AB213B-77EE-5948-9B0E-D8BCADDC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7EFA7-408C-A249-A4DD-1F0A644D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EA131-DB2A-9846-BB9F-90A631EA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1A174-F83A-594B-A23C-6927AF8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6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2A7B9-E0D8-0C48-968F-D557D822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B96FCA-4BF6-8748-8C06-15D563D3F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CEAB3-4C11-1F45-804D-25873784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86332-4A40-E943-89D6-0B3BA9A3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4171D-4AF1-3C4B-937C-59D78D5F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DD639-6564-DB40-AB65-5CFA1C11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19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8F473-A837-4C40-A50F-DBDA218B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16332B-B29F-2B49-982A-E53318BFF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C3FFC-DD8E-6140-8F04-0B4FFF177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8FB9-F4B5-3749-815B-74C84FDA6B8C}" type="datetimeFigureOut">
              <a:rPr kumimoji="1" lang="zh-CN" altLang="en-US" smtClean="0"/>
              <a:t>2025/5/29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D5C45-640F-3E40-9593-2481AFEDA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8E2F8-273D-C145-B0E1-B1B98D826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C929-974A-2149-8CC5-2E25A034CA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611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D0C15-6404-804C-86CC-57F20AD1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73EFA0-33C8-5F47-81A4-890D131E6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166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82DFE7-3A6A-2D41-B398-2DB62BF10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39" y="240360"/>
            <a:ext cx="10927062" cy="6377279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87A2F820-9198-1842-BC3E-A807F7CEB6E1}"/>
              </a:ext>
            </a:extLst>
          </p:cNvPr>
          <p:cNvSpPr/>
          <p:nvPr/>
        </p:nvSpPr>
        <p:spPr>
          <a:xfrm>
            <a:off x="1530849" y="4294598"/>
            <a:ext cx="3236360" cy="158222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D99AA-765C-6049-946C-01F8583C032E}"/>
              </a:ext>
            </a:extLst>
          </p:cNvPr>
          <p:cNvSpPr txBox="1"/>
          <p:nvPr/>
        </p:nvSpPr>
        <p:spPr>
          <a:xfrm>
            <a:off x="1654139" y="4449651"/>
            <a:ext cx="311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选择上传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pnml</a:t>
            </a:r>
            <a:r>
              <a:rPr kumimoji="1" lang="en-US" altLang="zh-CN" dirty="0"/>
              <a:t> </a:t>
            </a:r>
            <a:r>
              <a:rPr kumimoji="1" lang="zh-CN" altLang="en-US" dirty="0"/>
              <a:t>文件，在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上可视化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鼠标悬浮在节点上，可以显示其属性信息</a:t>
            </a:r>
          </a:p>
        </p:txBody>
      </p:sp>
    </p:spTree>
    <p:extLst>
      <p:ext uri="{BB962C8B-B14F-4D97-AF65-F5344CB8AC3E}">
        <p14:creationId xmlns:p14="http://schemas.microsoft.com/office/powerpoint/2010/main" val="4922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1B9F54E-FA9B-0D3C-89CE-2586A77F8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15" y="-205390"/>
            <a:ext cx="10903169" cy="72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 J</dc:creator>
  <cp:lastModifiedBy>yuan tian</cp:lastModifiedBy>
  <cp:revision>2</cp:revision>
  <dcterms:created xsi:type="dcterms:W3CDTF">2025-05-29T02:29:24Z</dcterms:created>
  <dcterms:modified xsi:type="dcterms:W3CDTF">2025-05-29T11:20:34Z</dcterms:modified>
</cp:coreProperties>
</file>