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61" r:id="rId9"/>
    <p:sldId id="264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1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4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7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0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38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56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9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6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5E69-89DF-425C-B1E8-9E3C14754DC1}" type="datetimeFigureOut">
              <a:rPr lang="zh-TW" altLang="en-US" smtClean="0"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0EDF8-16EE-4616-9AF7-83A5903480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08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am0205.me/2014/09/11/matplotlib-tutorial-zh-cn/" TargetMode="External"/><Relationship Id="rId2" Type="http://schemas.openxmlformats.org/officeDocument/2006/relationships/hyperlink" Target="http://myshare.dscloud.me/scipydoc/matplotlib_intr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api/pyplot_a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Data Science HW1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i="1" dirty="0" smtClean="0"/>
              <a:t>Use python-</a:t>
            </a:r>
            <a:r>
              <a:rPr lang="en-US" altLang="zh-TW" sz="3600" i="1" dirty="0" err="1" smtClean="0"/>
              <a:t>matplotlib</a:t>
            </a:r>
            <a:r>
              <a:rPr lang="en-US" altLang="zh-TW" sz="3600" i="1" dirty="0" smtClean="0"/>
              <a:t> to plot some figures</a:t>
            </a:r>
            <a:endParaRPr lang="zh-TW" altLang="en-US" sz="36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r>
              <a:rPr lang="en-US" altLang="zh-TW" sz="2800" dirty="0" smtClean="0"/>
              <a:t>Hsiang-Pin Hu</a:t>
            </a:r>
          </a:p>
          <a:p>
            <a:r>
              <a:rPr lang="en-US" altLang="zh-TW" sz="2800" dirty="0" smtClean="0"/>
              <a:t>Advisor: Ming-</a:t>
            </a:r>
            <a:r>
              <a:rPr lang="en-US" altLang="zh-TW" sz="2800" dirty="0" err="1" smtClean="0"/>
              <a:t>Syan</a:t>
            </a:r>
            <a:r>
              <a:rPr lang="en-US" altLang="zh-TW" sz="2800" dirty="0" smtClean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6375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report.pdf(35%)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Six pictures</a:t>
            </a:r>
          </a:p>
          <a:p>
            <a:r>
              <a:rPr lang="en-US" altLang="zh-TW" dirty="0" smtClean="0"/>
              <a:t>Your observation from six pictures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Due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2015/10/20 23:59:59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029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Late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10% per day</a:t>
            </a:r>
          </a:p>
          <a:p>
            <a:r>
              <a:rPr lang="en-US" altLang="zh-TW" dirty="0" smtClean="0"/>
              <a:t>No plagiarize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60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install python-</a:t>
            </a:r>
            <a:r>
              <a:rPr lang="en-US" altLang="zh-TW" dirty="0" err="1" smtClean="0"/>
              <a:t>matplotlib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Ubuntu: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python-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or use pip to install</a:t>
            </a:r>
          </a:p>
          <a:p>
            <a:r>
              <a:rPr lang="en-US" altLang="zh-TW" dirty="0" smtClean="0"/>
              <a:t>Other OS like Windows or Mac…: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You can try yourself!(google or ask other people)</a:t>
            </a:r>
          </a:p>
        </p:txBody>
      </p:sp>
    </p:spTree>
    <p:extLst>
      <p:ext uri="{BB962C8B-B14F-4D97-AF65-F5344CB8AC3E}">
        <p14:creationId xmlns:p14="http://schemas.microsoft.com/office/powerpoint/2010/main" val="3313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Python-</a:t>
            </a:r>
            <a:r>
              <a:rPr lang="en-US" altLang="zh-TW" dirty="0" err="1" smtClean="0"/>
              <a:t>matplotlib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Reference: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hlinkClick r:id="rId2"/>
              </a:rPr>
              <a:t>http://myshare.dscloud.me/scipydoc/matplotlib_intro.html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hlinkClick r:id="rId3"/>
              </a:rPr>
              <a:t>http://liam0205.me/2014/09/11/matplotlib-tutorial-zh-cn/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>
                <a:hlinkClick r:id="rId4"/>
              </a:rPr>
              <a:t>http://matplotlib.org/api/pyplot_api.html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2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 what?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Iris dataset</a:t>
            </a:r>
          </a:p>
          <a:p>
            <a:r>
              <a:rPr lang="en-US" altLang="zh-TW" dirty="0" smtClean="0"/>
              <a:t>Multivariate Statistical Analysis</a:t>
            </a:r>
          </a:p>
          <a:p>
            <a:r>
              <a:rPr lang="en-US" altLang="zh-TW" dirty="0" smtClean="0"/>
              <a:t>(x, y) = (sepal length, sepal width), (sepal length, petal length), (sepal length, petal width), (sepal width, petal length), (sepal width, petal width), (petal length, petal width)</a:t>
            </a:r>
          </a:p>
          <a:p>
            <a:r>
              <a:rPr lang="en-US" altLang="zh-TW" dirty="0" smtClean="0"/>
              <a:t>Different class with different colors </a:t>
            </a:r>
            <a:r>
              <a:rPr lang="en-US" altLang="zh-TW" smtClean="0"/>
              <a:t>and shapes</a:t>
            </a:r>
            <a:endParaRPr lang="en-US" altLang="zh-TW" dirty="0" smtClean="0"/>
          </a:p>
          <a:p>
            <a:r>
              <a:rPr lang="en-US" altLang="zh-TW" dirty="0" smtClean="0"/>
              <a:t>Figure title</a:t>
            </a:r>
          </a:p>
          <a:p>
            <a:r>
              <a:rPr lang="en-US" altLang="zh-TW" dirty="0"/>
              <a:t>x</a:t>
            </a:r>
            <a:r>
              <a:rPr lang="en-US" altLang="zh-TW" dirty="0" smtClean="0"/>
              <a:t> axis title and y axis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0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ris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8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Attribute </a:t>
            </a:r>
            <a:r>
              <a:rPr lang="en-US" altLang="zh-TW" dirty="0"/>
              <a:t>Information:</a:t>
            </a:r>
          </a:p>
          <a:p>
            <a:pPr marL="0" indent="0">
              <a:buNone/>
            </a:pPr>
            <a:r>
              <a:rPr lang="en-US" altLang="zh-TW" dirty="0" smtClean="0"/>
              <a:t>	1</a:t>
            </a:r>
            <a:r>
              <a:rPr lang="en-US" altLang="zh-TW" dirty="0"/>
              <a:t>. sepal length in cm</a:t>
            </a:r>
          </a:p>
          <a:p>
            <a:pPr marL="0" indent="0">
              <a:buNone/>
            </a:pPr>
            <a:r>
              <a:rPr lang="en-US" altLang="zh-TW" dirty="0" smtClean="0"/>
              <a:t>	2</a:t>
            </a:r>
            <a:r>
              <a:rPr lang="en-US" altLang="zh-TW" dirty="0"/>
              <a:t>. sepal width in cm</a:t>
            </a:r>
          </a:p>
          <a:p>
            <a:pPr marL="0" indent="0">
              <a:buNone/>
            </a:pPr>
            <a:r>
              <a:rPr lang="en-US" altLang="zh-TW" dirty="0" smtClean="0"/>
              <a:t>	3</a:t>
            </a:r>
            <a:r>
              <a:rPr lang="en-US" altLang="zh-TW" dirty="0"/>
              <a:t>. petal length in cm</a:t>
            </a:r>
          </a:p>
          <a:p>
            <a:pPr marL="0" indent="0">
              <a:buNone/>
            </a:pPr>
            <a:r>
              <a:rPr lang="en-US" altLang="zh-TW" dirty="0" smtClean="0"/>
              <a:t>	4</a:t>
            </a:r>
            <a:r>
              <a:rPr lang="en-US" altLang="zh-TW" dirty="0"/>
              <a:t>. petal width in cm</a:t>
            </a:r>
          </a:p>
          <a:p>
            <a:pPr marL="0" indent="0">
              <a:buNone/>
            </a:pPr>
            <a:r>
              <a:rPr lang="en-US" altLang="zh-TW" dirty="0" smtClean="0"/>
              <a:t>	5</a:t>
            </a:r>
            <a:r>
              <a:rPr lang="en-US" altLang="zh-TW" dirty="0"/>
              <a:t>. </a:t>
            </a:r>
            <a:r>
              <a:rPr lang="en-US" altLang="zh-TW" dirty="0" smtClean="0"/>
              <a:t>class: Iris </a:t>
            </a:r>
            <a:r>
              <a:rPr lang="en-US" altLang="zh-TW" dirty="0" err="1" smtClean="0"/>
              <a:t>Setosa</a:t>
            </a:r>
            <a:r>
              <a:rPr lang="en-US" altLang="zh-TW" dirty="0" smtClean="0"/>
              <a:t>, Iris Versicolor, Iris </a:t>
            </a:r>
            <a:r>
              <a:rPr lang="en-US" altLang="zh-TW" dirty="0" err="1" smtClean="0"/>
              <a:t>Virginica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4.3,3.0,1.1,0.1,Iris-setosa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29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97" y="365125"/>
            <a:ext cx="8427076" cy="63514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 test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820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Python 2.7(Ubuntu 14.04)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Directory: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hw1.py</a:t>
            </a:r>
          </a:p>
          <a:p>
            <a:pPr marL="0" indent="0">
              <a:buNone/>
            </a:pPr>
            <a:r>
              <a:rPr lang="en-US" altLang="zh-TW" dirty="0" smtClean="0"/>
              <a:t>	Iris/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iris.data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iris.name</a:t>
            </a:r>
          </a:p>
          <a:p>
            <a:r>
              <a:rPr lang="en-US" altLang="zh-TW" dirty="0" smtClean="0"/>
              <a:t>command:</a:t>
            </a:r>
          </a:p>
          <a:p>
            <a:pPr marL="0" indent="0">
              <a:buNone/>
            </a:pPr>
            <a:r>
              <a:rPr lang="en-US" altLang="zh-TW" dirty="0" smtClean="0"/>
              <a:t>	python hw1.py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2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 that </a:t>
            </a:r>
            <a:r>
              <a:rPr lang="en-US" altLang="zh-TW" dirty="0" smtClean="0"/>
              <a:t>you need to upload to </a:t>
            </a:r>
            <a:r>
              <a:rPr lang="en-US" altLang="zh-TW" dirty="0" err="1" smtClean="0"/>
              <a:t>ceiba</a:t>
            </a:r>
            <a:r>
              <a:rPr lang="en-US" altLang="zh-TW" dirty="0" smtClean="0"/>
              <a:t>(5%)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Student ID.zip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Student ID/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hw1.py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report.pdf</a:t>
            </a:r>
          </a:p>
        </p:txBody>
      </p:sp>
    </p:spTree>
    <p:extLst>
      <p:ext uri="{BB962C8B-B14F-4D97-AF65-F5344CB8AC3E}">
        <p14:creationId xmlns:p14="http://schemas.microsoft.com/office/powerpoint/2010/main" val="6201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hw1.py(60%)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six pictures at the same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1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146</Words>
  <Application>Microsoft Office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Data Science HW1 Use python-matplotlib to plot some figures</vt:lpstr>
      <vt:lpstr>How to install python-matplotlib</vt:lpstr>
      <vt:lpstr>Python-matplotlib</vt:lpstr>
      <vt:lpstr>Plot what?</vt:lpstr>
      <vt:lpstr>iris dataset</vt:lpstr>
      <vt:lpstr>Example</vt:lpstr>
      <vt:lpstr>TA test environment</vt:lpstr>
      <vt:lpstr>Files that you need to upload to ceiba(5%)</vt:lpstr>
      <vt:lpstr>hw1.py(60%)</vt:lpstr>
      <vt:lpstr>report.pdf(35%)</vt:lpstr>
      <vt:lpstr>Due date</vt:lpstr>
      <vt:lpstr>Late policy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HW1</dc:title>
  <dc:creator>胡祥斌</dc:creator>
  <cp:lastModifiedBy>胡祥斌</cp:lastModifiedBy>
  <cp:revision>45</cp:revision>
  <dcterms:created xsi:type="dcterms:W3CDTF">2015-09-27T15:06:17Z</dcterms:created>
  <dcterms:modified xsi:type="dcterms:W3CDTF">2015-10-05T14:29:54Z</dcterms:modified>
</cp:coreProperties>
</file>