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06" r:id="rId5"/>
    <p:sldId id="319" r:id="rId6"/>
    <p:sldId id="315" r:id="rId7"/>
    <p:sldId id="310" r:id="rId8"/>
    <p:sldId id="316" r:id="rId9"/>
    <p:sldId id="312" r:id="rId10"/>
    <p:sldId id="317" r:id="rId11"/>
    <p:sldId id="318" r:id="rId12"/>
    <p:sldId id="323" r:id="rId13"/>
    <p:sldId id="321" r:id="rId14"/>
    <p:sldId id="322" r:id="rId15"/>
    <p:sldId id="320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4967" autoAdjust="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24/05/2023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24/05/2023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8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5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14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>
                <a:solidFill>
                  <a:schemeClr val="bg1"/>
                </a:solidFill>
              </a:rPr>
              <a:t>Jerry Xing</a:t>
            </a:r>
          </a:p>
          <a:p>
            <a:pPr rtl="0"/>
            <a:endParaRPr lang="en-GB" sz="5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3F7DC9-620A-7B50-0788-3DA2CB5CD838}"/>
              </a:ext>
            </a:extLst>
          </p:cNvPr>
          <p:cNvSpPr txBox="1"/>
          <p:nvPr/>
        </p:nvSpPr>
        <p:spPr>
          <a:xfrm>
            <a:off x="1174620" y="566678"/>
            <a:ext cx="88793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H</a:t>
            </a:r>
            <a:r>
              <a:rPr lang="en-US" altLang="zh-CN" sz="5400" b="1" dirty="0">
                <a:solidFill>
                  <a:schemeClr val="bg1"/>
                </a:solidFill>
              </a:rPr>
              <a:t>ow to install Windows11</a:t>
            </a:r>
          </a:p>
          <a:p>
            <a:r>
              <a:rPr lang="en-US" altLang="zh-CN" sz="5400" b="1" dirty="0">
                <a:solidFill>
                  <a:schemeClr val="bg1"/>
                </a:solidFill>
              </a:rPr>
              <a:t>from a USB drive</a:t>
            </a:r>
          </a:p>
          <a:p>
            <a:r>
              <a:rPr lang="en-US" altLang="zh-CN" sz="5400" b="1" dirty="0">
                <a:solidFill>
                  <a:schemeClr val="bg1"/>
                </a:solidFill>
              </a:rPr>
              <a:t>on your DIY PC</a:t>
            </a:r>
            <a:endParaRPr lang="en-GB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5A5B-1D01-D925-316D-31F875A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1795203"/>
            <a:ext cx="6497103" cy="473041"/>
          </a:xfrm>
        </p:spPr>
        <p:txBody>
          <a:bodyPr anchor="b">
            <a:norm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BIOS Setting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EB31C-B925-A33D-6C35-811D321D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2268244"/>
            <a:ext cx="8225696" cy="33467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Insert the USB drive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Enter BIOS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“C</a:t>
            </a:r>
            <a:r>
              <a:rPr lang="en-US" altLang="zh-CN" dirty="0" err="1">
                <a:solidFill>
                  <a:schemeClr val="accent4"/>
                </a:solidFill>
              </a:rPr>
              <a:t>hange</a:t>
            </a:r>
            <a:r>
              <a:rPr lang="en-US" altLang="zh-CN" dirty="0">
                <a:solidFill>
                  <a:schemeClr val="accent4"/>
                </a:solidFill>
              </a:rPr>
              <a:t> Boot Order”  (P3)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Save &amp; Exit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7314-29BF-7AAC-F0C5-402BE53F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Installing windows11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0EEAB-A17A-1061-E9C7-434FCFC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10</a:t>
            </a:fld>
            <a:endParaRPr lang="en-GB" noProof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EE49B6-434E-6B3C-3D1E-575F759A8951}"/>
              </a:ext>
            </a:extLst>
          </p:cNvPr>
          <p:cNvSpPr txBox="1"/>
          <p:nvPr/>
        </p:nvSpPr>
        <p:spPr>
          <a:xfrm>
            <a:off x="486156" y="871873"/>
            <a:ext cx="5783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1"/>
                </a:solidFill>
              </a:rPr>
              <a:t>On Your N</a:t>
            </a:r>
            <a:r>
              <a:rPr lang="en-US" altLang="zh-CN" sz="5400" b="1" dirty="0" err="1">
                <a:solidFill>
                  <a:schemeClr val="accent1"/>
                </a:solidFill>
              </a:rPr>
              <a:t>ew</a:t>
            </a:r>
            <a:r>
              <a:rPr lang="en-GB" sz="5400" b="1" dirty="0">
                <a:solidFill>
                  <a:schemeClr val="accent1"/>
                </a:solidFill>
              </a:rPr>
              <a:t> PC</a:t>
            </a:r>
          </a:p>
        </p:txBody>
      </p:sp>
      <p:pic>
        <p:nvPicPr>
          <p:cNvPr id="8" name="图片 7" descr="图形用户界面, 文本&#10;&#10;描述已自动生成">
            <a:extLst>
              <a:ext uri="{FF2B5EF4-FFF2-40B4-BE49-F238E27FC236}">
                <a16:creationId xmlns:a16="http://schemas.microsoft.com/office/drawing/2014/main" id="{A96CEAD6-0F38-DE14-9A39-9C7B0D37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71" y="2481626"/>
            <a:ext cx="5674575" cy="40572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612E35-2DD4-7138-ADC4-1DE8D7A4D640}"/>
              </a:ext>
            </a:extLst>
          </p:cNvPr>
          <p:cNvSpPr txBox="1"/>
          <p:nvPr/>
        </p:nvSpPr>
        <p:spPr>
          <a:xfrm>
            <a:off x="8880099" y="653891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4"/>
                </a:solidFill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726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5A5B-1D01-D925-316D-31F875A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4" y="1765374"/>
            <a:ext cx="2701718" cy="487581"/>
          </a:xfrm>
        </p:spPr>
        <p:txBody>
          <a:bodyPr anchor="b">
            <a:norm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Run the Installer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EB31C-B925-A33D-6C35-811D321D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4" y="2225192"/>
            <a:ext cx="8225696" cy="40098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Follow instructions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Type in your CDK (or skip)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Select where you want to install Windows (P4)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Wait a minute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Done!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7314-29BF-7AAC-F0C5-402BE53F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Installing windows11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0EEAB-A17A-1061-E9C7-434FCFC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11</a:t>
            </a:fld>
            <a:endParaRPr lang="en-GB" noProof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EE49B6-434E-6B3C-3D1E-575F759A8951}"/>
              </a:ext>
            </a:extLst>
          </p:cNvPr>
          <p:cNvSpPr txBox="1"/>
          <p:nvPr/>
        </p:nvSpPr>
        <p:spPr>
          <a:xfrm>
            <a:off x="486154" y="842442"/>
            <a:ext cx="5783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1"/>
                </a:solidFill>
              </a:rPr>
              <a:t>On Your N</a:t>
            </a:r>
            <a:r>
              <a:rPr lang="en-US" altLang="zh-CN" sz="5400" b="1" dirty="0" err="1">
                <a:solidFill>
                  <a:schemeClr val="accent1"/>
                </a:solidFill>
              </a:rPr>
              <a:t>ew</a:t>
            </a:r>
            <a:r>
              <a:rPr lang="en-GB" sz="5400" b="1" dirty="0">
                <a:solidFill>
                  <a:schemeClr val="accent1"/>
                </a:solidFill>
              </a:rPr>
              <a:t> PC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612E35-2DD4-7138-ADC4-1DE8D7A4D640}"/>
              </a:ext>
            </a:extLst>
          </p:cNvPr>
          <p:cNvSpPr txBox="1"/>
          <p:nvPr/>
        </p:nvSpPr>
        <p:spPr>
          <a:xfrm>
            <a:off x="9052554" y="6343395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4"/>
                </a:solidFill>
              </a:rPr>
              <a:t>P4</a:t>
            </a:r>
          </a:p>
        </p:txBody>
      </p:sp>
      <p:pic>
        <p:nvPicPr>
          <p:cNvPr id="10" name="图片 9" descr="图形用户界面, 应用程序, 电子邮件&#10;&#10;描述已自动生成">
            <a:extLst>
              <a:ext uri="{FF2B5EF4-FFF2-40B4-BE49-F238E27FC236}">
                <a16:creationId xmlns:a16="http://schemas.microsoft.com/office/drawing/2014/main" id="{109F4D8E-E152-7D54-E276-FA452237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02" y="2442135"/>
            <a:ext cx="5236823" cy="39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1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b="1" cap="all" spc="400" dirty="0">
                <a:solidFill>
                  <a:schemeClr val="bg1"/>
                </a:solidFill>
              </a:rPr>
              <a:t>SUMMARY</a:t>
            </a:r>
            <a:endParaRPr lang="en-GB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3809" y="2951879"/>
            <a:ext cx="7816179" cy="3118104"/>
          </a:xfrm>
        </p:spPr>
        <p:txBody>
          <a:bodyPr rtlCol="0">
            <a:normAutofit/>
          </a:bodyPr>
          <a:lstStyle/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Adequate preparation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Creating a USB startup drive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Used it on your new PC</a:t>
            </a:r>
            <a:endParaRPr lang="en-GB" sz="2400" dirty="0">
              <a:solidFill>
                <a:schemeClr val="bg1"/>
              </a:solidFill>
            </a:endParaRP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Installing windows11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88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b="1" cap="all" spc="400" dirty="0">
                <a:solidFill>
                  <a:schemeClr val="bg1"/>
                </a:solidFill>
              </a:rPr>
              <a:t>overview</a:t>
            </a:r>
            <a:endParaRPr lang="en-GB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3810" y="2951879"/>
            <a:ext cx="5511390" cy="3118104"/>
          </a:xfrm>
        </p:spPr>
        <p:txBody>
          <a:bodyPr rtlCol="0">
            <a:normAutofit/>
          </a:bodyPr>
          <a:lstStyle/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Equipment and Preparation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On Your Old PC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On Your New PC</a:t>
            </a:r>
            <a:endParaRPr lang="en-GB" sz="2400" dirty="0">
              <a:solidFill>
                <a:schemeClr val="bg1"/>
              </a:solidFill>
            </a:endParaRP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Installing windows11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1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F9B87D-CE70-695C-2203-6D25555A6378}"/>
              </a:ext>
            </a:extLst>
          </p:cNvPr>
          <p:cNvSpPr txBox="1"/>
          <p:nvPr/>
        </p:nvSpPr>
        <p:spPr>
          <a:xfrm>
            <a:off x="3474929" y="1674674"/>
            <a:ext cx="524214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  <a:latin typeface="+mj-lt"/>
              </a:rPr>
              <a:t>Equipment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  <a:latin typeface="+mj-lt"/>
              </a:rPr>
              <a:t>and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  <a:latin typeface="+mj-lt"/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23811124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5A5B-1D01-D925-316D-31F875A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964057"/>
            <a:ext cx="10092074" cy="1179576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Equipment and Preparation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EB31C-B925-A33D-6C35-811D321D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2143633"/>
            <a:ext cx="6190488" cy="33467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A USB drive of at least 16GB in size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Old PC (or any PC that can be used)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Internet connection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New PC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7314-29BF-7AAC-F0C5-402BE53F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Installing windows11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0EEAB-A17A-1061-E9C7-434FCFC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283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5A5B-1D01-D925-316D-31F875A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964057"/>
            <a:ext cx="10956370" cy="1179576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Equipment and Preparation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EB31C-B925-A33D-6C35-811D321D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2143633"/>
            <a:ext cx="6190488" cy="38312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Backup your USB drive (if needed)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Empty your USB drive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Log in Microsoft Office website ①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Buy a Windows 11 licence ②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Check if your new PC supports </a:t>
            </a:r>
            <a:r>
              <a:rPr lang="zh-CN" altLang="en-US" dirty="0">
                <a:solidFill>
                  <a:schemeClr val="accent4"/>
                </a:solidFill>
              </a:rPr>
              <a:t>③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7314-29BF-7AAC-F0C5-402BE53F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Installing windows11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3647FE-2114-B1C1-7CFE-3B26D8A4F0D5}"/>
              </a:ext>
            </a:extLst>
          </p:cNvPr>
          <p:cNvSpPr txBox="1"/>
          <p:nvPr/>
        </p:nvSpPr>
        <p:spPr>
          <a:xfrm>
            <a:off x="-54279" y="6331745"/>
            <a:ext cx="100364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000" dirty="0">
                <a:solidFill>
                  <a:schemeClr val="accent2"/>
                </a:solidFill>
                <a:latin typeface="+mn-ea"/>
              </a:rPr>
              <a:t>L</a:t>
            </a:r>
            <a:r>
              <a:rPr lang="en-US" altLang="zh-CN" sz="1000" dirty="0">
                <a:solidFill>
                  <a:schemeClr val="accent2"/>
                </a:solidFill>
                <a:latin typeface="+mn-ea"/>
              </a:rPr>
              <a:t>inks</a:t>
            </a:r>
            <a:endParaRPr lang="en-GB" altLang="zh-CN" sz="1000" dirty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1000" dirty="0">
                <a:solidFill>
                  <a:schemeClr val="accent2"/>
                </a:solidFill>
                <a:latin typeface="+mn-ea"/>
              </a:rPr>
              <a:t>①</a:t>
            </a:r>
            <a:r>
              <a:rPr lang="en-GB" altLang="zh-CN" sz="1000" dirty="0">
                <a:solidFill>
                  <a:schemeClr val="accent2"/>
                </a:solidFill>
                <a:latin typeface="+mn-ea"/>
              </a:rPr>
              <a:t>https://www.microsoft.com/en-ca			</a:t>
            </a:r>
            <a:r>
              <a:rPr lang="zh-CN" altLang="en-US" sz="1000" dirty="0">
                <a:solidFill>
                  <a:schemeClr val="accent2"/>
                </a:solidFill>
                <a:latin typeface="+mn-ea"/>
              </a:rPr>
              <a:t>③ </a:t>
            </a:r>
            <a:r>
              <a:rPr lang="en-GB" altLang="zh-CN" sz="1000" dirty="0">
                <a:solidFill>
                  <a:schemeClr val="accent2"/>
                </a:solidFill>
                <a:latin typeface="+mn-ea"/>
              </a:rPr>
              <a:t>https://www.microsoft.com/en-us/windows/get-windows-11</a:t>
            </a:r>
          </a:p>
          <a:p>
            <a:r>
              <a:rPr lang="zh-CN" altLang="en-US" sz="1000" dirty="0">
                <a:solidFill>
                  <a:schemeClr val="accent2"/>
                </a:solidFill>
                <a:latin typeface="+mn-ea"/>
              </a:rPr>
              <a:t>②</a:t>
            </a:r>
            <a:r>
              <a:rPr lang="en-GB" sz="1000" dirty="0">
                <a:solidFill>
                  <a:schemeClr val="accent2"/>
                </a:solidFill>
                <a:latin typeface="+mn-ea"/>
              </a:rPr>
              <a:t>https://www.microsoft.com/en-ca/d/windows-11-home/dg7gmgf0krt0?rtc=1</a:t>
            </a:r>
          </a:p>
        </p:txBody>
      </p:sp>
    </p:spTree>
    <p:extLst>
      <p:ext uri="{BB962C8B-B14F-4D97-AF65-F5344CB8AC3E}">
        <p14:creationId xmlns:p14="http://schemas.microsoft.com/office/powerpoint/2010/main" val="183016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F9B87D-CE70-695C-2203-6D25555A6378}"/>
              </a:ext>
            </a:extLst>
          </p:cNvPr>
          <p:cNvSpPr txBox="1"/>
          <p:nvPr/>
        </p:nvSpPr>
        <p:spPr>
          <a:xfrm>
            <a:off x="3405514" y="2505670"/>
            <a:ext cx="538097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On Your Old PC</a:t>
            </a:r>
          </a:p>
        </p:txBody>
      </p:sp>
    </p:spTree>
    <p:extLst>
      <p:ext uri="{BB962C8B-B14F-4D97-AF65-F5344CB8AC3E}">
        <p14:creationId xmlns:p14="http://schemas.microsoft.com/office/powerpoint/2010/main" val="250097065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5A5B-1D01-D925-316D-31F875A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1933137"/>
            <a:ext cx="3033658" cy="420991"/>
          </a:xfrm>
        </p:spPr>
        <p:txBody>
          <a:bodyPr anchor="b">
            <a:norm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Download Installer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EB31C-B925-A33D-6C35-811D321D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2378699"/>
            <a:ext cx="8225696" cy="33467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Search “Download Windows11” from Microsoft </a:t>
            </a:r>
            <a:r>
              <a:rPr lang="zh-CN" altLang="en-US" dirty="0">
                <a:solidFill>
                  <a:schemeClr val="accent4"/>
                </a:solidFill>
              </a:rPr>
              <a:t>①</a:t>
            </a:r>
            <a:endParaRPr lang="en-GB" dirty="0">
              <a:solidFill>
                <a:schemeClr val="accent4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Download Windows11 installer (P1)</a:t>
            </a:r>
            <a:endParaRPr lang="en-GB" sz="12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Wait for download success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7314-29BF-7AAC-F0C5-402BE53F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Installing windows11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0EEAB-A17A-1061-E9C7-434FCFC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7</a:t>
            </a:fld>
            <a:endParaRPr lang="en-GB" noProof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3647FE-2114-B1C1-7CFE-3B26D8A4F0D5}"/>
              </a:ext>
            </a:extLst>
          </p:cNvPr>
          <p:cNvSpPr txBox="1"/>
          <p:nvPr/>
        </p:nvSpPr>
        <p:spPr>
          <a:xfrm>
            <a:off x="0" y="6457890"/>
            <a:ext cx="100364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000" dirty="0">
                <a:solidFill>
                  <a:schemeClr val="accent2"/>
                </a:solidFill>
                <a:latin typeface="+mn-ea"/>
              </a:rPr>
              <a:t>L</a:t>
            </a:r>
            <a:r>
              <a:rPr lang="en-US" altLang="zh-CN" sz="1000" dirty="0">
                <a:solidFill>
                  <a:schemeClr val="accent2"/>
                </a:solidFill>
                <a:latin typeface="+mn-ea"/>
              </a:rPr>
              <a:t>inks</a:t>
            </a:r>
            <a:endParaRPr lang="en-GB" altLang="zh-CN" sz="1000" dirty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1000" dirty="0">
                <a:solidFill>
                  <a:schemeClr val="accent2"/>
                </a:solidFill>
                <a:latin typeface="+mn-ea"/>
              </a:rPr>
              <a:t>①</a:t>
            </a:r>
            <a:r>
              <a:rPr lang="en-GB" altLang="zh-CN" sz="1000" dirty="0">
                <a:solidFill>
                  <a:schemeClr val="accent2"/>
                </a:solidFill>
                <a:latin typeface="+mn-ea"/>
              </a:rPr>
              <a:t>https://www.microsoft.com/en-US/software-download/windows11</a:t>
            </a:r>
            <a:endParaRPr lang="en-GB" sz="1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EE49B6-434E-6B3C-3D1E-575F759A8951}"/>
              </a:ext>
            </a:extLst>
          </p:cNvPr>
          <p:cNvSpPr txBox="1"/>
          <p:nvPr/>
        </p:nvSpPr>
        <p:spPr>
          <a:xfrm>
            <a:off x="486156" y="986917"/>
            <a:ext cx="5783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1"/>
                </a:solidFill>
              </a:rPr>
              <a:t>On Your Old PC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BE2A79-E488-9B0A-7A43-4EB7DAA7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687" y="3487393"/>
            <a:ext cx="6096528" cy="26138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A3D852-282C-C49C-EAB4-E4FE566F92CC}"/>
              </a:ext>
            </a:extLst>
          </p:cNvPr>
          <p:cNvSpPr txBox="1"/>
          <p:nvPr/>
        </p:nvSpPr>
        <p:spPr>
          <a:xfrm>
            <a:off x="7850737" y="588707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4"/>
                </a:solidFill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9260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E5A5B-1D01-D925-316D-31F875A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1910247"/>
            <a:ext cx="2818670" cy="439887"/>
          </a:xfrm>
        </p:spPr>
        <p:txBody>
          <a:bodyPr anchor="b">
            <a:norm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Launch Installer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EB31C-B925-A33D-6C35-811D321D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2350134"/>
            <a:ext cx="8225696" cy="366149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Insert USB drive on Old PC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Choose “USB flash drive” (P2)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Follow instructions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Wait for 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</a:rPr>
              <a:t>Remove the USB drive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7314-29BF-7AAC-F0C5-402BE53F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Installing windows11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0EEAB-A17A-1061-E9C7-434FCFC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8</a:t>
            </a:fld>
            <a:endParaRPr lang="en-GB" noProof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F7D152-2649-0A9F-31A8-84921BC5A028}"/>
              </a:ext>
            </a:extLst>
          </p:cNvPr>
          <p:cNvSpPr txBox="1"/>
          <p:nvPr/>
        </p:nvSpPr>
        <p:spPr>
          <a:xfrm>
            <a:off x="486156" y="986917"/>
            <a:ext cx="653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1"/>
                </a:solidFill>
              </a:rPr>
              <a:t>On Your Old PC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B5CF05-3039-B2C8-5385-29E8E184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"/>
          <a:stretch/>
        </p:blipFill>
        <p:spPr>
          <a:xfrm>
            <a:off x="6707686" y="1813394"/>
            <a:ext cx="4432075" cy="3939653"/>
          </a:xfrm>
          <a:prstGeom prst="roundRect">
            <a:avLst>
              <a:gd name="adj" fmla="val 4585"/>
            </a:avLst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69802C-8667-37A7-1090-4FDE66CAF006}"/>
              </a:ext>
            </a:extLst>
          </p:cNvPr>
          <p:cNvSpPr txBox="1"/>
          <p:nvPr/>
        </p:nvSpPr>
        <p:spPr>
          <a:xfrm>
            <a:off x="8757753" y="5602910"/>
            <a:ext cx="33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4"/>
                </a:solidFill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427728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F9B87D-CE70-695C-2203-6D25555A6378}"/>
              </a:ext>
            </a:extLst>
          </p:cNvPr>
          <p:cNvSpPr txBox="1"/>
          <p:nvPr/>
        </p:nvSpPr>
        <p:spPr>
          <a:xfrm>
            <a:off x="3145598" y="2505670"/>
            <a:ext cx="59008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On Your N</a:t>
            </a:r>
            <a:r>
              <a:rPr lang="en-US" altLang="zh-CN" sz="5400" dirty="0" err="1">
                <a:solidFill>
                  <a:schemeClr val="bg1"/>
                </a:solidFill>
              </a:rPr>
              <a:t>ew</a:t>
            </a:r>
            <a:r>
              <a:rPr lang="en-GB" sz="5400" dirty="0">
                <a:solidFill>
                  <a:schemeClr val="bg1"/>
                </a:solidFill>
              </a:rPr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5564856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{5E7D1F68-5D59-4376-A2B6-B86F3F60FFB7}tf89338750_win32</Template>
  <TotalTime>206</TotalTime>
  <Words>324</Words>
  <Application>Microsoft Office PowerPoint</Application>
  <PresentationFormat>宽屏</PresentationFormat>
  <Paragraphs>83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PowerPoint 演示文稿</vt:lpstr>
      <vt:lpstr>overview</vt:lpstr>
      <vt:lpstr>PowerPoint 演示文稿</vt:lpstr>
      <vt:lpstr>Equipment and Preparation</vt:lpstr>
      <vt:lpstr>Equipment and Preparation</vt:lpstr>
      <vt:lpstr>PowerPoint 演示文稿</vt:lpstr>
      <vt:lpstr>Download Installer</vt:lpstr>
      <vt:lpstr>Launch Installer</vt:lpstr>
      <vt:lpstr>PowerPoint 演示文稿</vt:lpstr>
      <vt:lpstr>BIOS Setting</vt:lpstr>
      <vt:lpstr>Run the Installer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Xing</dc:creator>
  <cp:lastModifiedBy>Jerry Xing</cp:lastModifiedBy>
  <cp:revision>6</cp:revision>
  <dcterms:created xsi:type="dcterms:W3CDTF">2023-05-19T19:24:18Z</dcterms:created>
  <dcterms:modified xsi:type="dcterms:W3CDTF">2023-05-24T19:21:55Z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