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12"/>
  </p:notesMasterIdLst>
  <p:handoutMasterIdLst>
    <p:handoutMasterId r:id="rId13"/>
  </p:handoutMasterIdLst>
  <p:sldIdLst>
    <p:sldId id="336" r:id="rId2"/>
    <p:sldId id="377" r:id="rId3"/>
    <p:sldId id="388" r:id="rId4"/>
    <p:sldId id="390" r:id="rId5"/>
    <p:sldId id="389" r:id="rId6"/>
    <p:sldId id="391" r:id="rId7"/>
    <p:sldId id="368" r:id="rId8"/>
    <p:sldId id="393" r:id="rId9"/>
    <p:sldId id="394" r:id="rId10"/>
    <p:sldId id="387" r:id="rId11"/>
  </p:sldIdLst>
  <p:sldSz cx="9144000" cy="5143500" type="screen16x9"/>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rivers" initials="l" lastIdx="3" clrIdx="0"/>
  <p:cmAuthor id="1" name="Lisa Rivers" initials="LR" lastIdx="2" clrIdx="1">
    <p:extLst>
      <p:ext uri="{19B8F6BF-5375-455C-9EA6-DF929625EA0E}">
        <p15:presenceInfo xmlns:p15="http://schemas.microsoft.com/office/powerpoint/2012/main" userId="S-1-5-21-4170831575-233351449-3708798867-9714" providerId="AD"/>
      </p:ext>
    </p:extLst>
  </p:cmAuthor>
  <p:cmAuthor id="2" name="mdaswani" initials="m" lastIdx="37" clrIdx="2"/>
  <p:cmAuthor id="3" name="Jiří Keprt" initials="JK" lastIdx="1" clrIdx="3">
    <p:extLst>
      <p:ext uri="{19B8F6BF-5375-455C-9EA6-DF929625EA0E}">
        <p15:presenceInfo xmlns:p15="http://schemas.microsoft.com/office/powerpoint/2012/main" userId="S-1-5-21-1122881564-2447919358-3150160107-2216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3302" autoAdjust="0"/>
  </p:normalViewPr>
  <p:slideViewPr>
    <p:cSldViewPr snapToGrid="0">
      <p:cViewPr varScale="1">
        <p:scale>
          <a:sx n="110" d="100"/>
          <a:sy n="110" d="100"/>
        </p:scale>
        <p:origin x="1680" y="7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60"/>
    </p:cViewPr>
  </p:sorterViewPr>
  <p:notesViewPr>
    <p:cSldViewPr snapToGrid="0">
      <p:cViewPr varScale="1">
        <p:scale>
          <a:sx n="86" d="100"/>
          <a:sy n="86" d="100"/>
        </p:scale>
        <p:origin x="378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868E6E-F8FB-4616-9A72-EEA5069A32BA}" type="datetimeFigureOut">
              <a:rPr lang="en-US" smtClean="0"/>
              <a:pPr/>
              <a:t>9/21/2017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5480E51-E69D-403E-856E-D377E18B3FF1}" type="slidenum">
              <a:rPr lang="en-US" smtClean="0"/>
              <a:pPr/>
              <a:t>‹#›</a:t>
            </a:fld>
            <a:endParaRPr lang="en-US"/>
          </a:p>
        </p:txBody>
      </p:sp>
    </p:spTree>
    <p:extLst>
      <p:ext uri="{BB962C8B-B14F-4D97-AF65-F5344CB8AC3E}">
        <p14:creationId xmlns:p14="http://schemas.microsoft.com/office/powerpoint/2010/main" val="194951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7D7D1F-D129-4232-BA26-20DB801FB6AD}" type="datetimeFigureOut">
              <a:rPr lang="en-US" smtClean="0"/>
              <a:pPr/>
              <a:t>9/21/2017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C17B43-A214-4264-80E8-487A789A2801}" type="slidenum">
              <a:rPr lang="en-US" smtClean="0"/>
              <a:pPr/>
              <a:t>‹#›</a:t>
            </a:fld>
            <a:endParaRPr lang="en-US"/>
          </a:p>
        </p:txBody>
      </p:sp>
    </p:spTree>
    <p:extLst>
      <p:ext uri="{BB962C8B-B14F-4D97-AF65-F5344CB8AC3E}">
        <p14:creationId xmlns:p14="http://schemas.microsoft.com/office/powerpoint/2010/main" val="1106467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a:xfrm>
            <a:off x="4143588" y="9119473"/>
            <a:ext cx="3169920" cy="480060"/>
          </a:xfrm>
          <a:prstGeom prst="rect">
            <a:avLst/>
          </a:prstGeom>
        </p:spPr>
        <p:txBody>
          <a:bodyPr/>
          <a:lstStyle/>
          <a:p>
            <a:fld id="{729D059A-BCA3-4810-A99E-A01DA100945E}" type="slidenum">
              <a:rPr lang="de-DE" smtClean="0"/>
              <a:pPr/>
              <a:t>2</a:t>
            </a:fld>
            <a:endParaRPr lang="de-DE"/>
          </a:p>
        </p:txBody>
      </p:sp>
    </p:spTree>
    <p:extLst>
      <p:ext uri="{BB962C8B-B14F-4D97-AF65-F5344CB8AC3E}">
        <p14:creationId xmlns:p14="http://schemas.microsoft.com/office/powerpoint/2010/main" val="4270526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a:xfrm>
            <a:off x="4143588" y="9119473"/>
            <a:ext cx="3169920" cy="480060"/>
          </a:xfrm>
          <a:prstGeom prst="rect">
            <a:avLst/>
          </a:prstGeom>
        </p:spPr>
        <p:txBody>
          <a:bodyPr/>
          <a:lstStyle/>
          <a:p>
            <a:fld id="{729D059A-BCA3-4810-A99E-A01DA100945E}" type="slidenum">
              <a:rPr lang="de-DE" smtClean="0"/>
              <a:pPr/>
              <a:t>3</a:t>
            </a:fld>
            <a:endParaRPr lang="de-DE"/>
          </a:p>
        </p:txBody>
      </p:sp>
    </p:spTree>
    <p:extLst>
      <p:ext uri="{BB962C8B-B14F-4D97-AF65-F5344CB8AC3E}">
        <p14:creationId xmlns:p14="http://schemas.microsoft.com/office/powerpoint/2010/main" val="309071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a:xfrm>
            <a:off x="4143588" y="9119473"/>
            <a:ext cx="3169920" cy="480060"/>
          </a:xfrm>
          <a:prstGeom prst="rect">
            <a:avLst/>
          </a:prstGeom>
        </p:spPr>
        <p:txBody>
          <a:bodyPr/>
          <a:lstStyle/>
          <a:p>
            <a:fld id="{729D059A-BCA3-4810-A99E-A01DA100945E}" type="slidenum">
              <a:rPr lang="de-DE" smtClean="0"/>
              <a:pPr/>
              <a:t>4</a:t>
            </a:fld>
            <a:endParaRPr lang="de-DE"/>
          </a:p>
        </p:txBody>
      </p:sp>
    </p:spTree>
    <p:extLst>
      <p:ext uri="{BB962C8B-B14F-4D97-AF65-F5344CB8AC3E}">
        <p14:creationId xmlns:p14="http://schemas.microsoft.com/office/powerpoint/2010/main" val="3410153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a:xfrm>
            <a:off x="4143588" y="9119473"/>
            <a:ext cx="3169920" cy="480060"/>
          </a:xfrm>
          <a:prstGeom prst="rect">
            <a:avLst/>
          </a:prstGeom>
        </p:spPr>
        <p:txBody>
          <a:bodyPr/>
          <a:lstStyle/>
          <a:p>
            <a:fld id="{729D059A-BCA3-4810-A99E-A01DA100945E}" type="slidenum">
              <a:rPr lang="de-DE" smtClean="0"/>
              <a:pPr/>
              <a:t>5</a:t>
            </a:fld>
            <a:endParaRPr lang="de-DE"/>
          </a:p>
        </p:txBody>
      </p:sp>
    </p:spTree>
    <p:extLst>
      <p:ext uri="{BB962C8B-B14F-4D97-AF65-F5344CB8AC3E}">
        <p14:creationId xmlns:p14="http://schemas.microsoft.com/office/powerpoint/2010/main" val="750056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Run </a:t>
            </a:r>
            <a:r>
              <a:rPr lang="en-US" dirty="0" err="1"/>
              <a:t>pythonnet</a:t>
            </a:r>
            <a:r>
              <a:rPr lang="en-US" baseline="0" dirty="0"/>
              <a:t> installation if it is not installed yet (</a:t>
            </a:r>
            <a:r>
              <a:rPr lang="de-DE" sz="1200" dirty="0" err="1"/>
              <a:t>pip</a:t>
            </a:r>
            <a:r>
              <a:rPr lang="de-DE" sz="1200" dirty="0"/>
              <a:t> </a:t>
            </a:r>
            <a:r>
              <a:rPr lang="de-DE" sz="1200" dirty="0" err="1"/>
              <a:t>install</a:t>
            </a:r>
            <a:r>
              <a:rPr lang="de-DE" sz="1200" dirty="0"/>
              <a:t> </a:t>
            </a:r>
            <a:r>
              <a:rPr lang="de-DE" sz="1200" dirty="0" err="1"/>
              <a:t>pythonnet</a:t>
            </a:r>
            <a:r>
              <a:rPr lang="en-US" baseline="0" dirty="0"/>
              <a:t>). Computer must be connected to internet</a:t>
            </a:r>
            <a:endParaRPr lang="en-US" dirty="0"/>
          </a:p>
          <a:p>
            <a:pPr marL="228600" indent="-228600">
              <a:buFont typeface="+mj-lt"/>
              <a:buAutoNum type="arabicPeriod"/>
            </a:pPr>
            <a:r>
              <a:rPr lang="en-US" dirty="0"/>
              <a:t>Examples could be run from IDLE 3.6</a:t>
            </a:r>
            <a:r>
              <a:rPr lang="en-US" baseline="0" dirty="0"/>
              <a:t> (32bit) or Visual Studio 2017</a:t>
            </a:r>
          </a:p>
          <a:p>
            <a:pPr marL="228600" indent="-228600">
              <a:buFont typeface="+mj-lt"/>
              <a:buAutoNum type="arabicPeriod"/>
            </a:pPr>
            <a:r>
              <a:rPr lang="en-US" baseline="0" dirty="0"/>
              <a:t>Open </a:t>
            </a:r>
            <a:r>
              <a:rPr lang="en-US" baseline="0" dirty="0"/>
              <a:t>VeriStandPythonnet_getChannel.py (In IDLE or VS)</a:t>
            </a:r>
          </a:p>
          <a:p>
            <a:pPr marL="228600" indent="-228600">
              <a:buFont typeface="+mj-lt"/>
              <a:buAutoNum type="arabicPeriod"/>
            </a:pPr>
            <a:r>
              <a:rPr lang="en-US" baseline="0" dirty="0"/>
              <a:t>Open Engine Demo (</a:t>
            </a:r>
            <a:r>
              <a:rPr lang="fr-FR" dirty="0"/>
              <a:t>c:\Users\Public\Documents\National Instruments\NI VeriStand 2017\</a:t>
            </a:r>
            <a:r>
              <a:rPr lang="fr-FR" dirty="0" err="1"/>
              <a:t>Examples</a:t>
            </a:r>
            <a:r>
              <a:rPr lang="fr-FR" dirty="0"/>
              <a:t>\Stimulus Profile\Engine </a:t>
            </a:r>
            <a:r>
              <a:rPr lang="fr-FR" dirty="0" err="1"/>
              <a:t>Demo</a:t>
            </a:r>
            <a:r>
              <a:rPr lang="fr-FR" dirty="0"/>
              <a:t>\Engine </a:t>
            </a:r>
            <a:r>
              <a:rPr lang="fr-FR" dirty="0" err="1"/>
              <a:t>Demo.nivsproj</a:t>
            </a:r>
            <a:r>
              <a:rPr lang="fr-FR" dirty="0"/>
              <a:t>)</a:t>
            </a:r>
          </a:p>
          <a:p>
            <a:pPr marL="228600" indent="-228600">
              <a:buFont typeface="+mj-lt"/>
              <a:buAutoNum type="arabicPeriod"/>
            </a:pPr>
            <a:r>
              <a:rPr lang="fr-FR" dirty="0" err="1"/>
              <a:t>Deploy</a:t>
            </a:r>
            <a:r>
              <a:rPr lang="fr-FR" baseline="0" dirty="0"/>
              <a:t> Engine </a:t>
            </a:r>
            <a:r>
              <a:rPr lang="fr-FR" baseline="0" dirty="0" err="1"/>
              <a:t>Demo</a:t>
            </a:r>
            <a:endParaRPr lang="fr-FR" baseline="0" dirty="0"/>
          </a:p>
          <a:p>
            <a:pPr marL="228600" indent="-228600">
              <a:buFont typeface="+mj-lt"/>
              <a:buAutoNum type="arabicPeriod"/>
            </a:pPr>
            <a:r>
              <a:rPr lang="fr-FR" baseline="0" dirty="0" err="1"/>
              <a:t>Enable</a:t>
            </a:r>
            <a:r>
              <a:rPr lang="fr-FR" baseline="0" dirty="0"/>
              <a:t> Engine Power </a:t>
            </a:r>
            <a:r>
              <a:rPr lang="fr-FR" baseline="0" dirty="0" err="1"/>
              <a:t>boolean</a:t>
            </a:r>
            <a:endParaRPr lang="fr-FR" baseline="0"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fr-FR" baseline="0" dirty="0" err="1"/>
              <a:t>Explain</a:t>
            </a:r>
            <a:r>
              <a:rPr lang="fr-FR" baseline="0" dirty="0"/>
              <a:t> VeriStandPythonnet_getChannel.py script </a:t>
            </a:r>
          </a:p>
          <a:p>
            <a:pPr marL="228600" indent="-228600">
              <a:buFont typeface="+mj-lt"/>
              <a:buAutoNum type="arabicPeriod"/>
            </a:pPr>
            <a:r>
              <a:rPr lang="fr-FR" baseline="0" dirty="0" err="1"/>
              <a:t>Run</a:t>
            </a:r>
            <a:r>
              <a:rPr lang="fr-FR" baseline="0" dirty="0"/>
              <a:t> VeriStandPythonnet_getChannel.py script </a:t>
            </a:r>
          </a:p>
          <a:p>
            <a:pPr marL="228600" indent="-228600">
              <a:buFont typeface="+mj-lt"/>
              <a:buAutoNum type="arabicPeriod"/>
            </a:pPr>
            <a:r>
              <a:rPr lang="fr-FR" baseline="0" dirty="0"/>
              <a:t>It </a:t>
            </a:r>
            <a:r>
              <a:rPr lang="fr-FR" baseline="0" dirty="0" err="1"/>
              <a:t>will</a:t>
            </a:r>
            <a:r>
              <a:rPr lang="fr-FR" baseline="0" dirty="0"/>
              <a:t> </a:t>
            </a:r>
            <a:r>
              <a:rPr lang="fr-FR" baseline="0" dirty="0" err="1"/>
              <a:t>read</a:t>
            </a:r>
            <a:r>
              <a:rPr lang="fr-FR" baseline="0" dirty="0"/>
              <a:t> </a:t>
            </a:r>
            <a:r>
              <a:rPr lang="fr-FR" baseline="0" dirty="0" err="1"/>
              <a:t>Targets</a:t>
            </a:r>
            <a:r>
              <a:rPr lang="fr-FR" baseline="0" dirty="0"/>
              <a:t>/Controller/Simulation </a:t>
            </a:r>
            <a:r>
              <a:rPr lang="fr-FR" baseline="0" dirty="0" err="1"/>
              <a:t>Models</a:t>
            </a:r>
            <a:r>
              <a:rPr lang="fr-FR" baseline="0" dirty="0"/>
              <a:t>/</a:t>
            </a:r>
            <a:r>
              <a:rPr lang="fr-FR" baseline="0" dirty="0" err="1"/>
              <a:t>Models</a:t>
            </a:r>
            <a:r>
              <a:rPr lang="fr-FR" baseline="0" dirty="0"/>
              <a:t>/Engine </a:t>
            </a:r>
            <a:r>
              <a:rPr lang="fr-FR" baseline="0" dirty="0" err="1"/>
              <a:t>Demo</a:t>
            </a:r>
            <a:r>
              <a:rPr lang="fr-FR" baseline="0" dirty="0"/>
              <a:t>/</a:t>
            </a:r>
            <a:r>
              <a:rPr lang="fr-FR" baseline="0" dirty="0" err="1"/>
              <a:t>Outports</a:t>
            </a:r>
            <a:r>
              <a:rPr lang="fr-FR" baseline="0" dirty="0"/>
              <a:t>/RPM value and </a:t>
            </a:r>
            <a:r>
              <a:rPr lang="fr-FR" baseline="0" dirty="0" err="1"/>
              <a:t>print</a:t>
            </a:r>
            <a:r>
              <a:rPr lang="fr-FR" baseline="0" dirty="0"/>
              <a:t> </a:t>
            </a:r>
            <a:r>
              <a:rPr lang="fr-FR" baseline="0" dirty="0" err="1"/>
              <a:t>it</a:t>
            </a:r>
            <a:r>
              <a:rPr lang="fr-FR" baseline="0" dirty="0"/>
              <a:t> to the </a:t>
            </a:r>
            <a:r>
              <a:rPr lang="fr-FR" baseline="0" dirty="0" err="1"/>
              <a:t>screen</a:t>
            </a:r>
            <a:endParaRPr lang="fr-FR" baseline="0" dirty="0"/>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6</a:t>
            </a:fld>
            <a:endParaRPr lang="en-US"/>
          </a:p>
        </p:txBody>
      </p:sp>
    </p:spTree>
    <p:extLst>
      <p:ext uri="{BB962C8B-B14F-4D97-AF65-F5344CB8AC3E}">
        <p14:creationId xmlns:p14="http://schemas.microsoft.com/office/powerpoint/2010/main" val="2481934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7</a:t>
            </a:fld>
            <a:endParaRPr lang="en-US"/>
          </a:p>
        </p:txBody>
      </p:sp>
    </p:spTree>
    <p:extLst>
      <p:ext uri="{BB962C8B-B14F-4D97-AF65-F5344CB8AC3E}">
        <p14:creationId xmlns:p14="http://schemas.microsoft.com/office/powerpoint/2010/main" val="2765403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Examples could be run from IDLE 3.6</a:t>
            </a:r>
            <a:r>
              <a:rPr lang="en-US" baseline="0" dirty="0"/>
              <a:t> (32bit) or Visual Studio 2017</a:t>
            </a:r>
          </a:p>
          <a:p>
            <a:pPr marL="228600" indent="-228600">
              <a:buFont typeface="+mj-lt"/>
              <a:buAutoNum type="arabicPeriod"/>
            </a:pPr>
            <a:r>
              <a:rPr lang="en-US" baseline="0" dirty="0"/>
              <a:t>Copy MAPortConfig.xml to </a:t>
            </a:r>
            <a:r>
              <a:rPr lang="fr-FR" baseline="0" dirty="0"/>
              <a:t>c:\Users\Public\Documents\National Instruments\NI VeriStand 2017\</a:t>
            </a:r>
            <a:r>
              <a:rPr lang="fr-FR" baseline="0" dirty="0" err="1"/>
              <a:t>Examples</a:t>
            </a:r>
            <a:r>
              <a:rPr lang="fr-FR" baseline="0" dirty="0"/>
              <a:t>\Stimulus Profile\Engine </a:t>
            </a:r>
            <a:r>
              <a:rPr lang="fr-FR" baseline="0" dirty="0" err="1"/>
              <a:t>Demo</a:t>
            </a:r>
            <a:r>
              <a:rPr lang="fr-FR" baseline="0" dirty="0"/>
              <a:t>\</a:t>
            </a:r>
            <a:endParaRPr lang="en-US" baseline="0" dirty="0"/>
          </a:p>
          <a:p>
            <a:pPr marL="228600" indent="-228600">
              <a:buFont typeface="+mj-lt"/>
              <a:buAutoNum type="arabicPeriod"/>
            </a:pPr>
            <a:r>
              <a:rPr lang="en-US" baseline="0" dirty="0"/>
              <a:t>Open VeriStandPythonnetASAMXIL_getChannel.py (In IDLE or VS)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fr-FR" baseline="0" dirty="0" err="1"/>
              <a:t>Explain</a:t>
            </a:r>
            <a:r>
              <a:rPr lang="fr-FR" baseline="0" dirty="0"/>
              <a:t> </a:t>
            </a:r>
            <a:r>
              <a:rPr lang="en-US" baseline="0" dirty="0"/>
              <a:t>VeriStandPythonnetASAMXIL_getChannel.py</a:t>
            </a:r>
            <a:r>
              <a:rPr lang="fr-FR" baseline="0" dirty="0"/>
              <a:t> script </a:t>
            </a:r>
          </a:p>
          <a:p>
            <a:pPr marL="228600" indent="-228600">
              <a:buFont typeface="+mj-lt"/>
              <a:buAutoNum type="arabicPeriod"/>
            </a:pPr>
            <a:r>
              <a:rPr lang="fr-FR" baseline="0" dirty="0" err="1"/>
              <a:t>Run</a:t>
            </a:r>
            <a:r>
              <a:rPr lang="fr-FR" baseline="0" dirty="0"/>
              <a:t> </a:t>
            </a:r>
            <a:r>
              <a:rPr lang="en-US" baseline="0" dirty="0"/>
              <a:t>VeriStandPythonnetASAMXIL_getChannel.py</a:t>
            </a:r>
            <a:r>
              <a:rPr lang="fr-FR" baseline="0" dirty="0"/>
              <a:t> script </a:t>
            </a:r>
          </a:p>
          <a:p>
            <a:pPr marL="228600" indent="-228600">
              <a:buFont typeface="+mj-lt"/>
              <a:buAutoNum type="arabicPeriod"/>
            </a:pPr>
            <a:r>
              <a:rPr lang="fr-FR" baseline="0" dirty="0"/>
              <a:t>It </a:t>
            </a:r>
            <a:r>
              <a:rPr lang="fr-FR" baseline="0" dirty="0" err="1"/>
              <a:t>will</a:t>
            </a:r>
            <a:r>
              <a:rPr lang="fr-FR" baseline="0" dirty="0"/>
              <a:t> </a:t>
            </a:r>
            <a:r>
              <a:rPr lang="fr-FR" baseline="0" dirty="0" err="1"/>
              <a:t>read</a:t>
            </a:r>
            <a:r>
              <a:rPr lang="fr-FR" baseline="0" dirty="0"/>
              <a:t> , </a:t>
            </a:r>
            <a:r>
              <a:rPr lang="fr-FR" baseline="0" dirty="0" err="1"/>
              <a:t>write</a:t>
            </a:r>
            <a:r>
              <a:rPr lang="fr-FR" baseline="0" dirty="0"/>
              <a:t> to and </a:t>
            </a:r>
            <a:r>
              <a:rPr lang="fr-FR" baseline="0" dirty="0" err="1"/>
              <a:t>read</a:t>
            </a:r>
            <a:r>
              <a:rPr lang="fr-FR" baseline="0" dirty="0"/>
              <a:t> </a:t>
            </a:r>
            <a:r>
              <a:rPr lang="fr-FR" baseline="0" dirty="0" err="1"/>
              <a:t>again</a:t>
            </a:r>
            <a:r>
              <a:rPr lang="fr-FR" baseline="0" dirty="0"/>
              <a:t> the </a:t>
            </a:r>
            <a:r>
              <a:rPr lang="fr-FR" baseline="0" dirty="0" err="1"/>
              <a:t>Targets</a:t>
            </a:r>
            <a:r>
              <a:rPr lang="fr-FR" baseline="0" dirty="0"/>
              <a:t>/Controller/Simulation </a:t>
            </a:r>
            <a:r>
              <a:rPr lang="fr-FR" baseline="0" dirty="0" err="1"/>
              <a:t>Models</a:t>
            </a:r>
            <a:r>
              <a:rPr lang="fr-FR" baseline="0" dirty="0"/>
              <a:t>/</a:t>
            </a:r>
            <a:r>
              <a:rPr lang="fr-FR" baseline="0" dirty="0" err="1"/>
              <a:t>Models</a:t>
            </a:r>
            <a:r>
              <a:rPr lang="fr-FR" baseline="0" dirty="0"/>
              <a:t>/Engine </a:t>
            </a:r>
            <a:r>
              <a:rPr lang="fr-FR" baseline="0" dirty="0" err="1"/>
              <a:t>Demo</a:t>
            </a:r>
            <a:r>
              <a:rPr lang="fr-FR" baseline="0" dirty="0"/>
              <a:t>/</a:t>
            </a:r>
            <a:r>
              <a:rPr lang="fr-FR" baseline="0" dirty="0" err="1"/>
              <a:t>Parameters</a:t>
            </a:r>
            <a:r>
              <a:rPr lang="fr-FR" baseline="0" dirty="0"/>
              <a:t>/b11 </a:t>
            </a:r>
            <a:r>
              <a:rPr lang="fr-FR" baseline="0" dirty="0" err="1"/>
              <a:t>parameter</a:t>
            </a:r>
            <a:endParaRPr lang="en-US" dirty="0"/>
          </a:p>
          <a:p>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8</a:t>
            </a:fld>
            <a:endParaRPr lang="en-US"/>
          </a:p>
        </p:txBody>
      </p:sp>
    </p:spTree>
    <p:extLst>
      <p:ext uri="{BB962C8B-B14F-4D97-AF65-F5344CB8AC3E}">
        <p14:creationId xmlns:p14="http://schemas.microsoft.com/office/powerpoint/2010/main" val="919036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9</a:t>
            </a:fld>
            <a:endParaRPr lang="en-US"/>
          </a:p>
        </p:txBody>
      </p:sp>
    </p:spTree>
    <p:extLst>
      <p:ext uri="{BB962C8B-B14F-4D97-AF65-F5344CB8AC3E}">
        <p14:creationId xmlns:p14="http://schemas.microsoft.com/office/powerpoint/2010/main" val="2347740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Run </a:t>
            </a:r>
            <a:r>
              <a:rPr lang="en-US" dirty="0" err="1"/>
              <a:t>pythonnet</a:t>
            </a:r>
            <a:r>
              <a:rPr lang="en-US" baseline="0" dirty="0"/>
              <a:t> installation if it is not installed yet (</a:t>
            </a:r>
            <a:r>
              <a:rPr lang="de-DE" sz="1200" dirty="0" err="1"/>
              <a:t>pip</a:t>
            </a:r>
            <a:r>
              <a:rPr lang="de-DE" sz="1200" dirty="0"/>
              <a:t> </a:t>
            </a:r>
            <a:r>
              <a:rPr lang="de-DE" sz="1200" dirty="0" err="1"/>
              <a:t>install</a:t>
            </a:r>
            <a:r>
              <a:rPr lang="de-DE" sz="1200" dirty="0"/>
              <a:t> </a:t>
            </a:r>
            <a:r>
              <a:rPr lang="de-DE" sz="1200" dirty="0" err="1"/>
              <a:t>pythonnet</a:t>
            </a:r>
            <a:r>
              <a:rPr lang="en-US" baseline="0" dirty="0"/>
              <a:t>). Computer must be connected to internet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indent="-228600">
              <a:buFont typeface="+mj-lt"/>
              <a:buAutoNum type="arabicPeriod"/>
            </a:pPr>
            <a:r>
              <a:rPr lang="en-US" dirty="0"/>
              <a:t>Examples could be run from IDLE 3.6</a:t>
            </a:r>
            <a:r>
              <a:rPr lang="en-US" baseline="0" dirty="0"/>
              <a:t> (32bit) or Visual Studio 2017</a:t>
            </a:r>
          </a:p>
          <a:p>
            <a:pPr marL="228600" indent="-228600">
              <a:buFont typeface="+mj-lt"/>
              <a:buAutoNum type="arabicPeriod"/>
            </a:pPr>
            <a:endParaRPr lang="en-US" baseline="0" dirty="0"/>
          </a:p>
          <a:p>
            <a:pPr marL="228600" indent="-228600">
              <a:buFont typeface="+mj-lt"/>
              <a:buAutoNum type="arabicPeriod"/>
            </a:pPr>
            <a:r>
              <a:rPr lang="en-US" baseline="0" dirty="0"/>
              <a:t>Open VeriStandPythonnet_getChannel.py (In IDLE or VS)</a:t>
            </a:r>
          </a:p>
          <a:p>
            <a:pPr marL="228600" indent="-228600">
              <a:buFont typeface="+mj-lt"/>
              <a:buAutoNum type="arabicPeriod"/>
            </a:pPr>
            <a:r>
              <a:rPr lang="en-US" baseline="0" dirty="0"/>
              <a:t>Open Engine Demo (</a:t>
            </a:r>
            <a:r>
              <a:rPr lang="fr-FR" dirty="0"/>
              <a:t>c:\Users\Public\Documents\National Instruments\NI VeriStand 2017\</a:t>
            </a:r>
            <a:r>
              <a:rPr lang="fr-FR" dirty="0" err="1"/>
              <a:t>Examples</a:t>
            </a:r>
            <a:r>
              <a:rPr lang="fr-FR" dirty="0"/>
              <a:t>\Stimulus Profile\Engine </a:t>
            </a:r>
            <a:r>
              <a:rPr lang="fr-FR" dirty="0" err="1"/>
              <a:t>Demo</a:t>
            </a:r>
            <a:r>
              <a:rPr lang="fr-FR" dirty="0"/>
              <a:t>\Engine </a:t>
            </a:r>
            <a:r>
              <a:rPr lang="fr-FR" dirty="0" err="1"/>
              <a:t>Demo.nivsproj</a:t>
            </a:r>
            <a:r>
              <a:rPr lang="fr-FR" dirty="0"/>
              <a:t>)</a:t>
            </a:r>
          </a:p>
          <a:p>
            <a:pPr marL="228600" indent="-228600">
              <a:buFont typeface="+mj-lt"/>
              <a:buAutoNum type="arabicPeriod"/>
            </a:pPr>
            <a:r>
              <a:rPr lang="fr-FR" dirty="0" err="1"/>
              <a:t>Deploy</a:t>
            </a:r>
            <a:r>
              <a:rPr lang="fr-FR" baseline="0" dirty="0"/>
              <a:t> Engine </a:t>
            </a:r>
            <a:r>
              <a:rPr lang="fr-FR" baseline="0" dirty="0" err="1"/>
              <a:t>Demo</a:t>
            </a:r>
            <a:endParaRPr lang="fr-FR" baseline="0" dirty="0"/>
          </a:p>
          <a:p>
            <a:pPr marL="228600" indent="-228600">
              <a:buFont typeface="+mj-lt"/>
              <a:buAutoNum type="arabicPeriod"/>
            </a:pPr>
            <a:r>
              <a:rPr lang="fr-FR" baseline="0" dirty="0" err="1"/>
              <a:t>Enable</a:t>
            </a:r>
            <a:r>
              <a:rPr lang="fr-FR" baseline="0" dirty="0"/>
              <a:t> Engine Power </a:t>
            </a:r>
            <a:r>
              <a:rPr lang="fr-FR" baseline="0" dirty="0" err="1"/>
              <a:t>boolean</a:t>
            </a:r>
            <a:endParaRPr lang="fr-FR" baseline="0" dirty="0"/>
          </a:p>
          <a:p>
            <a:pPr marL="228600" indent="-228600">
              <a:buFont typeface="+mj-lt"/>
              <a:buAutoNum type="arabicPeriod"/>
            </a:pPr>
            <a:r>
              <a:rPr lang="fr-FR" baseline="0" dirty="0" err="1"/>
              <a:t>Run</a:t>
            </a:r>
            <a:r>
              <a:rPr lang="fr-FR" baseline="0" dirty="0"/>
              <a:t> VeriStandPythonnet_getChannel.py script </a:t>
            </a:r>
          </a:p>
          <a:p>
            <a:pPr marL="228600" indent="-228600">
              <a:buFont typeface="+mj-lt"/>
              <a:buAutoNum type="arabicPeriod"/>
            </a:pPr>
            <a:r>
              <a:rPr lang="fr-FR" baseline="0" dirty="0"/>
              <a:t>It </a:t>
            </a:r>
            <a:r>
              <a:rPr lang="fr-FR" baseline="0" dirty="0" err="1"/>
              <a:t>will</a:t>
            </a:r>
            <a:r>
              <a:rPr lang="fr-FR" baseline="0" dirty="0"/>
              <a:t> </a:t>
            </a:r>
            <a:r>
              <a:rPr lang="fr-FR" baseline="0" dirty="0" err="1"/>
              <a:t>read</a:t>
            </a:r>
            <a:r>
              <a:rPr lang="fr-FR" baseline="0" dirty="0"/>
              <a:t> </a:t>
            </a:r>
            <a:r>
              <a:rPr lang="fr-FR" baseline="0" dirty="0" err="1"/>
              <a:t>Targets</a:t>
            </a:r>
            <a:r>
              <a:rPr lang="fr-FR" baseline="0" dirty="0"/>
              <a:t>/Controller/Simulation </a:t>
            </a:r>
            <a:r>
              <a:rPr lang="fr-FR" baseline="0" dirty="0" err="1"/>
              <a:t>Models</a:t>
            </a:r>
            <a:r>
              <a:rPr lang="fr-FR" baseline="0" dirty="0"/>
              <a:t>/</a:t>
            </a:r>
            <a:r>
              <a:rPr lang="fr-FR" baseline="0" dirty="0" err="1"/>
              <a:t>Models</a:t>
            </a:r>
            <a:r>
              <a:rPr lang="fr-FR" baseline="0" dirty="0"/>
              <a:t>/Engine </a:t>
            </a:r>
            <a:r>
              <a:rPr lang="fr-FR" baseline="0" dirty="0" err="1"/>
              <a:t>Demo</a:t>
            </a:r>
            <a:r>
              <a:rPr lang="fr-FR" baseline="0" dirty="0"/>
              <a:t>/</a:t>
            </a:r>
            <a:r>
              <a:rPr lang="fr-FR" baseline="0" dirty="0" err="1"/>
              <a:t>Outports</a:t>
            </a:r>
            <a:r>
              <a:rPr lang="fr-FR" baseline="0" dirty="0"/>
              <a:t>/RPM value and </a:t>
            </a:r>
            <a:r>
              <a:rPr lang="fr-FR" baseline="0" dirty="0" err="1"/>
              <a:t>print</a:t>
            </a:r>
            <a:r>
              <a:rPr lang="fr-FR" baseline="0" dirty="0"/>
              <a:t> </a:t>
            </a:r>
            <a:r>
              <a:rPr lang="fr-FR" baseline="0" dirty="0" err="1"/>
              <a:t>it</a:t>
            </a:r>
            <a:r>
              <a:rPr lang="fr-FR" baseline="0" dirty="0"/>
              <a:t> to the </a:t>
            </a:r>
            <a:r>
              <a:rPr lang="fr-FR" baseline="0" dirty="0" err="1"/>
              <a:t>screen</a:t>
            </a:r>
            <a:endParaRPr lang="fr-FR" baseline="0" dirty="0"/>
          </a:p>
          <a:p>
            <a:pPr marL="228600" indent="-228600">
              <a:buFont typeface="+mj-lt"/>
              <a:buAutoNum type="arabicPeriod"/>
            </a:pPr>
            <a:r>
              <a:rPr lang="fr-FR" baseline="0" dirty="0"/>
              <a:t>Close VeriStand and Python script</a:t>
            </a:r>
          </a:p>
          <a:p>
            <a:pPr marL="228600" indent="-228600">
              <a:buFont typeface="+mj-lt"/>
              <a:buAutoNum type="arabicPeriod"/>
            </a:pPr>
            <a:endParaRPr lang="fr-FR" baseline="0" dirty="0"/>
          </a:p>
          <a:p>
            <a:pPr marL="228600" indent="-228600">
              <a:buFont typeface="+mj-lt"/>
              <a:buAutoNum type="arabicPeriod"/>
            </a:pPr>
            <a:r>
              <a:rPr lang="en-US" baseline="0" dirty="0"/>
              <a:t>Copy MAPortConfig.xml to </a:t>
            </a:r>
            <a:r>
              <a:rPr lang="fr-FR" baseline="0" dirty="0"/>
              <a:t>c:\Users\Public\Documents\National Instruments\NI VeriStand 2017\</a:t>
            </a:r>
            <a:r>
              <a:rPr lang="fr-FR" baseline="0" dirty="0" err="1"/>
              <a:t>Examples</a:t>
            </a:r>
            <a:r>
              <a:rPr lang="fr-FR" baseline="0" dirty="0"/>
              <a:t>\Stimulus Profile\Engine </a:t>
            </a:r>
            <a:r>
              <a:rPr lang="fr-FR" baseline="0" dirty="0" err="1"/>
              <a:t>Demo</a:t>
            </a:r>
            <a:r>
              <a:rPr lang="fr-FR" baseline="0" dirty="0"/>
              <a:t>\</a:t>
            </a:r>
            <a:endParaRPr lang="en-US" baseline="0" dirty="0"/>
          </a:p>
          <a:p>
            <a:pPr marL="228600" indent="-228600">
              <a:buFont typeface="+mj-lt"/>
              <a:buAutoNum type="arabicPeriod"/>
            </a:pPr>
            <a:r>
              <a:rPr lang="en-US" baseline="0" dirty="0"/>
              <a:t>Open VeriStandPythonnetASAMXIL_getChannel.py (In IDLE or VS)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fr-FR" baseline="0" dirty="0" err="1"/>
              <a:t>Explain</a:t>
            </a:r>
            <a:r>
              <a:rPr lang="fr-FR" baseline="0" dirty="0"/>
              <a:t> </a:t>
            </a:r>
            <a:r>
              <a:rPr lang="en-US" baseline="0" dirty="0"/>
              <a:t>VeriStandPythonnetASAMXIL_getChannel.py</a:t>
            </a:r>
            <a:r>
              <a:rPr lang="fr-FR" baseline="0" dirty="0"/>
              <a:t> script </a:t>
            </a:r>
          </a:p>
          <a:p>
            <a:pPr marL="228600" indent="-228600">
              <a:buFont typeface="+mj-lt"/>
              <a:buAutoNum type="arabicPeriod"/>
            </a:pPr>
            <a:r>
              <a:rPr lang="fr-FR" baseline="0" dirty="0" err="1"/>
              <a:t>Run</a:t>
            </a:r>
            <a:r>
              <a:rPr lang="fr-FR" baseline="0" dirty="0"/>
              <a:t> </a:t>
            </a:r>
            <a:r>
              <a:rPr lang="en-US" baseline="0" dirty="0"/>
              <a:t>VeriStandPythonnetASAMXIL_getChannel.py</a:t>
            </a:r>
            <a:r>
              <a:rPr lang="fr-FR" baseline="0" dirty="0"/>
              <a:t> script </a:t>
            </a:r>
          </a:p>
          <a:p>
            <a:pPr marL="228600" indent="-228600">
              <a:buFont typeface="+mj-lt"/>
              <a:buAutoNum type="arabicPeriod"/>
            </a:pPr>
            <a:r>
              <a:rPr lang="fr-FR" baseline="0" dirty="0"/>
              <a:t>It </a:t>
            </a:r>
            <a:r>
              <a:rPr lang="fr-FR" baseline="0" dirty="0" err="1"/>
              <a:t>will</a:t>
            </a:r>
            <a:r>
              <a:rPr lang="fr-FR" baseline="0" dirty="0"/>
              <a:t> </a:t>
            </a:r>
            <a:r>
              <a:rPr lang="fr-FR" baseline="0" dirty="0" err="1"/>
              <a:t>read</a:t>
            </a:r>
            <a:r>
              <a:rPr lang="fr-FR" baseline="0" dirty="0"/>
              <a:t> , </a:t>
            </a:r>
            <a:r>
              <a:rPr lang="fr-FR" baseline="0" dirty="0" err="1"/>
              <a:t>write</a:t>
            </a:r>
            <a:r>
              <a:rPr lang="fr-FR" baseline="0" dirty="0"/>
              <a:t> to and </a:t>
            </a:r>
            <a:r>
              <a:rPr lang="fr-FR" baseline="0" dirty="0" err="1"/>
              <a:t>read</a:t>
            </a:r>
            <a:r>
              <a:rPr lang="fr-FR" baseline="0" dirty="0"/>
              <a:t> </a:t>
            </a:r>
            <a:r>
              <a:rPr lang="fr-FR" baseline="0" dirty="0" err="1"/>
              <a:t>again</a:t>
            </a:r>
            <a:r>
              <a:rPr lang="fr-FR" baseline="0" dirty="0"/>
              <a:t> the </a:t>
            </a:r>
            <a:r>
              <a:rPr lang="fr-FR" baseline="0" dirty="0" err="1"/>
              <a:t>Targets</a:t>
            </a:r>
            <a:r>
              <a:rPr lang="fr-FR" baseline="0" dirty="0"/>
              <a:t>/Controller/Simulation </a:t>
            </a:r>
            <a:r>
              <a:rPr lang="fr-FR" baseline="0" dirty="0" err="1"/>
              <a:t>Models</a:t>
            </a:r>
            <a:r>
              <a:rPr lang="fr-FR" baseline="0" dirty="0"/>
              <a:t>/</a:t>
            </a:r>
            <a:r>
              <a:rPr lang="fr-FR" baseline="0" dirty="0" err="1"/>
              <a:t>Models</a:t>
            </a:r>
            <a:r>
              <a:rPr lang="fr-FR" baseline="0" dirty="0"/>
              <a:t>/Engine </a:t>
            </a:r>
            <a:r>
              <a:rPr lang="fr-FR" baseline="0" dirty="0" err="1"/>
              <a:t>Demo</a:t>
            </a:r>
            <a:r>
              <a:rPr lang="fr-FR" baseline="0" dirty="0"/>
              <a:t>/</a:t>
            </a:r>
            <a:r>
              <a:rPr lang="fr-FR" baseline="0" dirty="0" err="1"/>
              <a:t>Parameters</a:t>
            </a:r>
            <a:r>
              <a:rPr lang="fr-FR" baseline="0" dirty="0"/>
              <a:t>/b11 </a:t>
            </a:r>
            <a:r>
              <a:rPr lang="fr-FR" baseline="0" dirty="0" err="1"/>
              <a:t>parameter</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10</a:t>
            </a:fld>
            <a:endParaRPr lang="en-US"/>
          </a:p>
        </p:txBody>
      </p:sp>
    </p:spTree>
    <p:extLst>
      <p:ext uri="{BB962C8B-B14F-4D97-AF65-F5344CB8AC3E}">
        <p14:creationId xmlns:p14="http://schemas.microsoft.com/office/powerpoint/2010/main" val="34176781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tro Slide">
    <p:spTree>
      <p:nvGrpSpPr>
        <p:cNvPr id="1" name=""/>
        <p:cNvGrpSpPr/>
        <p:nvPr/>
      </p:nvGrpSpPr>
      <p:grpSpPr>
        <a:xfrm>
          <a:off x="0" y="0"/>
          <a:ext cx="0" cy="0"/>
          <a:chOff x="0" y="0"/>
          <a:chExt cx="0" cy="0"/>
        </a:xfrm>
      </p:grpSpPr>
      <p:sp>
        <p:nvSpPr>
          <p:cNvPr id="3" name="TextBox 2"/>
          <p:cNvSpPr txBox="1"/>
          <p:nvPr/>
        </p:nvSpPr>
        <p:spPr>
          <a:xfrm>
            <a:off x="354503" y="4748218"/>
            <a:ext cx="636713" cy="276999"/>
          </a:xfrm>
          <a:prstGeom prst="rect">
            <a:avLst/>
          </a:prstGeom>
          <a:noFill/>
        </p:spPr>
        <p:txBody>
          <a:bodyPr wrap="none" rtlCol="0">
            <a:spAutoFit/>
          </a:bodyPr>
          <a:lstStyle/>
          <a:p>
            <a:r>
              <a:rPr lang="en-US" sz="1200" b="0" i="0" dirty="0">
                <a:solidFill>
                  <a:prstClr val="black"/>
                </a:solidFill>
                <a:latin typeface="Lato Light"/>
                <a:cs typeface="Lato Light"/>
              </a:rPr>
              <a:t>ni.com</a:t>
            </a:r>
          </a:p>
        </p:txBody>
      </p:sp>
      <p:pic>
        <p:nvPicPr>
          <p:cNvPr id="5" name="Picture 4" descr="PPT-corporate-background-16x9_w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050"/>
            <a:ext cx="9144000" cy="5143500"/>
          </a:xfrm>
          <a:prstGeom prst="rect">
            <a:avLst/>
          </a:prstGeom>
        </p:spPr>
      </p:pic>
    </p:spTree>
    <p:extLst>
      <p:ext uri="{BB962C8B-B14F-4D97-AF65-F5344CB8AC3E}">
        <p14:creationId xmlns:p14="http://schemas.microsoft.com/office/powerpoint/2010/main" val="963566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oll">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 Placeholder 15"/>
          <p:cNvSpPr>
            <a:spLocks noGrp="1"/>
          </p:cNvSpPr>
          <p:nvPr>
            <p:ph type="body" idx="14" hasCustomPrompt="1"/>
          </p:nvPr>
        </p:nvSpPr>
        <p:spPr>
          <a:xfrm>
            <a:off x="762000" y="800100"/>
            <a:ext cx="8229600" cy="645928"/>
          </a:xfrm>
        </p:spPr>
        <p:txBody>
          <a:bodyPr>
            <a:noAutofit/>
          </a:bodyPr>
          <a:lstStyle>
            <a:lvl1pPr marL="0" indent="0">
              <a:lnSpc>
                <a:spcPct val="80000"/>
              </a:lnSpc>
              <a:buNone/>
              <a:defRPr sz="4400" b="0" i="0" baseline="0">
                <a:solidFill>
                  <a:schemeClr val="bg1"/>
                </a:solidFill>
                <a:latin typeface="+mn-lt"/>
              </a:defRPr>
            </a:lvl1pPr>
            <a:lvl2pPr marL="0" indent="0">
              <a:tabLst/>
              <a:defRPr>
                <a:solidFill>
                  <a:schemeClr val="bg1"/>
                </a:solidFill>
              </a:defRPr>
            </a:lvl2pPr>
          </a:lstStyle>
          <a:p>
            <a:pPr lvl="0"/>
            <a:r>
              <a:rPr lang="en-US" dirty="0"/>
              <a:t>Poll #</a:t>
            </a:r>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4" name="Text Placeholder 15"/>
          <p:cNvSpPr>
            <a:spLocks noGrp="1"/>
          </p:cNvSpPr>
          <p:nvPr>
            <p:ph type="body" idx="18" hasCustomPrompt="1"/>
          </p:nvPr>
        </p:nvSpPr>
        <p:spPr>
          <a:xfrm>
            <a:off x="754905" y="1441619"/>
            <a:ext cx="8229600" cy="518337"/>
          </a:xfrm>
        </p:spPr>
        <p:txBody>
          <a:bodyPr anchor="b">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a:t>Poll Title</a:t>
            </a:r>
          </a:p>
        </p:txBody>
      </p:sp>
      <p:pic>
        <p:nvPicPr>
          <p:cNvPr id="1231874" name="Picture 2" descr="C:\Perforce\CustomerEducation\Courses\Templates\Art\Icon Library\png icons\poll-white-01.png"/>
          <p:cNvPicPr>
            <a:picLocks noChangeAspect="1" noChangeArrowheads="1"/>
          </p:cNvPicPr>
          <p:nvPr userDrawn="1"/>
        </p:nvPicPr>
        <p:blipFill>
          <a:blip r:embed="rId2" cstate="print"/>
          <a:srcRect/>
          <a:stretch>
            <a:fillRect/>
          </a:stretch>
        </p:blipFill>
        <p:spPr bwMode="auto">
          <a:xfrm>
            <a:off x="8001000" y="0"/>
            <a:ext cx="812800" cy="812800"/>
          </a:xfrm>
          <a:prstGeom prst="rect">
            <a:avLst/>
          </a:prstGeom>
          <a:noFill/>
        </p:spPr>
      </p:pic>
      <p:sp>
        <p:nvSpPr>
          <p:cNvPr id="5" name="TextBox 4"/>
          <p:cNvSpPr txBox="1"/>
          <p:nvPr userDrawn="1"/>
        </p:nvSpPr>
        <p:spPr>
          <a:xfrm>
            <a:off x="934497" y="2662813"/>
            <a:ext cx="7445828" cy="369332"/>
          </a:xfrm>
          <a:prstGeom prst="rect">
            <a:avLst/>
          </a:prstGeom>
          <a:noFill/>
        </p:spPr>
        <p:txBody>
          <a:bodyPr wrap="square" rtlCol="0">
            <a:spAutoFit/>
          </a:bodyPr>
          <a:lstStyle/>
          <a:p>
            <a:r>
              <a:rPr lang="en-US" dirty="0"/>
              <a:t>Launch</a:t>
            </a:r>
            <a:r>
              <a:rPr lang="en-US" baseline="0" dirty="0"/>
              <a:t> the Poll</a:t>
            </a:r>
            <a:endParaRPr lang="en-US" dirty="0"/>
          </a:p>
        </p:txBody>
      </p:sp>
    </p:spTree>
    <p:extLst>
      <p:ext uri="{BB962C8B-B14F-4D97-AF65-F5344CB8AC3E}">
        <p14:creationId xmlns:p14="http://schemas.microsoft.com/office/powerpoint/2010/main" val="383818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omework">
    <p:spTree>
      <p:nvGrpSpPr>
        <p:cNvPr id="1" name=""/>
        <p:cNvGrpSpPr/>
        <p:nvPr/>
      </p:nvGrpSpPr>
      <p:grpSpPr>
        <a:xfrm>
          <a:off x="0" y="0"/>
          <a:ext cx="0" cy="0"/>
          <a:chOff x="0" y="0"/>
          <a:chExt cx="0" cy="0"/>
        </a:xfrm>
      </p:grpSpPr>
      <p:sp>
        <p:nvSpPr>
          <p:cNvPr id="12" name="Rectangle 11"/>
          <p:cNvSpPr/>
          <p:nvPr userDrawn="1"/>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userDrawn="1"/>
        </p:nvSpPr>
        <p:spPr>
          <a:xfrm>
            <a:off x="731519" y="731521"/>
            <a:ext cx="8229600" cy="731520"/>
          </a:xfrm>
          <a:prstGeom prst="rect">
            <a:avLst/>
          </a:prstGeom>
          <a:noFill/>
        </p:spPr>
        <p:txBody>
          <a:bodyPr wrap="square" rtlCol="0">
            <a:noAutofit/>
          </a:bodyPr>
          <a:lstStyle/>
          <a:p>
            <a:r>
              <a:rPr lang="en-US" sz="4400" dirty="0">
                <a:solidFill>
                  <a:schemeClr val="bg2"/>
                </a:solidFill>
              </a:rPr>
              <a:t>Homework</a:t>
            </a:r>
          </a:p>
        </p:txBody>
      </p:sp>
      <p:sp>
        <p:nvSpPr>
          <p:cNvPr id="3" name="Text Placeholder 2"/>
          <p:cNvSpPr>
            <a:spLocks noGrp="1"/>
          </p:cNvSpPr>
          <p:nvPr>
            <p:ph type="body" sz="quarter" idx="15" hasCustomPrompt="1"/>
          </p:nvPr>
        </p:nvSpPr>
        <p:spPr>
          <a:xfrm>
            <a:off x="761999" y="2194561"/>
            <a:ext cx="7858125" cy="2572701"/>
          </a:xfrm>
        </p:spPr>
        <p:txBody>
          <a:bodyPr>
            <a:normAutofit/>
          </a:bodyPr>
          <a:lstStyle>
            <a:lvl1pPr marL="342900" indent="-342900">
              <a:buClrTx/>
              <a:buFont typeface="Arial" panose="020B0604020202020204" pitchFamily="34" charset="0"/>
              <a:buChar char="•"/>
              <a:defRPr sz="2000"/>
            </a:lvl1pPr>
            <a:lvl5pPr>
              <a:defRPr sz="1600"/>
            </a:lvl5pPr>
          </a:lstStyle>
          <a:p>
            <a:pPr lvl="0"/>
            <a:r>
              <a:rPr lang="en-US" dirty="0"/>
              <a:t>Click here to enter homework assignment</a:t>
            </a:r>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42804" y="233379"/>
            <a:ext cx="571047" cy="586207"/>
          </a:xfrm>
          <a:prstGeom prst="rect">
            <a:avLst/>
          </a:prstGeom>
        </p:spPr>
      </p:pic>
    </p:spTree>
    <p:extLst>
      <p:ext uri="{BB962C8B-B14F-4D97-AF65-F5344CB8AC3E}">
        <p14:creationId xmlns:p14="http://schemas.microsoft.com/office/powerpoint/2010/main" val="3413420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nstration">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userDrawn="1"/>
        </p:nvSpPr>
        <p:spPr>
          <a:xfrm>
            <a:off x="731519" y="731521"/>
            <a:ext cx="8229600" cy="731520"/>
          </a:xfrm>
          <a:prstGeom prst="rect">
            <a:avLst/>
          </a:prstGeom>
          <a:noFill/>
        </p:spPr>
        <p:txBody>
          <a:bodyPr wrap="square" rtlCol="0">
            <a:noAutofit/>
          </a:bodyPr>
          <a:lstStyle/>
          <a:p>
            <a:r>
              <a:rPr lang="en-US" sz="4400" dirty="0">
                <a:solidFill>
                  <a:schemeClr val="bg2"/>
                </a:solidFill>
              </a:rPr>
              <a:t>Demonstration</a:t>
            </a:r>
          </a:p>
        </p:txBody>
      </p:sp>
      <p:pic>
        <p:nvPicPr>
          <p:cNvPr id="16" name="Picture 15" descr="demo white-05.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1064" y="171452"/>
            <a:ext cx="863684" cy="710063"/>
          </a:xfrm>
          <a:prstGeom prst="rect">
            <a:avLst/>
          </a:prstGeom>
        </p:spPr>
      </p:pic>
      <p:sp>
        <p:nvSpPr>
          <p:cNvPr id="3" name="Text Placeholder 2"/>
          <p:cNvSpPr>
            <a:spLocks noGrp="1"/>
          </p:cNvSpPr>
          <p:nvPr>
            <p:ph type="body" sz="quarter" idx="15" hasCustomPrompt="1"/>
          </p:nvPr>
        </p:nvSpPr>
        <p:spPr>
          <a:xfrm>
            <a:off x="761999" y="2628900"/>
            <a:ext cx="7858125" cy="1200150"/>
          </a:xfrm>
        </p:spPr>
        <p:txBody>
          <a:bodyPr>
            <a:normAutofit/>
          </a:bodyPr>
          <a:lstStyle>
            <a:lvl1pPr marL="0" indent="0">
              <a:buClrTx/>
              <a:buFont typeface="Lucida Grande"/>
              <a:buNone/>
              <a:defRPr sz="2000"/>
            </a:lvl1pPr>
            <a:lvl5pPr>
              <a:defRPr sz="1600"/>
            </a:lvl5pPr>
          </a:lstStyle>
          <a:p>
            <a:pPr lvl="0"/>
            <a:r>
              <a:rPr lang="en-US" dirty="0"/>
              <a:t>Subject</a:t>
            </a:r>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9" name="Title 8"/>
          <p:cNvSpPr>
            <a:spLocks noGrp="1"/>
          </p:cNvSpPr>
          <p:nvPr>
            <p:ph type="title" hasCustomPrompt="1"/>
          </p:nvPr>
        </p:nvSpPr>
        <p:spPr>
          <a:xfrm>
            <a:off x="731520" y="1451293"/>
            <a:ext cx="8112641" cy="494465"/>
          </a:xfrm>
        </p:spPr>
        <p:txBody>
          <a:bodyPr anchor="t"/>
          <a:lstStyle>
            <a:lvl1pPr>
              <a:lnSpc>
                <a:spcPct val="80000"/>
              </a:lnSpc>
              <a:defRPr spc="0" baseline="0">
                <a:solidFill>
                  <a:schemeClr val="bg1"/>
                </a:solidFill>
              </a:defRPr>
            </a:lvl1pPr>
          </a:lstStyle>
          <a:p>
            <a:r>
              <a:rPr lang="en-US" dirty="0"/>
              <a:t>Click to edit Demonstration Title</a:t>
            </a:r>
          </a:p>
        </p:txBody>
      </p:sp>
    </p:spTree>
    <p:extLst>
      <p:ext uri="{BB962C8B-B14F-4D97-AF65-F5344CB8AC3E}">
        <p14:creationId xmlns:p14="http://schemas.microsoft.com/office/powerpoint/2010/main" val="1359158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 Placeholder 15"/>
          <p:cNvSpPr>
            <a:spLocks noGrp="1"/>
          </p:cNvSpPr>
          <p:nvPr>
            <p:ph type="body" idx="14" hasCustomPrompt="1"/>
          </p:nvPr>
        </p:nvSpPr>
        <p:spPr>
          <a:xfrm>
            <a:off x="731520" y="731520"/>
            <a:ext cx="8229600" cy="731520"/>
          </a:xfrm>
        </p:spPr>
        <p:txBody>
          <a:bodyPr>
            <a:noAutofit/>
          </a:bodyPr>
          <a:lstStyle>
            <a:lvl1pPr marL="0" indent="0">
              <a:lnSpc>
                <a:spcPct val="100000"/>
              </a:lnSpc>
              <a:spcBef>
                <a:spcPts val="0"/>
              </a:spcBef>
              <a:buNone/>
              <a:defRPr sz="4400" b="0" i="0" baseline="0">
                <a:solidFill>
                  <a:schemeClr val="bg1"/>
                </a:solidFill>
                <a:latin typeface="+mn-lt"/>
              </a:defRPr>
            </a:lvl1pPr>
            <a:lvl2pPr marL="0" indent="0">
              <a:tabLst/>
              <a:defRPr>
                <a:solidFill>
                  <a:schemeClr val="bg1"/>
                </a:solidFill>
              </a:defRPr>
            </a:lvl2pPr>
          </a:lstStyle>
          <a:p>
            <a:pPr lvl="0"/>
            <a:r>
              <a:rPr lang="en-US" dirty="0"/>
              <a:t>Activity #</a:t>
            </a:r>
          </a:p>
        </p:txBody>
      </p:sp>
      <p:sp>
        <p:nvSpPr>
          <p:cNvPr id="3" name="Text Placeholder 2"/>
          <p:cNvSpPr>
            <a:spLocks noGrp="1"/>
          </p:cNvSpPr>
          <p:nvPr>
            <p:ph type="body" sz="quarter" idx="15" hasCustomPrompt="1"/>
          </p:nvPr>
        </p:nvSpPr>
        <p:spPr>
          <a:xfrm>
            <a:off x="762000" y="2628900"/>
            <a:ext cx="7829550" cy="1200150"/>
          </a:xfrm>
        </p:spPr>
        <p:txBody>
          <a:bodyPr>
            <a:normAutofit/>
          </a:bodyPr>
          <a:lstStyle>
            <a:lvl1pPr marL="173038" indent="-173038">
              <a:buClrTx/>
              <a:buFont typeface="Lucida Grande"/>
              <a:buNone/>
              <a:defRPr sz="1600"/>
            </a:lvl1pPr>
            <a:lvl5pPr>
              <a:defRPr sz="1600"/>
            </a:lvl5pPr>
          </a:lstStyle>
          <a:p>
            <a:pPr lvl="0"/>
            <a:r>
              <a:rPr lang="en-US" dirty="0"/>
              <a:t>Subject</a:t>
            </a:r>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pic>
        <p:nvPicPr>
          <p:cNvPr id="11" name="Picture 10" descr="activity white.png"/>
          <p:cNvPicPr>
            <a:picLocks noChangeAspect="1"/>
          </p:cNvPicPr>
          <p:nvPr userDrawn="1"/>
        </p:nvPicPr>
        <p:blipFill>
          <a:blip r:embed="rId2" cstate="print"/>
          <a:stretch>
            <a:fillRect/>
          </a:stretch>
        </p:blipFill>
        <p:spPr>
          <a:xfrm>
            <a:off x="8350251" y="155433"/>
            <a:ext cx="470916" cy="555259"/>
          </a:xfrm>
          <a:prstGeom prst="rect">
            <a:avLst/>
          </a:prstGeom>
        </p:spPr>
      </p:pic>
      <p:sp>
        <p:nvSpPr>
          <p:cNvPr id="9" name="Title 8"/>
          <p:cNvSpPr>
            <a:spLocks noGrp="1"/>
          </p:cNvSpPr>
          <p:nvPr>
            <p:ph type="title" hasCustomPrompt="1"/>
          </p:nvPr>
        </p:nvSpPr>
        <p:spPr>
          <a:xfrm>
            <a:off x="723015" y="1451293"/>
            <a:ext cx="8293394" cy="494465"/>
          </a:xfrm>
        </p:spPr>
        <p:txBody>
          <a:bodyPr anchor="t"/>
          <a:lstStyle>
            <a:lvl1pPr>
              <a:lnSpc>
                <a:spcPct val="80000"/>
              </a:lnSpc>
              <a:defRPr spc="0" baseline="0">
                <a:solidFill>
                  <a:schemeClr val="bg1"/>
                </a:solidFill>
              </a:defRPr>
            </a:lvl1pPr>
          </a:lstStyle>
          <a:p>
            <a:r>
              <a:rPr lang="en-US" dirty="0"/>
              <a:t>Click to edit Activity Title</a:t>
            </a:r>
          </a:p>
        </p:txBody>
      </p:sp>
    </p:spTree>
    <p:extLst>
      <p:ext uri="{BB962C8B-B14F-4D97-AF65-F5344CB8AC3E}">
        <p14:creationId xmlns:p14="http://schemas.microsoft.com/office/powerpoint/2010/main" val="1359158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ctivity_no_number">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5" hasCustomPrompt="1"/>
          </p:nvPr>
        </p:nvSpPr>
        <p:spPr>
          <a:xfrm>
            <a:off x="762000" y="2628900"/>
            <a:ext cx="7829550" cy="1200150"/>
          </a:xfrm>
        </p:spPr>
        <p:txBody>
          <a:bodyPr>
            <a:normAutofit/>
          </a:bodyPr>
          <a:lstStyle>
            <a:lvl1pPr marL="0" indent="0">
              <a:buClrTx/>
              <a:buFont typeface="Lucida Grande"/>
              <a:buNone/>
              <a:defRPr sz="1600"/>
            </a:lvl1pPr>
            <a:lvl5pPr>
              <a:defRPr sz="1600"/>
            </a:lvl5pPr>
          </a:lstStyle>
          <a:p>
            <a:pPr lvl="0"/>
            <a:r>
              <a:rPr lang="en-US" dirty="0"/>
              <a:t>Subject</a:t>
            </a:r>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pic>
        <p:nvPicPr>
          <p:cNvPr id="11" name="Picture 10" descr="activity white.png"/>
          <p:cNvPicPr>
            <a:picLocks noChangeAspect="1"/>
          </p:cNvPicPr>
          <p:nvPr userDrawn="1"/>
        </p:nvPicPr>
        <p:blipFill>
          <a:blip r:embed="rId2" cstate="print"/>
          <a:stretch>
            <a:fillRect/>
          </a:stretch>
        </p:blipFill>
        <p:spPr>
          <a:xfrm>
            <a:off x="8350251" y="155433"/>
            <a:ext cx="470916" cy="555259"/>
          </a:xfrm>
          <a:prstGeom prst="rect">
            <a:avLst/>
          </a:prstGeom>
        </p:spPr>
      </p:pic>
      <p:sp>
        <p:nvSpPr>
          <p:cNvPr id="9" name="Title 8"/>
          <p:cNvSpPr>
            <a:spLocks noGrp="1"/>
          </p:cNvSpPr>
          <p:nvPr>
            <p:ph type="title" hasCustomPrompt="1"/>
          </p:nvPr>
        </p:nvSpPr>
        <p:spPr>
          <a:xfrm>
            <a:off x="723015" y="1451293"/>
            <a:ext cx="8293394" cy="494465"/>
          </a:xfrm>
        </p:spPr>
        <p:txBody>
          <a:bodyPr anchor="t"/>
          <a:lstStyle>
            <a:lvl1pPr>
              <a:lnSpc>
                <a:spcPct val="80000"/>
              </a:lnSpc>
              <a:defRPr spc="0" baseline="0">
                <a:solidFill>
                  <a:schemeClr val="bg1"/>
                </a:solidFill>
              </a:defRPr>
            </a:lvl1pPr>
          </a:lstStyle>
          <a:p>
            <a:r>
              <a:rPr lang="en-US" dirty="0"/>
              <a:t>Click to edit Activity Title</a:t>
            </a:r>
          </a:p>
        </p:txBody>
      </p:sp>
      <p:sp>
        <p:nvSpPr>
          <p:cNvPr id="10" name="TextBox 9"/>
          <p:cNvSpPr txBox="1"/>
          <p:nvPr userDrawn="1"/>
        </p:nvSpPr>
        <p:spPr>
          <a:xfrm>
            <a:off x="731519" y="731520"/>
            <a:ext cx="8229600" cy="769441"/>
          </a:xfrm>
          <a:prstGeom prst="rect">
            <a:avLst/>
          </a:prstGeom>
          <a:noFill/>
        </p:spPr>
        <p:txBody>
          <a:bodyPr wrap="square" rtlCol="0">
            <a:spAutoFit/>
          </a:bodyPr>
          <a:lstStyle/>
          <a:p>
            <a:r>
              <a:rPr lang="en-US" sz="4400" dirty="0">
                <a:solidFill>
                  <a:schemeClr val="bg2"/>
                </a:solidFill>
              </a:rPr>
              <a:t>Activity</a:t>
            </a:r>
          </a:p>
        </p:txBody>
      </p:sp>
    </p:spTree>
    <p:extLst>
      <p:ext uri="{BB962C8B-B14F-4D97-AF65-F5344CB8AC3E}">
        <p14:creationId xmlns:p14="http://schemas.microsoft.com/office/powerpoint/2010/main" val="1359158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ultimedia">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5" hasCustomPrompt="1"/>
          </p:nvPr>
        </p:nvSpPr>
        <p:spPr>
          <a:xfrm>
            <a:off x="762000" y="26289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a:t>Topic</a:t>
            </a:r>
          </a:p>
        </p:txBody>
      </p:sp>
      <p:sp>
        <p:nvSpPr>
          <p:cNvPr id="28" name="Text Placeholder 2"/>
          <p:cNvSpPr>
            <a:spLocks noGrp="1"/>
          </p:cNvSpPr>
          <p:nvPr>
            <p:ph type="body" sz="quarter" idx="16" hasCustomPrompt="1"/>
          </p:nvPr>
        </p:nvSpPr>
        <p:spPr>
          <a:xfrm>
            <a:off x="4343400" y="26289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a:t>Topic</a:t>
            </a:r>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pic>
        <p:nvPicPr>
          <p:cNvPr id="13" name="Picture 12" descr="mm white.png"/>
          <p:cNvPicPr>
            <a:picLocks noChangeAspect="1"/>
          </p:cNvPicPr>
          <p:nvPr/>
        </p:nvPicPr>
        <p:blipFill>
          <a:blip r:embed="rId2" cstate="print"/>
          <a:stretch>
            <a:fillRect/>
          </a:stretch>
        </p:blipFill>
        <p:spPr>
          <a:xfrm>
            <a:off x="8458200" y="209550"/>
            <a:ext cx="457200" cy="471638"/>
          </a:xfrm>
          <a:prstGeom prst="rect">
            <a:avLst/>
          </a:prstGeom>
        </p:spPr>
      </p:pic>
      <p:sp>
        <p:nvSpPr>
          <p:cNvPr id="16" name="TextBox 15"/>
          <p:cNvSpPr txBox="1"/>
          <p:nvPr userDrawn="1"/>
        </p:nvSpPr>
        <p:spPr>
          <a:xfrm>
            <a:off x="731519" y="731521"/>
            <a:ext cx="8229600" cy="731520"/>
          </a:xfrm>
          <a:prstGeom prst="rect">
            <a:avLst/>
          </a:prstGeom>
          <a:noFill/>
        </p:spPr>
        <p:txBody>
          <a:bodyPr wrap="square" rtlCol="0">
            <a:noAutofit/>
          </a:bodyPr>
          <a:lstStyle/>
          <a:p>
            <a:r>
              <a:rPr lang="en-US" sz="4400" dirty="0">
                <a:solidFill>
                  <a:schemeClr val="bg2"/>
                </a:solidFill>
              </a:rPr>
              <a:t>Multimedia Module</a:t>
            </a:r>
          </a:p>
        </p:txBody>
      </p:sp>
      <p:sp>
        <p:nvSpPr>
          <p:cNvPr id="10" name="Title 8"/>
          <p:cNvSpPr>
            <a:spLocks noGrp="1"/>
          </p:cNvSpPr>
          <p:nvPr>
            <p:ph type="title" hasCustomPrompt="1"/>
          </p:nvPr>
        </p:nvSpPr>
        <p:spPr>
          <a:xfrm>
            <a:off x="731520" y="1451293"/>
            <a:ext cx="8059479" cy="494465"/>
          </a:xfrm>
        </p:spPr>
        <p:txBody>
          <a:bodyPr anchor="t"/>
          <a:lstStyle>
            <a:lvl1pPr>
              <a:lnSpc>
                <a:spcPct val="80000"/>
              </a:lnSpc>
              <a:defRPr spc="0" baseline="0">
                <a:solidFill>
                  <a:schemeClr val="bg1"/>
                </a:solidFill>
              </a:defRPr>
            </a:lvl1pPr>
          </a:lstStyle>
          <a:p>
            <a:r>
              <a:rPr lang="en-US" dirty="0"/>
              <a:t>Click to edit Multimedia title</a:t>
            </a:r>
          </a:p>
        </p:txBody>
      </p:sp>
    </p:spTree>
    <p:extLst>
      <p:ext uri="{BB962C8B-B14F-4D97-AF65-F5344CB8AC3E}">
        <p14:creationId xmlns:p14="http://schemas.microsoft.com/office/powerpoint/2010/main" val="1359158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ultimedia 1-column">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5" hasCustomPrompt="1"/>
          </p:nvPr>
        </p:nvSpPr>
        <p:spPr>
          <a:xfrm>
            <a:off x="762000" y="2628900"/>
            <a:ext cx="7277100" cy="1200150"/>
          </a:xfrm>
        </p:spPr>
        <p:txBody>
          <a:bodyPr>
            <a:normAutofit/>
          </a:bodyPr>
          <a:lstStyle>
            <a:lvl1pPr marL="342900" indent="-342900">
              <a:buClrTx/>
              <a:buFont typeface="Arial" pitchFamily="34" charset="0"/>
              <a:buChar char="•"/>
              <a:defRPr sz="1600"/>
            </a:lvl1pPr>
            <a:lvl5pPr>
              <a:defRPr sz="1600"/>
            </a:lvl5pPr>
          </a:lstStyle>
          <a:p>
            <a:pPr lvl="0"/>
            <a:r>
              <a:rPr lang="en-US" dirty="0"/>
              <a:t>Topic</a:t>
            </a:r>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pic>
        <p:nvPicPr>
          <p:cNvPr id="13" name="Picture 12" descr="mm white.png"/>
          <p:cNvPicPr>
            <a:picLocks noChangeAspect="1"/>
          </p:cNvPicPr>
          <p:nvPr/>
        </p:nvPicPr>
        <p:blipFill>
          <a:blip r:embed="rId2" cstate="print"/>
          <a:stretch>
            <a:fillRect/>
          </a:stretch>
        </p:blipFill>
        <p:spPr>
          <a:xfrm>
            <a:off x="8458200" y="209550"/>
            <a:ext cx="457200" cy="471638"/>
          </a:xfrm>
          <a:prstGeom prst="rect">
            <a:avLst/>
          </a:prstGeom>
        </p:spPr>
      </p:pic>
      <p:sp>
        <p:nvSpPr>
          <p:cNvPr id="16" name="TextBox 15"/>
          <p:cNvSpPr txBox="1"/>
          <p:nvPr userDrawn="1"/>
        </p:nvSpPr>
        <p:spPr>
          <a:xfrm>
            <a:off x="731520" y="731520"/>
            <a:ext cx="8208335" cy="769441"/>
          </a:xfrm>
          <a:prstGeom prst="rect">
            <a:avLst/>
          </a:prstGeom>
          <a:noFill/>
        </p:spPr>
        <p:txBody>
          <a:bodyPr wrap="square" rtlCol="0">
            <a:spAutoFit/>
          </a:bodyPr>
          <a:lstStyle/>
          <a:p>
            <a:r>
              <a:rPr lang="en-US" sz="4400" dirty="0">
                <a:solidFill>
                  <a:schemeClr val="bg2"/>
                </a:solidFill>
              </a:rPr>
              <a:t>Multimedia Module</a:t>
            </a:r>
          </a:p>
        </p:txBody>
      </p:sp>
      <p:sp>
        <p:nvSpPr>
          <p:cNvPr id="9" name="Title 8"/>
          <p:cNvSpPr>
            <a:spLocks noGrp="1"/>
          </p:cNvSpPr>
          <p:nvPr>
            <p:ph type="title" hasCustomPrompt="1"/>
          </p:nvPr>
        </p:nvSpPr>
        <p:spPr>
          <a:xfrm>
            <a:off x="731520" y="1451293"/>
            <a:ext cx="8059479" cy="494465"/>
          </a:xfrm>
        </p:spPr>
        <p:txBody>
          <a:bodyPr anchor="t"/>
          <a:lstStyle>
            <a:lvl1pPr>
              <a:lnSpc>
                <a:spcPct val="80000"/>
              </a:lnSpc>
              <a:defRPr spc="0" baseline="0">
                <a:solidFill>
                  <a:schemeClr val="bg1"/>
                </a:solidFill>
              </a:defRPr>
            </a:lvl1pPr>
          </a:lstStyle>
          <a:p>
            <a:r>
              <a:rPr lang="en-US" dirty="0"/>
              <a:t>Click to edit Multimedia title</a:t>
            </a:r>
          </a:p>
        </p:txBody>
      </p:sp>
    </p:spTree>
    <p:extLst>
      <p:ext uri="{BB962C8B-B14F-4D97-AF65-F5344CB8AC3E}">
        <p14:creationId xmlns:p14="http://schemas.microsoft.com/office/powerpoint/2010/main" val="13591580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line title, 2-column">
    <p:spTree>
      <p:nvGrpSpPr>
        <p:cNvPr id="1" name=""/>
        <p:cNvGrpSpPr/>
        <p:nvPr/>
      </p:nvGrpSpPr>
      <p:grpSpPr>
        <a:xfrm>
          <a:off x="0" y="0"/>
          <a:ext cx="0" cy="0"/>
          <a:chOff x="0" y="0"/>
          <a:chExt cx="0" cy="0"/>
        </a:xfrm>
      </p:grpSpPr>
      <p:sp>
        <p:nvSpPr>
          <p:cNvPr id="9" name="Title 8"/>
          <p:cNvSpPr>
            <a:spLocks noGrp="1"/>
          </p:cNvSpPr>
          <p:nvPr>
            <p:ph type="title"/>
          </p:nvPr>
        </p:nvSpPr>
        <p:spPr>
          <a:xfrm>
            <a:off x="457200" y="457200"/>
            <a:ext cx="8155173" cy="1164318"/>
          </a:xfrm>
        </p:spPr>
        <p:txBody>
          <a:bodyPr anchor="t"/>
          <a:lstStyle>
            <a:lvl1pPr>
              <a:defRPr spc="0" baseline="0"/>
            </a:lvl1pPr>
          </a:lstStyle>
          <a:p>
            <a:r>
              <a:rPr lang="en-US"/>
              <a:t>Click to edit Master title style</a:t>
            </a:r>
            <a:endParaRPr lang="en-US" dirty="0"/>
          </a:p>
        </p:txBody>
      </p:sp>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15" name="Content Placeholder 14"/>
          <p:cNvSpPr>
            <a:spLocks noGrp="1"/>
          </p:cNvSpPr>
          <p:nvPr>
            <p:ph sz="quarter" idx="15"/>
          </p:nvPr>
        </p:nvSpPr>
        <p:spPr>
          <a:xfrm>
            <a:off x="457200" y="1733550"/>
            <a:ext cx="3886200" cy="2971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4"/>
          <p:cNvSpPr>
            <a:spLocks noGrp="1"/>
          </p:cNvSpPr>
          <p:nvPr>
            <p:ph sz="quarter" idx="16"/>
          </p:nvPr>
        </p:nvSpPr>
        <p:spPr>
          <a:xfrm>
            <a:off x="4419600" y="1733550"/>
            <a:ext cx="3886200" cy="2971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8778856" y="96351"/>
            <a:ext cx="207264" cy="259081"/>
          </a:xfrm>
          <a:prstGeom prst="rect">
            <a:avLst/>
          </a:prstGeom>
        </p:spPr>
      </p:pic>
      <p:sp>
        <p:nvSpPr>
          <p:cNvPr id="11" name="Text Placeholder 4"/>
          <p:cNvSpPr>
            <a:spLocks noGrp="1"/>
          </p:cNvSpPr>
          <p:nvPr>
            <p:ph type="body" sz="quarter" idx="13" hasCustomPrompt="1"/>
          </p:nvPr>
        </p:nvSpPr>
        <p:spPr>
          <a:xfrm>
            <a:off x="219075" y="57150"/>
            <a:ext cx="6562725" cy="323850"/>
          </a:xfrm>
        </p:spPr>
        <p:txBody>
          <a:bodyPr>
            <a:noAutofit/>
          </a:bodyPr>
          <a:lstStyle>
            <a:lvl1pPr marL="0" indent="0">
              <a:buNone/>
              <a:defRPr sz="1600" baseline="0">
                <a:solidFill>
                  <a:schemeClr val="bg1"/>
                </a:solidFill>
              </a:defRPr>
            </a:lvl1pPr>
          </a:lstStyle>
          <a:p>
            <a:pPr lvl="0"/>
            <a:r>
              <a:rPr lang="en-US" dirty="0"/>
              <a:t>Click to add section title</a:t>
            </a:r>
          </a:p>
        </p:txBody>
      </p:sp>
    </p:spTree>
    <p:extLst>
      <p:ext uri="{BB962C8B-B14F-4D97-AF65-F5344CB8AC3E}">
        <p14:creationId xmlns:p14="http://schemas.microsoft.com/office/powerpoint/2010/main" val="23150718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line title,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15" name="Content Placeholder 14"/>
          <p:cNvSpPr>
            <a:spLocks noGrp="1"/>
          </p:cNvSpPr>
          <p:nvPr>
            <p:ph sz="quarter" idx="15"/>
          </p:nvPr>
        </p:nvSpPr>
        <p:spPr>
          <a:xfrm>
            <a:off x="457200" y="1104900"/>
            <a:ext cx="3886200" cy="3600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4"/>
          <p:cNvSpPr>
            <a:spLocks noGrp="1"/>
          </p:cNvSpPr>
          <p:nvPr>
            <p:ph sz="quarter" idx="16"/>
          </p:nvPr>
        </p:nvSpPr>
        <p:spPr>
          <a:xfrm>
            <a:off x="4419600" y="1104900"/>
            <a:ext cx="3886200" cy="3600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8778856" y="96351"/>
            <a:ext cx="207264" cy="259081"/>
          </a:xfrm>
          <a:prstGeom prst="rect">
            <a:avLst/>
          </a:prstGeom>
        </p:spPr>
      </p:pic>
      <p:sp>
        <p:nvSpPr>
          <p:cNvPr id="11" name="Text Placeholder 4"/>
          <p:cNvSpPr>
            <a:spLocks noGrp="1"/>
          </p:cNvSpPr>
          <p:nvPr>
            <p:ph type="body" sz="quarter" idx="13" hasCustomPrompt="1"/>
          </p:nvPr>
        </p:nvSpPr>
        <p:spPr>
          <a:xfrm>
            <a:off x="219075" y="57150"/>
            <a:ext cx="6562725" cy="323850"/>
          </a:xfrm>
        </p:spPr>
        <p:txBody>
          <a:bodyPr>
            <a:noAutofit/>
          </a:bodyPr>
          <a:lstStyle>
            <a:lvl1pPr marL="0" indent="0">
              <a:buNone/>
              <a:defRPr sz="1600" baseline="0">
                <a:solidFill>
                  <a:schemeClr val="bg1"/>
                </a:solidFill>
              </a:defRPr>
            </a:lvl1pPr>
          </a:lstStyle>
          <a:p>
            <a:pPr lvl="0"/>
            <a:r>
              <a:rPr lang="en-US" dirty="0"/>
              <a:t>Click to add section title</a:t>
            </a:r>
          </a:p>
        </p:txBody>
      </p:sp>
      <p:sp>
        <p:nvSpPr>
          <p:cNvPr id="9" name="Title 8"/>
          <p:cNvSpPr>
            <a:spLocks noGrp="1"/>
          </p:cNvSpPr>
          <p:nvPr>
            <p:ph type="title"/>
          </p:nvPr>
        </p:nvSpPr>
        <p:spPr>
          <a:xfrm>
            <a:off x="457200" y="457200"/>
            <a:ext cx="8155173" cy="579527"/>
          </a:xfrm>
        </p:spPr>
        <p:txBody>
          <a:bodyPr anchor="t"/>
          <a:lstStyle>
            <a:lvl1pPr>
              <a:defRPr spc="0" baseline="0"/>
            </a:lvl1pPr>
          </a:lstStyle>
          <a:p>
            <a:r>
              <a:rPr lang="en-US"/>
              <a:t>Click to edit Master title style</a:t>
            </a:r>
            <a:endParaRPr lang="en-US" dirty="0"/>
          </a:p>
        </p:txBody>
      </p:sp>
    </p:spTree>
    <p:extLst>
      <p:ext uri="{BB962C8B-B14F-4D97-AF65-F5344CB8AC3E}">
        <p14:creationId xmlns:p14="http://schemas.microsoft.com/office/powerpoint/2010/main" val="23150718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line title, 1 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57200" y="1733550"/>
            <a:ext cx="7823200" cy="2895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8778856" y="96351"/>
            <a:ext cx="207264" cy="259081"/>
          </a:xfrm>
          <a:prstGeom prst="rect">
            <a:avLst/>
          </a:prstGeom>
        </p:spPr>
      </p:pic>
      <p:sp>
        <p:nvSpPr>
          <p:cNvPr id="15" name="Text Placeholder 4"/>
          <p:cNvSpPr>
            <a:spLocks noGrp="1"/>
          </p:cNvSpPr>
          <p:nvPr>
            <p:ph type="body" sz="quarter" idx="13" hasCustomPrompt="1"/>
          </p:nvPr>
        </p:nvSpPr>
        <p:spPr>
          <a:xfrm>
            <a:off x="219075" y="57150"/>
            <a:ext cx="6562725" cy="323850"/>
          </a:xfrm>
        </p:spPr>
        <p:txBody>
          <a:bodyPr>
            <a:noAutofit/>
          </a:bodyPr>
          <a:lstStyle>
            <a:lvl1pPr marL="0" indent="0">
              <a:buNone/>
              <a:defRPr sz="1600" baseline="0">
                <a:solidFill>
                  <a:schemeClr val="bg1"/>
                </a:solidFill>
              </a:defRPr>
            </a:lvl1pPr>
          </a:lstStyle>
          <a:p>
            <a:pPr lvl="0"/>
            <a:r>
              <a:rPr lang="en-US" dirty="0"/>
              <a:t>Click to add section title</a:t>
            </a:r>
          </a:p>
        </p:txBody>
      </p:sp>
      <p:sp>
        <p:nvSpPr>
          <p:cNvPr id="8" name="Title 8"/>
          <p:cNvSpPr>
            <a:spLocks noGrp="1"/>
          </p:cNvSpPr>
          <p:nvPr>
            <p:ph type="title"/>
          </p:nvPr>
        </p:nvSpPr>
        <p:spPr>
          <a:xfrm>
            <a:off x="457200" y="457200"/>
            <a:ext cx="8155173" cy="1164318"/>
          </a:xfrm>
        </p:spPr>
        <p:txBody>
          <a:bodyPr anchor="t"/>
          <a:lstStyle>
            <a:lvl1pPr>
              <a:defRPr spc="0" baseline="0"/>
            </a:lvl1pPr>
          </a:lstStyle>
          <a:p>
            <a:r>
              <a:rPr lang="en-US"/>
              <a:t>Click to edit Master title style</a:t>
            </a:r>
            <a:endParaRPr lang="en-US" dirty="0"/>
          </a:p>
        </p:txBody>
      </p:sp>
    </p:spTree>
    <p:extLst>
      <p:ext uri="{BB962C8B-B14F-4D97-AF65-F5344CB8AC3E}">
        <p14:creationId xmlns:p14="http://schemas.microsoft.com/office/powerpoint/2010/main" val="2315071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sson Title">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4"/>
            <a:ext cx="1155438" cy="1273945"/>
          </a:xfrm>
          <a:prstGeom prst="rect">
            <a:avLst/>
          </a:prstGeom>
        </p:spPr>
      </p:pic>
      <p:sp>
        <p:nvSpPr>
          <p:cNvPr id="17" name="Text Placeholder 15"/>
          <p:cNvSpPr>
            <a:spLocks noGrp="1"/>
          </p:cNvSpPr>
          <p:nvPr>
            <p:ph type="body" idx="10" hasCustomPrompt="1"/>
          </p:nvPr>
        </p:nvSpPr>
        <p:spPr>
          <a:xfrm>
            <a:off x="750391" y="457200"/>
            <a:ext cx="6997700" cy="762000"/>
          </a:xfrm>
        </p:spPr>
        <p:txBody>
          <a:bodyPr anchor="b">
            <a:noAutofit/>
          </a:bodyPr>
          <a:lstStyle>
            <a:lvl1pPr marL="0" indent="0">
              <a:buNone/>
              <a:defRPr sz="4400" b="0" i="0" baseline="0">
                <a:solidFill>
                  <a:schemeClr val="bg1"/>
                </a:solidFill>
                <a:latin typeface="+mn-lt"/>
              </a:defRPr>
            </a:lvl1pPr>
          </a:lstStyle>
          <a:p>
            <a:pPr lvl="0"/>
            <a:r>
              <a:rPr lang="en-US" dirty="0"/>
              <a:t>Lesson # </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5" name="Text Placeholder 14"/>
          <p:cNvSpPr>
            <a:spLocks noGrp="1"/>
          </p:cNvSpPr>
          <p:nvPr>
            <p:ph type="body" sz="quarter" idx="18" hasCustomPrompt="1"/>
          </p:nvPr>
        </p:nvSpPr>
        <p:spPr>
          <a:xfrm>
            <a:off x="4348717" y="3051543"/>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a:t>Subject</a:t>
            </a:r>
          </a:p>
        </p:txBody>
      </p:sp>
      <p:sp>
        <p:nvSpPr>
          <p:cNvPr id="16" name="Text Placeholder 14"/>
          <p:cNvSpPr>
            <a:spLocks noGrp="1"/>
          </p:cNvSpPr>
          <p:nvPr>
            <p:ph type="body" sz="quarter" idx="19" hasCustomPrompt="1"/>
          </p:nvPr>
        </p:nvSpPr>
        <p:spPr>
          <a:xfrm>
            <a:off x="758456" y="3055088"/>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a:t>Subject</a:t>
            </a:r>
          </a:p>
        </p:txBody>
      </p:sp>
      <p:sp>
        <p:nvSpPr>
          <p:cNvPr id="13" name="Title 12"/>
          <p:cNvSpPr>
            <a:spLocks noGrp="1"/>
          </p:cNvSpPr>
          <p:nvPr>
            <p:ph type="title" hasCustomPrompt="1"/>
          </p:nvPr>
        </p:nvSpPr>
        <p:spPr>
          <a:xfrm>
            <a:off x="750391" y="1228009"/>
            <a:ext cx="7053908" cy="515732"/>
          </a:xfrm>
        </p:spPr>
        <p:txBody>
          <a:bodyPr anchor="t"/>
          <a:lstStyle>
            <a:lvl1pPr>
              <a:defRPr spc="0" baseline="0">
                <a:solidFill>
                  <a:schemeClr val="bg1"/>
                </a:solidFill>
              </a:defRPr>
            </a:lvl1pPr>
          </a:lstStyle>
          <a:p>
            <a:r>
              <a:rPr lang="en-US" dirty="0"/>
              <a:t>Lesson Title</a:t>
            </a:r>
          </a:p>
        </p:txBody>
      </p:sp>
    </p:spTree>
    <p:extLst>
      <p:ext uri="{BB962C8B-B14F-4D97-AF65-F5344CB8AC3E}">
        <p14:creationId xmlns:p14="http://schemas.microsoft.com/office/powerpoint/2010/main" val="7542163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line title, 1 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57200" y="1130300"/>
            <a:ext cx="7823200" cy="349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8778856" y="96351"/>
            <a:ext cx="207264" cy="259081"/>
          </a:xfrm>
          <a:prstGeom prst="rect">
            <a:avLst/>
          </a:prstGeom>
        </p:spPr>
      </p:pic>
      <p:sp>
        <p:nvSpPr>
          <p:cNvPr id="15" name="Text Placeholder 4"/>
          <p:cNvSpPr>
            <a:spLocks noGrp="1"/>
          </p:cNvSpPr>
          <p:nvPr>
            <p:ph type="body" sz="quarter" idx="13" hasCustomPrompt="1"/>
          </p:nvPr>
        </p:nvSpPr>
        <p:spPr>
          <a:xfrm>
            <a:off x="219075" y="57150"/>
            <a:ext cx="6562725" cy="323850"/>
          </a:xfrm>
        </p:spPr>
        <p:txBody>
          <a:bodyPr>
            <a:noAutofit/>
          </a:bodyPr>
          <a:lstStyle>
            <a:lvl1pPr marL="0" indent="0">
              <a:buNone/>
              <a:defRPr sz="1600" baseline="0">
                <a:solidFill>
                  <a:schemeClr val="bg1"/>
                </a:solidFill>
              </a:defRPr>
            </a:lvl1pPr>
          </a:lstStyle>
          <a:p>
            <a:pPr lvl="0"/>
            <a:r>
              <a:rPr lang="en-US" dirty="0"/>
              <a:t>Click to add section title</a:t>
            </a:r>
          </a:p>
        </p:txBody>
      </p:sp>
      <p:sp>
        <p:nvSpPr>
          <p:cNvPr id="8" name="Title 8"/>
          <p:cNvSpPr>
            <a:spLocks noGrp="1"/>
          </p:cNvSpPr>
          <p:nvPr>
            <p:ph type="title"/>
          </p:nvPr>
        </p:nvSpPr>
        <p:spPr>
          <a:xfrm>
            <a:off x="457200" y="457200"/>
            <a:ext cx="8155173" cy="579527"/>
          </a:xfrm>
        </p:spPr>
        <p:txBody>
          <a:bodyPr anchor="t"/>
          <a:lstStyle>
            <a:lvl1pPr>
              <a:defRPr spc="0" baseline="0"/>
            </a:lvl1pPr>
          </a:lstStyle>
          <a:p>
            <a:r>
              <a:rPr lang="en-US"/>
              <a:t>Click to edit Master title style</a:t>
            </a:r>
            <a:endParaRPr lang="en-US" dirty="0"/>
          </a:p>
        </p:txBody>
      </p:sp>
    </p:spTree>
    <p:extLst>
      <p:ext uri="{BB962C8B-B14F-4D97-AF65-F5344CB8AC3E}">
        <p14:creationId xmlns:p14="http://schemas.microsoft.com/office/powerpoint/2010/main" val="2315071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ummary Quiz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57200" y="1733550"/>
            <a:ext cx="384048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a:t>Edit Master text styles</a:t>
            </a:r>
          </a:p>
        </p:txBody>
      </p:sp>
      <p:pic>
        <p:nvPicPr>
          <p:cNvPr id="7" name="Picture 6" descr="knowledge check white.png"/>
          <p:cNvPicPr>
            <a:picLocks noChangeAspect="1"/>
          </p:cNvPicPr>
          <p:nvPr userDrawn="1"/>
        </p:nvPicPr>
        <p:blipFill>
          <a:blip r:embed="rId2" cstate="print"/>
          <a:stretch>
            <a:fillRect/>
          </a:stretch>
        </p:blipFill>
        <p:spPr>
          <a:xfrm>
            <a:off x="8773387" y="69851"/>
            <a:ext cx="260931" cy="297510"/>
          </a:xfrm>
          <a:prstGeom prst="rect">
            <a:avLst/>
          </a:prstGeom>
        </p:spPr>
      </p:pic>
      <p:sp>
        <p:nvSpPr>
          <p:cNvPr id="8" name="Content Placeholder 8"/>
          <p:cNvSpPr>
            <a:spLocks noGrp="1"/>
          </p:cNvSpPr>
          <p:nvPr>
            <p:ph sz="quarter" idx="16"/>
          </p:nvPr>
        </p:nvSpPr>
        <p:spPr>
          <a:xfrm>
            <a:off x="4483100" y="1733550"/>
            <a:ext cx="384048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a:t>Edit Master text styles</a:t>
            </a:r>
          </a:p>
        </p:txBody>
      </p:sp>
      <p:sp>
        <p:nvSpPr>
          <p:cNvPr id="11" name="TextBox 10"/>
          <p:cNvSpPr txBox="1"/>
          <p:nvPr userDrawn="1"/>
        </p:nvSpPr>
        <p:spPr>
          <a:xfrm>
            <a:off x="228600" y="63500"/>
            <a:ext cx="7435850" cy="33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Quiz</a:t>
            </a:r>
          </a:p>
        </p:txBody>
      </p:sp>
      <p:sp>
        <p:nvSpPr>
          <p:cNvPr id="13" name="Title 8"/>
          <p:cNvSpPr>
            <a:spLocks noGrp="1"/>
          </p:cNvSpPr>
          <p:nvPr>
            <p:ph type="title"/>
          </p:nvPr>
        </p:nvSpPr>
        <p:spPr>
          <a:xfrm>
            <a:off x="457200" y="457200"/>
            <a:ext cx="8155173" cy="1164318"/>
          </a:xfrm>
        </p:spPr>
        <p:txBody>
          <a:bodyPr anchor="t"/>
          <a:lstStyle>
            <a:lvl1pPr>
              <a:defRPr spc="0" baseline="0"/>
            </a:lvl1pPr>
          </a:lstStyle>
          <a:p>
            <a:r>
              <a:rPr lang="en-US"/>
              <a:t>Click to edit Master title style</a:t>
            </a:r>
            <a:endParaRPr lang="en-US" dirty="0"/>
          </a:p>
        </p:txBody>
      </p:sp>
    </p:spTree>
    <p:extLst>
      <p:ext uri="{BB962C8B-B14F-4D97-AF65-F5344CB8AC3E}">
        <p14:creationId xmlns:p14="http://schemas.microsoft.com/office/powerpoint/2010/main" val="23150718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line title, Summary Quiz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57200" y="1155700"/>
            <a:ext cx="3840480" cy="34734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a:t>Edit Master text styles</a:t>
            </a:r>
          </a:p>
        </p:txBody>
      </p:sp>
      <p:pic>
        <p:nvPicPr>
          <p:cNvPr id="7" name="Picture 6" descr="knowledge check white.png"/>
          <p:cNvPicPr>
            <a:picLocks noChangeAspect="1"/>
          </p:cNvPicPr>
          <p:nvPr userDrawn="1"/>
        </p:nvPicPr>
        <p:blipFill>
          <a:blip r:embed="rId2" cstate="print"/>
          <a:stretch>
            <a:fillRect/>
          </a:stretch>
        </p:blipFill>
        <p:spPr>
          <a:xfrm>
            <a:off x="8773387" y="69851"/>
            <a:ext cx="260931" cy="297510"/>
          </a:xfrm>
          <a:prstGeom prst="rect">
            <a:avLst/>
          </a:prstGeom>
        </p:spPr>
      </p:pic>
      <p:sp>
        <p:nvSpPr>
          <p:cNvPr id="8" name="Content Placeholder 8"/>
          <p:cNvSpPr>
            <a:spLocks noGrp="1"/>
          </p:cNvSpPr>
          <p:nvPr>
            <p:ph sz="quarter" idx="16"/>
          </p:nvPr>
        </p:nvSpPr>
        <p:spPr>
          <a:xfrm>
            <a:off x="4483100" y="1155700"/>
            <a:ext cx="3840480" cy="34734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a:t>Edit Master text styles</a:t>
            </a:r>
          </a:p>
        </p:txBody>
      </p:sp>
      <p:sp>
        <p:nvSpPr>
          <p:cNvPr id="11" name="TextBox 10"/>
          <p:cNvSpPr txBox="1"/>
          <p:nvPr userDrawn="1"/>
        </p:nvSpPr>
        <p:spPr>
          <a:xfrm>
            <a:off x="228600" y="63500"/>
            <a:ext cx="7435850" cy="33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Quiz</a:t>
            </a:r>
          </a:p>
        </p:txBody>
      </p:sp>
      <p:sp>
        <p:nvSpPr>
          <p:cNvPr id="13" name="Title 8"/>
          <p:cNvSpPr>
            <a:spLocks noGrp="1"/>
          </p:cNvSpPr>
          <p:nvPr>
            <p:ph type="title"/>
          </p:nvPr>
        </p:nvSpPr>
        <p:spPr>
          <a:xfrm>
            <a:off x="457200" y="457200"/>
            <a:ext cx="8155173" cy="579527"/>
          </a:xfrm>
        </p:spPr>
        <p:txBody>
          <a:bodyPr anchor="t"/>
          <a:lstStyle>
            <a:lvl1pPr>
              <a:defRPr spc="0" baseline="0"/>
            </a:lvl1pPr>
          </a:lstStyle>
          <a:p>
            <a:r>
              <a:rPr lang="en-US"/>
              <a:t>Click to edit Master title style</a:t>
            </a:r>
            <a:endParaRPr lang="en-US" dirty="0"/>
          </a:p>
        </p:txBody>
      </p:sp>
    </p:spTree>
    <p:extLst>
      <p:ext uri="{BB962C8B-B14F-4D97-AF65-F5344CB8AC3E}">
        <p14:creationId xmlns:p14="http://schemas.microsoft.com/office/powerpoint/2010/main" val="23150718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57200" y="1733550"/>
            <a:ext cx="7859233"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a:t>Edit Master text styles</a:t>
            </a:r>
          </a:p>
        </p:txBody>
      </p:sp>
      <p:pic>
        <p:nvPicPr>
          <p:cNvPr id="7" name="Picture 6" descr="knowledge check white.png"/>
          <p:cNvPicPr>
            <a:picLocks noChangeAspect="1"/>
          </p:cNvPicPr>
          <p:nvPr userDrawn="1"/>
        </p:nvPicPr>
        <p:blipFill>
          <a:blip r:embed="rId2" cstate="print"/>
          <a:stretch>
            <a:fillRect/>
          </a:stretch>
        </p:blipFill>
        <p:spPr>
          <a:xfrm>
            <a:off x="8773387" y="69851"/>
            <a:ext cx="260931" cy="297510"/>
          </a:xfrm>
          <a:prstGeom prst="rect">
            <a:avLst/>
          </a:prstGeom>
        </p:spPr>
      </p:pic>
      <p:sp>
        <p:nvSpPr>
          <p:cNvPr id="16" name="TextBox 15"/>
          <p:cNvSpPr txBox="1"/>
          <p:nvPr userDrawn="1"/>
        </p:nvSpPr>
        <p:spPr>
          <a:xfrm>
            <a:off x="228600" y="63500"/>
            <a:ext cx="7435850" cy="33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Quiz</a:t>
            </a:r>
          </a:p>
        </p:txBody>
      </p:sp>
      <p:sp>
        <p:nvSpPr>
          <p:cNvPr id="8" name="Title 8"/>
          <p:cNvSpPr>
            <a:spLocks noGrp="1"/>
          </p:cNvSpPr>
          <p:nvPr>
            <p:ph type="title"/>
          </p:nvPr>
        </p:nvSpPr>
        <p:spPr>
          <a:xfrm>
            <a:off x="457200" y="457200"/>
            <a:ext cx="8155173" cy="1164318"/>
          </a:xfrm>
        </p:spPr>
        <p:txBody>
          <a:bodyPr anchor="t"/>
          <a:lstStyle>
            <a:lvl1pPr>
              <a:defRPr spc="0" baseline="0"/>
            </a:lvl1pPr>
          </a:lstStyle>
          <a:p>
            <a:r>
              <a:rPr lang="en-US"/>
              <a:t>Click to edit Master title style</a:t>
            </a:r>
            <a:endParaRPr lang="en-US" dirty="0"/>
          </a:p>
        </p:txBody>
      </p:sp>
    </p:spTree>
    <p:extLst>
      <p:ext uri="{BB962C8B-B14F-4D97-AF65-F5344CB8AC3E}">
        <p14:creationId xmlns:p14="http://schemas.microsoft.com/office/powerpoint/2010/main" val="23150718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 line 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57200" y="1130300"/>
            <a:ext cx="7880498" cy="34988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a:t>Edit Master text styles</a:t>
            </a:r>
          </a:p>
        </p:txBody>
      </p:sp>
      <p:pic>
        <p:nvPicPr>
          <p:cNvPr id="7" name="Picture 6" descr="knowledge check white.png"/>
          <p:cNvPicPr>
            <a:picLocks noChangeAspect="1"/>
          </p:cNvPicPr>
          <p:nvPr userDrawn="1"/>
        </p:nvPicPr>
        <p:blipFill>
          <a:blip r:embed="rId2" cstate="print"/>
          <a:stretch>
            <a:fillRect/>
          </a:stretch>
        </p:blipFill>
        <p:spPr>
          <a:xfrm>
            <a:off x="8773387" y="69851"/>
            <a:ext cx="260931" cy="297510"/>
          </a:xfrm>
          <a:prstGeom prst="rect">
            <a:avLst/>
          </a:prstGeom>
        </p:spPr>
      </p:pic>
      <p:sp>
        <p:nvSpPr>
          <p:cNvPr id="11" name="TextBox 10"/>
          <p:cNvSpPr txBox="1"/>
          <p:nvPr userDrawn="1"/>
        </p:nvSpPr>
        <p:spPr>
          <a:xfrm>
            <a:off x="228600" y="63500"/>
            <a:ext cx="7435850" cy="33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Quiz</a:t>
            </a:r>
          </a:p>
        </p:txBody>
      </p:sp>
      <p:sp>
        <p:nvSpPr>
          <p:cNvPr id="8" name="Title 8"/>
          <p:cNvSpPr>
            <a:spLocks noGrp="1"/>
          </p:cNvSpPr>
          <p:nvPr>
            <p:ph type="title"/>
          </p:nvPr>
        </p:nvSpPr>
        <p:spPr>
          <a:xfrm>
            <a:off x="457200" y="457200"/>
            <a:ext cx="8155173" cy="579527"/>
          </a:xfrm>
        </p:spPr>
        <p:txBody>
          <a:bodyPr anchor="t"/>
          <a:lstStyle>
            <a:lvl1pPr>
              <a:defRPr spc="0" baseline="0"/>
            </a:lvl1pPr>
          </a:lstStyle>
          <a:p>
            <a:r>
              <a:rPr lang="en-US"/>
              <a:t>Click to edit Master title style</a:t>
            </a:r>
            <a:endParaRPr lang="en-US" dirty="0"/>
          </a:p>
        </p:txBody>
      </p:sp>
    </p:spTree>
    <p:extLst>
      <p:ext uri="{BB962C8B-B14F-4D97-AF65-F5344CB8AC3E}">
        <p14:creationId xmlns:p14="http://schemas.microsoft.com/office/powerpoint/2010/main" val="23150718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view">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57200" y="1130300"/>
            <a:ext cx="7880498" cy="34988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a:t>Edit Master text styles</a:t>
            </a:r>
          </a:p>
        </p:txBody>
      </p:sp>
      <p:sp>
        <p:nvSpPr>
          <p:cNvPr id="11" name="TextBox 10"/>
          <p:cNvSpPr txBox="1"/>
          <p:nvPr userDrawn="1"/>
        </p:nvSpPr>
        <p:spPr>
          <a:xfrm>
            <a:off x="228600" y="63500"/>
            <a:ext cx="7435850" cy="33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Review</a:t>
            </a:r>
          </a:p>
        </p:txBody>
      </p:sp>
      <p:sp>
        <p:nvSpPr>
          <p:cNvPr id="8" name="Title 8"/>
          <p:cNvSpPr>
            <a:spLocks noGrp="1"/>
          </p:cNvSpPr>
          <p:nvPr>
            <p:ph type="title"/>
          </p:nvPr>
        </p:nvSpPr>
        <p:spPr>
          <a:xfrm>
            <a:off x="457200" y="457200"/>
            <a:ext cx="8155173" cy="579527"/>
          </a:xfrm>
        </p:spPr>
        <p:txBody>
          <a:bodyPr anchor="t"/>
          <a:lstStyle>
            <a:lvl1pPr>
              <a:defRPr spc="0" baseline="0"/>
            </a:lvl1pPr>
          </a:lstStyle>
          <a:p>
            <a:r>
              <a:rPr lang="en-US"/>
              <a:t>Click to edit Master title style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28434" y="38463"/>
            <a:ext cx="363166" cy="361224"/>
          </a:xfrm>
          <a:prstGeom prst="rect">
            <a:avLst/>
          </a:prstGeom>
        </p:spPr>
      </p:pic>
    </p:spTree>
    <p:extLst>
      <p:ext uri="{BB962C8B-B14F-4D97-AF65-F5344CB8AC3E}">
        <p14:creationId xmlns:p14="http://schemas.microsoft.com/office/powerpoint/2010/main" val="2938399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 Placeholder 4"/>
          <p:cNvSpPr>
            <a:spLocks noGrp="1"/>
          </p:cNvSpPr>
          <p:nvPr>
            <p:ph type="body" sz="quarter" idx="13" hasCustomPrompt="1"/>
          </p:nvPr>
        </p:nvSpPr>
        <p:spPr>
          <a:xfrm>
            <a:off x="219075" y="57150"/>
            <a:ext cx="6562725" cy="323850"/>
          </a:xfrm>
        </p:spPr>
        <p:txBody>
          <a:bodyPr>
            <a:noAutofit/>
          </a:bodyPr>
          <a:lstStyle>
            <a:lvl1pPr marL="0" indent="0">
              <a:buNone/>
              <a:defRPr sz="1600" baseline="0">
                <a:solidFill>
                  <a:schemeClr val="bg1"/>
                </a:solidFill>
              </a:defRPr>
            </a:lvl1pPr>
          </a:lstStyle>
          <a:p>
            <a:pPr lvl="0"/>
            <a:r>
              <a:rPr lang="en-US" dirty="0"/>
              <a:t>Click to add section title</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pic>
        <p:nvPicPr>
          <p:cNvPr id="13" name="Picture 12" descr="Lesson White.png"/>
          <p:cNvPicPr>
            <a:picLocks noChangeAspect="1"/>
          </p:cNvPicPr>
          <p:nvPr/>
        </p:nvPicPr>
        <p:blipFill>
          <a:blip r:embed="rId2" cstate="print"/>
          <a:stretch>
            <a:fillRect/>
          </a:stretch>
        </p:blipFill>
        <p:spPr>
          <a:xfrm>
            <a:off x="8778856" y="96351"/>
            <a:ext cx="207264" cy="259081"/>
          </a:xfrm>
          <a:prstGeom prst="rect">
            <a:avLst/>
          </a:prstGeom>
        </p:spPr>
      </p:pic>
      <p:sp>
        <p:nvSpPr>
          <p:cNvPr id="7" name="Title 8"/>
          <p:cNvSpPr>
            <a:spLocks noGrp="1"/>
          </p:cNvSpPr>
          <p:nvPr>
            <p:ph type="title"/>
          </p:nvPr>
        </p:nvSpPr>
        <p:spPr>
          <a:xfrm>
            <a:off x="457200" y="457200"/>
            <a:ext cx="8155173" cy="1164318"/>
          </a:xfrm>
        </p:spPr>
        <p:txBody>
          <a:bodyPr anchor="t"/>
          <a:lstStyle>
            <a:lvl1pPr>
              <a:defRPr spc="0" baseline="0"/>
            </a:lvl1pPr>
          </a:lstStyle>
          <a:p>
            <a:r>
              <a:rPr lang="en-US"/>
              <a:t>Click to edit Master title style</a:t>
            </a:r>
            <a:endParaRPr lang="en-US" dirty="0"/>
          </a:p>
        </p:txBody>
      </p:sp>
    </p:spTree>
    <p:extLst>
      <p:ext uri="{BB962C8B-B14F-4D97-AF65-F5344CB8AC3E}">
        <p14:creationId xmlns:p14="http://schemas.microsoft.com/office/powerpoint/2010/main" val="23150718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Whiteboard">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533400" y="514350"/>
            <a:ext cx="7848600" cy="1200150"/>
          </a:xfrm>
        </p:spPr>
        <p:txBody>
          <a:bodyPr/>
          <a:lstStyle>
            <a:lvl1pPr marL="0" indent="0">
              <a:buNone/>
              <a:defRPr sz="3200" b="0" i="0">
                <a:solidFill>
                  <a:schemeClr val="tx2"/>
                </a:solidFill>
                <a:latin typeface="+mn-lt"/>
              </a:defRPr>
            </a:lvl1pPr>
            <a:lvl2pPr marL="642640" indent="-186321">
              <a:buClrTx/>
              <a:buFont typeface="Lucida Grande"/>
              <a:buChar char="&gt;"/>
              <a:defRPr>
                <a:solidFill>
                  <a:schemeClr val="tx2"/>
                </a:solidFill>
              </a:defRPr>
            </a:lvl2pPr>
          </a:lstStyle>
          <a:p>
            <a:pPr lvl="0"/>
            <a:r>
              <a:rPr lang="en-US"/>
              <a:t>Edit Master text styles</a:t>
            </a:r>
          </a:p>
        </p:txBody>
      </p:sp>
      <p:sp>
        <p:nvSpPr>
          <p:cNvPr id="26"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a:t>Whiteboard</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pic>
        <p:nvPicPr>
          <p:cNvPr id="8" name="Picture 2" descr="C:\Perforce\CustomerEducation\Courses\Templates\Art\Icon Library\png icons\whiteboard-white-01.png"/>
          <p:cNvPicPr>
            <a:picLocks noChangeAspect="1" noChangeArrowheads="1"/>
          </p:cNvPicPr>
          <p:nvPr userDrawn="1"/>
        </p:nvPicPr>
        <p:blipFill>
          <a:blip r:embed="rId2" cstate="print"/>
          <a:srcRect/>
          <a:stretch>
            <a:fillRect/>
          </a:stretch>
        </p:blipFill>
        <p:spPr bwMode="auto">
          <a:xfrm>
            <a:off x="8483600" y="0"/>
            <a:ext cx="431800" cy="431800"/>
          </a:xfrm>
          <a:prstGeom prst="rect">
            <a:avLst/>
          </a:prstGeom>
          <a:noFill/>
        </p:spPr>
      </p:pic>
    </p:spTree>
    <p:extLst>
      <p:ext uri="{BB962C8B-B14F-4D97-AF65-F5344CB8AC3E}">
        <p14:creationId xmlns:p14="http://schemas.microsoft.com/office/powerpoint/2010/main" val="26319722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lgn="ctr"/>
            <a:fld id="{F7BDED22-11C7-456A-B829-4ED810F305A6}" type="slidenum">
              <a:rPr lang="en-US" smtClean="0"/>
              <a:pPr algn="ctr"/>
              <a:t>‹#›</a:t>
            </a:fld>
            <a:endParaRPr lang="en-US" dirty="0"/>
          </a:p>
        </p:txBody>
      </p:sp>
      <p:sp>
        <p:nvSpPr>
          <p:cNvPr id="4" name="Title 3"/>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_Exercise">
    <p:spTree>
      <p:nvGrpSpPr>
        <p:cNvPr id="1" name=""/>
        <p:cNvGrpSpPr/>
        <p:nvPr/>
      </p:nvGrpSpPr>
      <p:grpSpPr>
        <a:xfrm>
          <a:off x="0" y="0"/>
          <a:ext cx="0" cy="0"/>
          <a:chOff x="0" y="0"/>
          <a:chExt cx="0" cy="0"/>
        </a:xfrm>
      </p:grpSpPr>
      <p:pic>
        <p:nvPicPr>
          <p:cNvPr id="19" name="Picture 1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6134104" y="1200155"/>
            <a:ext cx="2989155" cy="2141697"/>
          </a:xfrm>
          <a:prstGeom prst="rect">
            <a:avLst/>
          </a:prstGeom>
        </p:spPr>
      </p:pic>
      <p:sp>
        <p:nvSpPr>
          <p:cNvPr id="14" name="Parallelogram 13"/>
          <p:cNvSpPr/>
          <p:nvPr/>
        </p:nvSpPr>
        <p:spPr>
          <a:xfrm>
            <a:off x="-1600200" y="1200150"/>
            <a:ext cx="8991600" cy="21336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pPr algn="ctr"/>
              <a:t>‹#›</a:t>
            </a:fld>
            <a:endParaRPr lang="en-US" dirty="0"/>
          </a:p>
        </p:txBody>
      </p:sp>
      <p:sp>
        <p:nvSpPr>
          <p:cNvPr id="12" name="Text Placeholder 11"/>
          <p:cNvSpPr>
            <a:spLocks noGrp="1"/>
          </p:cNvSpPr>
          <p:nvPr>
            <p:ph type="body" sz="quarter" idx="13" hasCustomPrompt="1"/>
          </p:nvPr>
        </p:nvSpPr>
        <p:spPr>
          <a:xfrm>
            <a:off x="297712" y="3409950"/>
            <a:ext cx="8617688" cy="1295400"/>
          </a:xfrm>
        </p:spPr>
        <p:txBody>
          <a:bodyPr>
            <a:normAutofit/>
          </a:bodyPr>
          <a:lstStyle>
            <a:lvl1pPr marL="0" indent="0">
              <a:buFontTx/>
              <a:buNone/>
              <a:defRPr sz="2000"/>
            </a:lvl1pPr>
            <a:lvl3pPr>
              <a:buNone/>
              <a:defRPr/>
            </a:lvl3pPr>
          </a:lstStyle>
          <a:p>
            <a:pPr lvl="0"/>
            <a:r>
              <a:rPr lang="en-US" dirty="0"/>
              <a:t>Click add Goal</a:t>
            </a:r>
          </a:p>
        </p:txBody>
      </p:sp>
      <p:sp>
        <p:nvSpPr>
          <p:cNvPr id="15" name="TextBox 14"/>
          <p:cNvSpPr txBox="1"/>
          <p:nvPr/>
        </p:nvSpPr>
        <p:spPr>
          <a:xfrm>
            <a:off x="457200" y="1456552"/>
            <a:ext cx="5892800" cy="276999"/>
          </a:xfrm>
          <a:prstGeom prst="rect">
            <a:avLst/>
          </a:prstGeom>
          <a:noFill/>
        </p:spPr>
        <p:txBody>
          <a:bodyPr wrap="square" rtlCol="0" anchor="b">
            <a:spAutoFit/>
          </a:bodyPr>
          <a:lstStyle/>
          <a:p>
            <a:pPr algn="l">
              <a:spcBef>
                <a:spcPts val="573"/>
              </a:spcBef>
            </a:pPr>
            <a:r>
              <a:rPr lang="en-US" sz="1200" baseline="0" dirty="0">
                <a:solidFill>
                  <a:schemeClr val="bg1"/>
                </a:solidFill>
                <a:latin typeface="+mn-lt"/>
              </a:rPr>
              <a:t>LESSON # Lesson Title</a:t>
            </a:r>
          </a:p>
        </p:txBody>
      </p:sp>
      <p:pic>
        <p:nvPicPr>
          <p:cNvPr id="24" name="Picture 23" descr="student_labview ni blue.png"/>
          <p:cNvPicPr>
            <a:picLocks noChangeAspect="1"/>
          </p:cNvPicPr>
          <p:nvPr/>
        </p:nvPicPr>
        <p:blipFill>
          <a:blip r:embed="rId3" cstate="print"/>
          <a:stretch>
            <a:fillRect/>
          </a:stretch>
        </p:blipFill>
        <p:spPr>
          <a:xfrm>
            <a:off x="8153400" y="285750"/>
            <a:ext cx="804600" cy="685800"/>
          </a:xfrm>
          <a:prstGeom prst="rect">
            <a:avLst/>
          </a:prstGeom>
        </p:spPr>
      </p:pic>
      <p:sp>
        <p:nvSpPr>
          <p:cNvPr id="11" name="Text Placeholder 15"/>
          <p:cNvSpPr>
            <a:spLocks noGrp="1"/>
          </p:cNvSpPr>
          <p:nvPr>
            <p:ph type="body" idx="10" hasCustomPrompt="1"/>
          </p:nvPr>
        </p:nvSpPr>
        <p:spPr>
          <a:xfrm>
            <a:off x="381002" y="1714500"/>
            <a:ext cx="6067425" cy="518338"/>
          </a:xfrm>
        </p:spPr>
        <p:txBody>
          <a:bodyPr>
            <a:noAutofit/>
          </a:bodyPr>
          <a:lstStyle>
            <a:lvl1pPr marL="0" indent="0">
              <a:lnSpc>
                <a:spcPct val="80000"/>
              </a:lnSpc>
              <a:buNone/>
              <a:defRPr sz="4000" b="0" i="0" baseline="0">
                <a:solidFill>
                  <a:schemeClr val="bg1"/>
                </a:solidFill>
                <a:latin typeface="+mn-lt"/>
              </a:defRPr>
            </a:lvl1pPr>
            <a:lvl2pPr marL="0" indent="0">
              <a:buNone/>
              <a:defRPr sz="4400">
                <a:solidFill>
                  <a:schemeClr val="bg1"/>
                </a:solidFill>
              </a:defRPr>
            </a:lvl2pPr>
          </a:lstStyle>
          <a:p>
            <a:pPr lvl="0"/>
            <a:r>
              <a:rPr lang="en-US" dirty="0"/>
              <a:t>Exercise #</a:t>
            </a:r>
          </a:p>
        </p:txBody>
      </p:sp>
      <p:sp>
        <p:nvSpPr>
          <p:cNvPr id="13" name="Text Placeholder 15"/>
          <p:cNvSpPr>
            <a:spLocks noGrp="1"/>
          </p:cNvSpPr>
          <p:nvPr>
            <p:ph type="body" idx="14" hasCustomPrompt="1"/>
          </p:nvPr>
        </p:nvSpPr>
        <p:spPr>
          <a:xfrm>
            <a:off x="373907" y="2260322"/>
            <a:ext cx="6067425" cy="518338"/>
          </a:xfrm>
        </p:spPr>
        <p:txBody>
          <a:bodyPr>
            <a:noAutofit/>
          </a:bodyPr>
          <a:lstStyle>
            <a:lvl1pPr marL="0" indent="0">
              <a:lnSpc>
                <a:spcPct val="80000"/>
              </a:lnSpc>
              <a:buNone/>
              <a:defRPr sz="3200" b="0" i="0" baseline="0">
                <a:solidFill>
                  <a:schemeClr val="bg1"/>
                </a:solidFill>
                <a:latin typeface="+mn-lt"/>
              </a:defRPr>
            </a:lvl1pPr>
            <a:lvl2pPr marL="0" indent="0">
              <a:buNone/>
              <a:defRPr sz="4400">
                <a:solidFill>
                  <a:schemeClr val="bg1"/>
                </a:solidFill>
              </a:defRPr>
            </a:lvl2pPr>
          </a:lstStyle>
          <a:p>
            <a:pPr lvl="0"/>
            <a:r>
              <a:rPr lang="en-US" dirty="0"/>
              <a:t>Exercise Title</a:t>
            </a:r>
          </a:p>
        </p:txBody>
      </p:sp>
    </p:spTree>
    <p:extLst>
      <p:ext uri="{BB962C8B-B14F-4D97-AF65-F5344CB8AC3E}">
        <p14:creationId xmlns:p14="http://schemas.microsoft.com/office/powerpoint/2010/main" val="522910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 Title 1-column">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4"/>
            <a:ext cx="1155438" cy="1273945"/>
          </a:xfrm>
          <a:prstGeom prst="rect">
            <a:avLst/>
          </a:prstGeom>
        </p:spPr>
      </p:pic>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6" name="Text Placeholder 14"/>
          <p:cNvSpPr>
            <a:spLocks noGrp="1"/>
          </p:cNvSpPr>
          <p:nvPr>
            <p:ph type="body" sz="quarter" idx="19" hasCustomPrompt="1"/>
          </p:nvPr>
        </p:nvSpPr>
        <p:spPr>
          <a:xfrm>
            <a:off x="758456" y="3055088"/>
            <a:ext cx="6988544"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a:t>Subject</a:t>
            </a:r>
          </a:p>
        </p:txBody>
      </p:sp>
      <p:sp>
        <p:nvSpPr>
          <p:cNvPr id="9" name="Text Placeholder 15"/>
          <p:cNvSpPr>
            <a:spLocks noGrp="1"/>
          </p:cNvSpPr>
          <p:nvPr>
            <p:ph type="body" idx="10" hasCustomPrompt="1"/>
          </p:nvPr>
        </p:nvSpPr>
        <p:spPr>
          <a:xfrm>
            <a:off x="750391" y="457200"/>
            <a:ext cx="6997700" cy="762000"/>
          </a:xfrm>
        </p:spPr>
        <p:txBody>
          <a:bodyPr anchor="b">
            <a:noAutofit/>
          </a:bodyPr>
          <a:lstStyle>
            <a:lvl1pPr marL="0" indent="0">
              <a:buNone/>
              <a:defRPr sz="4400" b="0" i="0" baseline="0">
                <a:solidFill>
                  <a:schemeClr val="bg1"/>
                </a:solidFill>
                <a:latin typeface="+mn-lt"/>
              </a:defRPr>
            </a:lvl1pPr>
          </a:lstStyle>
          <a:p>
            <a:pPr lvl="0"/>
            <a:r>
              <a:rPr lang="en-US" dirty="0"/>
              <a:t>Lesson # </a:t>
            </a:r>
          </a:p>
        </p:txBody>
      </p:sp>
      <p:sp>
        <p:nvSpPr>
          <p:cNvPr id="13" name="Title 12"/>
          <p:cNvSpPr>
            <a:spLocks noGrp="1"/>
          </p:cNvSpPr>
          <p:nvPr>
            <p:ph type="title" hasCustomPrompt="1"/>
          </p:nvPr>
        </p:nvSpPr>
        <p:spPr>
          <a:xfrm>
            <a:off x="750391" y="1228009"/>
            <a:ext cx="7053908" cy="515732"/>
          </a:xfrm>
        </p:spPr>
        <p:txBody>
          <a:bodyPr anchor="t"/>
          <a:lstStyle>
            <a:lvl1pPr>
              <a:defRPr spc="0" baseline="0">
                <a:solidFill>
                  <a:schemeClr val="bg1"/>
                </a:solidFill>
              </a:defRPr>
            </a:lvl1pPr>
          </a:lstStyle>
          <a:p>
            <a:r>
              <a:rPr lang="en-US" dirty="0"/>
              <a:t>Lesson Title</a:t>
            </a:r>
          </a:p>
        </p:txBody>
      </p:sp>
    </p:spTree>
    <p:extLst>
      <p:ext uri="{BB962C8B-B14F-4D97-AF65-F5344CB8AC3E}">
        <p14:creationId xmlns:p14="http://schemas.microsoft.com/office/powerpoint/2010/main" val="7542163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_Multimedia">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5" hasCustomPrompt="1"/>
          </p:nvPr>
        </p:nvSpPr>
        <p:spPr>
          <a:xfrm>
            <a:off x="762000" y="26289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a:t>Topic</a:t>
            </a:r>
          </a:p>
        </p:txBody>
      </p:sp>
      <p:sp>
        <p:nvSpPr>
          <p:cNvPr id="28" name="Text Placeholder 2"/>
          <p:cNvSpPr>
            <a:spLocks noGrp="1"/>
          </p:cNvSpPr>
          <p:nvPr>
            <p:ph type="body" sz="quarter" idx="16" hasCustomPrompt="1"/>
          </p:nvPr>
        </p:nvSpPr>
        <p:spPr>
          <a:xfrm>
            <a:off x="4343400" y="26289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a:t>Topic</a:t>
            </a:r>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pic>
        <p:nvPicPr>
          <p:cNvPr id="13" name="Picture 12" descr="mm white.png"/>
          <p:cNvPicPr>
            <a:picLocks noChangeAspect="1"/>
          </p:cNvPicPr>
          <p:nvPr/>
        </p:nvPicPr>
        <p:blipFill>
          <a:blip r:embed="rId2" cstate="print"/>
          <a:stretch>
            <a:fillRect/>
          </a:stretch>
        </p:blipFill>
        <p:spPr>
          <a:xfrm>
            <a:off x="8458200" y="209551"/>
            <a:ext cx="457200" cy="471638"/>
          </a:xfrm>
          <a:prstGeom prst="rect">
            <a:avLst/>
          </a:prstGeom>
        </p:spPr>
      </p:pic>
      <p:sp>
        <p:nvSpPr>
          <p:cNvPr id="11" name="TextBox 10"/>
          <p:cNvSpPr txBox="1"/>
          <p:nvPr/>
        </p:nvSpPr>
        <p:spPr>
          <a:xfrm>
            <a:off x="839988" y="542114"/>
            <a:ext cx="7288012" cy="276999"/>
          </a:xfrm>
          <a:prstGeom prst="rect">
            <a:avLst/>
          </a:prstGeom>
          <a:noFill/>
        </p:spPr>
        <p:txBody>
          <a:bodyPr wrap="square" rtlCol="0" anchor="b">
            <a:spAutoFit/>
          </a:bodyPr>
          <a:lstStyle/>
          <a:p>
            <a:pPr algn="l">
              <a:spcBef>
                <a:spcPts val="573"/>
              </a:spcBef>
            </a:pPr>
            <a:r>
              <a:rPr lang="en-US" sz="1200" baseline="0" dirty="0">
                <a:solidFill>
                  <a:schemeClr val="bg1"/>
                </a:solidFill>
                <a:latin typeface="+mn-lt"/>
              </a:rPr>
              <a:t>LESSON # Lesson Title</a:t>
            </a:r>
          </a:p>
        </p:txBody>
      </p:sp>
      <p:sp>
        <p:nvSpPr>
          <p:cNvPr id="15" name="Text Placeholder 15"/>
          <p:cNvSpPr>
            <a:spLocks noGrp="1"/>
          </p:cNvSpPr>
          <p:nvPr>
            <p:ph type="body" idx="18" hasCustomPrompt="1"/>
          </p:nvPr>
        </p:nvSpPr>
        <p:spPr>
          <a:xfrm>
            <a:off x="754905" y="1441619"/>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err="1"/>
              <a:t>ModuleTitle</a:t>
            </a:r>
            <a:endParaRPr lang="en-US" dirty="0"/>
          </a:p>
        </p:txBody>
      </p:sp>
      <p:sp>
        <p:nvSpPr>
          <p:cNvPr id="16" name="TextBox 15"/>
          <p:cNvSpPr txBox="1"/>
          <p:nvPr/>
        </p:nvSpPr>
        <p:spPr>
          <a:xfrm>
            <a:off x="754913" y="786812"/>
            <a:ext cx="8208335" cy="769441"/>
          </a:xfrm>
          <a:prstGeom prst="rect">
            <a:avLst/>
          </a:prstGeom>
          <a:noFill/>
        </p:spPr>
        <p:txBody>
          <a:bodyPr wrap="square" rtlCol="0">
            <a:spAutoFit/>
          </a:bodyPr>
          <a:lstStyle/>
          <a:p>
            <a:r>
              <a:rPr lang="en-US" sz="4400" dirty="0">
                <a:solidFill>
                  <a:schemeClr val="bg2"/>
                </a:solidFill>
              </a:rPr>
              <a:t>Multimedia Module</a:t>
            </a:r>
          </a:p>
        </p:txBody>
      </p:sp>
    </p:spTree>
    <p:extLst>
      <p:ext uri="{BB962C8B-B14F-4D97-AF65-F5344CB8AC3E}">
        <p14:creationId xmlns:p14="http://schemas.microsoft.com/office/powerpoint/2010/main" val="41373775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3_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Master title style</a:t>
            </a:r>
          </a:p>
        </p:txBody>
      </p:sp>
      <p:sp>
        <p:nvSpPr>
          <p:cNvPr id="3" name="Content Placeholder 2"/>
          <p:cNvSpPr>
            <a:spLocks noGrp="1"/>
          </p:cNvSpPr>
          <p:nvPr>
            <p:ph idx="1" hasCustomPrompt="1"/>
          </p:nvPr>
        </p:nvSpPr>
        <p:spPr>
          <a:xfrm>
            <a:off x="478333" y="841038"/>
            <a:ext cx="8165605" cy="3711756"/>
          </a:xfrm>
        </p:spPr>
        <p:txBody>
          <a:bodyPr/>
          <a:lstStyle>
            <a:lvl1pPr>
              <a:defRPr b="0" i="0">
                <a:latin typeface="+mn-lt"/>
                <a:cs typeface="Univers LT Std 45 Light"/>
              </a:defRPr>
            </a:lvl1pPr>
            <a:lvl2pPr>
              <a:defRPr b="0" i="0">
                <a:latin typeface="+mn-lt"/>
                <a:cs typeface="Univers LT Std 45 Light"/>
              </a:defRPr>
            </a:lvl2pPr>
            <a:lvl3pPr>
              <a:defRPr b="0" i="0">
                <a:latin typeface="+mn-lt"/>
                <a:cs typeface="Univers LT Std 45 Light"/>
              </a:defRPr>
            </a:lvl3pPr>
            <a:lvl4pPr>
              <a:defRPr sz="1400" b="0" i="0">
                <a:latin typeface="+mn-lt"/>
                <a:cs typeface="Univers LT Std 45 Light"/>
              </a:defRPr>
            </a:lvl4pPr>
            <a:lvl5pPr>
              <a:defRPr sz="1400">
                <a:latin typeface="+mn-lt"/>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71639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sson Title - alternate">
    <p:spTree>
      <p:nvGrpSpPr>
        <p:cNvPr id="1" name=""/>
        <p:cNvGrpSpPr/>
        <p:nvPr/>
      </p:nvGrpSpPr>
      <p:grpSpPr>
        <a:xfrm>
          <a:off x="0" y="0"/>
          <a:ext cx="0" cy="0"/>
          <a:chOff x="0" y="0"/>
          <a:chExt cx="0" cy="0"/>
        </a:xfrm>
      </p:grpSpPr>
      <p:sp>
        <p:nvSpPr>
          <p:cNvPr id="9" name="Rectangle 8"/>
          <p:cNvSpPr/>
          <p:nvPr userDrawn="1"/>
        </p:nvSpPr>
        <p:spPr>
          <a:xfrm>
            <a:off x="0" y="0"/>
            <a:ext cx="9144000" cy="51435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4"/>
            <a:ext cx="1155438" cy="1273945"/>
          </a:xfrm>
          <a:prstGeom prst="rect">
            <a:avLst/>
          </a:prstGeom>
        </p:spPr>
      </p:pic>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5" name="Text Placeholder 14"/>
          <p:cNvSpPr>
            <a:spLocks noGrp="1"/>
          </p:cNvSpPr>
          <p:nvPr>
            <p:ph type="body" sz="quarter" idx="18" hasCustomPrompt="1"/>
          </p:nvPr>
        </p:nvSpPr>
        <p:spPr>
          <a:xfrm>
            <a:off x="4348717" y="3051543"/>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a:t>Subject</a:t>
            </a:r>
          </a:p>
        </p:txBody>
      </p:sp>
      <p:sp>
        <p:nvSpPr>
          <p:cNvPr id="16" name="Text Placeholder 14"/>
          <p:cNvSpPr>
            <a:spLocks noGrp="1"/>
          </p:cNvSpPr>
          <p:nvPr>
            <p:ph type="body" sz="quarter" idx="19" hasCustomPrompt="1"/>
          </p:nvPr>
        </p:nvSpPr>
        <p:spPr>
          <a:xfrm>
            <a:off x="758456" y="3055088"/>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a:t>Subject</a:t>
            </a:r>
          </a:p>
        </p:txBody>
      </p:sp>
      <p:sp>
        <p:nvSpPr>
          <p:cNvPr id="10" name="Text Placeholder 15"/>
          <p:cNvSpPr>
            <a:spLocks noGrp="1"/>
          </p:cNvSpPr>
          <p:nvPr>
            <p:ph type="body" idx="10" hasCustomPrompt="1"/>
          </p:nvPr>
        </p:nvSpPr>
        <p:spPr>
          <a:xfrm>
            <a:off x="762000" y="457200"/>
            <a:ext cx="6997700" cy="762000"/>
          </a:xfrm>
        </p:spPr>
        <p:txBody>
          <a:bodyPr anchor="b">
            <a:noAutofit/>
          </a:bodyPr>
          <a:lstStyle>
            <a:lvl1pPr marL="0" indent="0">
              <a:buNone/>
              <a:defRPr sz="4400" b="0" i="0" baseline="0">
                <a:solidFill>
                  <a:schemeClr val="bg1"/>
                </a:solidFill>
                <a:latin typeface="+mn-lt"/>
              </a:defRPr>
            </a:lvl1pPr>
          </a:lstStyle>
          <a:p>
            <a:pPr lvl="0"/>
            <a:r>
              <a:rPr lang="en-US" dirty="0"/>
              <a:t>Lesson # </a:t>
            </a:r>
          </a:p>
        </p:txBody>
      </p:sp>
      <p:sp>
        <p:nvSpPr>
          <p:cNvPr id="13" name="Title 12"/>
          <p:cNvSpPr>
            <a:spLocks noGrp="1"/>
          </p:cNvSpPr>
          <p:nvPr>
            <p:ph type="title" hasCustomPrompt="1"/>
          </p:nvPr>
        </p:nvSpPr>
        <p:spPr>
          <a:xfrm>
            <a:off x="750391" y="1228009"/>
            <a:ext cx="7053908" cy="515732"/>
          </a:xfrm>
        </p:spPr>
        <p:txBody>
          <a:bodyPr anchor="t"/>
          <a:lstStyle>
            <a:lvl1pPr>
              <a:defRPr spc="0" baseline="0">
                <a:solidFill>
                  <a:schemeClr val="bg1"/>
                </a:solidFill>
              </a:defRPr>
            </a:lvl1pPr>
          </a:lstStyle>
          <a:p>
            <a:r>
              <a:rPr lang="en-US" dirty="0"/>
              <a:t>Lesson Title</a:t>
            </a:r>
          </a:p>
        </p:txBody>
      </p:sp>
    </p:spTree>
    <p:extLst>
      <p:ext uri="{BB962C8B-B14F-4D97-AF65-F5344CB8AC3E}">
        <p14:creationId xmlns:p14="http://schemas.microsoft.com/office/powerpoint/2010/main" val="754216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sson Title alternate 1-column">
    <p:spTree>
      <p:nvGrpSpPr>
        <p:cNvPr id="1" name=""/>
        <p:cNvGrpSpPr/>
        <p:nvPr/>
      </p:nvGrpSpPr>
      <p:grpSpPr>
        <a:xfrm>
          <a:off x="0" y="0"/>
          <a:ext cx="0" cy="0"/>
          <a:chOff x="0" y="0"/>
          <a:chExt cx="0" cy="0"/>
        </a:xfrm>
      </p:grpSpPr>
      <p:sp>
        <p:nvSpPr>
          <p:cNvPr id="9" name="Rectangle 8"/>
          <p:cNvSpPr/>
          <p:nvPr userDrawn="1"/>
        </p:nvSpPr>
        <p:spPr>
          <a:xfrm>
            <a:off x="0" y="0"/>
            <a:ext cx="9144000" cy="51435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4"/>
            <a:ext cx="1155438" cy="1273945"/>
          </a:xfrm>
          <a:prstGeom prst="rect">
            <a:avLst/>
          </a:prstGeom>
        </p:spPr>
      </p:pic>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6" name="Text Placeholder 14"/>
          <p:cNvSpPr>
            <a:spLocks noGrp="1"/>
          </p:cNvSpPr>
          <p:nvPr>
            <p:ph type="body" sz="quarter" idx="19" hasCustomPrompt="1"/>
          </p:nvPr>
        </p:nvSpPr>
        <p:spPr>
          <a:xfrm>
            <a:off x="758456" y="3055088"/>
            <a:ext cx="6988544"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a:t>Subject</a:t>
            </a:r>
          </a:p>
        </p:txBody>
      </p:sp>
      <p:sp>
        <p:nvSpPr>
          <p:cNvPr id="10" name="Text Placeholder 15"/>
          <p:cNvSpPr>
            <a:spLocks noGrp="1"/>
          </p:cNvSpPr>
          <p:nvPr>
            <p:ph type="body" idx="10" hasCustomPrompt="1"/>
          </p:nvPr>
        </p:nvSpPr>
        <p:spPr>
          <a:xfrm>
            <a:off x="762000" y="457200"/>
            <a:ext cx="6997700" cy="762000"/>
          </a:xfrm>
        </p:spPr>
        <p:txBody>
          <a:bodyPr anchor="b">
            <a:noAutofit/>
          </a:bodyPr>
          <a:lstStyle>
            <a:lvl1pPr marL="0" indent="0">
              <a:buNone/>
              <a:defRPr sz="4400" b="0" i="0" baseline="0">
                <a:solidFill>
                  <a:schemeClr val="bg1"/>
                </a:solidFill>
                <a:latin typeface="+mn-lt"/>
              </a:defRPr>
            </a:lvl1pPr>
          </a:lstStyle>
          <a:p>
            <a:pPr lvl="0"/>
            <a:r>
              <a:rPr lang="en-US" dirty="0"/>
              <a:t>Lesson # </a:t>
            </a:r>
          </a:p>
        </p:txBody>
      </p:sp>
      <p:sp>
        <p:nvSpPr>
          <p:cNvPr id="13" name="Title 12"/>
          <p:cNvSpPr>
            <a:spLocks noGrp="1"/>
          </p:cNvSpPr>
          <p:nvPr>
            <p:ph type="title" hasCustomPrompt="1"/>
          </p:nvPr>
        </p:nvSpPr>
        <p:spPr>
          <a:xfrm>
            <a:off x="750391" y="1228009"/>
            <a:ext cx="7053908" cy="515732"/>
          </a:xfrm>
        </p:spPr>
        <p:txBody>
          <a:bodyPr anchor="t"/>
          <a:lstStyle>
            <a:lvl1pPr>
              <a:defRPr spc="0" baseline="0">
                <a:solidFill>
                  <a:schemeClr val="bg1"/>
                </a:solidFill>
              </a:defRPr>
            </a:lvl1pPr>
          </a:lstStyle>
          <a:p>
            <a:r>
              <a:rPr lang="en-US" dirty="0"/>
              <a:t>Lesson Title</a:t>
            </a:r>
          </a:p>
        </p:txBody>
      </p:sp>
    </p:spTree>
    <p:extLst>
      <p:ext uri="{BB962C8B-B14F-4D97-AF65-F5344CB8AC3E}">
        <p14:creationId xmlns:p14="http://schemas.microsoft.com/office/powerpoint/2010/main" val="754216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731520" y="659218"/>
            <a:ext cx="7421527" cy="1435396"/>
          </a:xfrm>
        </p:spPr>
        <p:txBody>
          <a:bodyPr anchor="b">
            <a:noAutofit/>
          </a:bodyPr>
          <a:lstStyle>
            <a:lvl1pPr>
              <a:defRPr sz="4400" spc="0" baseline="0">
                <a:solidFill>
                  <a:srgbClr val="1B5095"/>
                </a:solidFill>
              </a:defRPr>
            </a:lvl1pPr>
          </a:lstStyle>
          <a:p>
            <a:r>
              <a:rPr lang="en-US" dirty="0"/>
              <a:t>Click to add Section Title</a:t>
            </a:r>
          </a:p>
        </p:txBody>
      </p:sp>
      <p:sp>
        <p:nvSpPr>
          <p:cNvPr id="6" name="Rectangle 4"/>
          <p:cNvSpPr txBox="1">
            <a:spLocks noChangeArrowheads="1"/>
          </p:cNvSpPr>
          <p:nvPr/>
        </p:nvSpPr>
        <p:spPr>
          <a:xfrm>
            <a:off x="685800" y="1428753"/>
            <a:ext cx="8170003" cy="723069"/>
          </a:xfrm>
          <a:prstGeom prst="rect">
            <a:avLst/>
          </a:prstGeom>
        </p:spPr>
        <p:txBody>
          <a:bodyPr vert="horz" lIns="91435" tIns="45717" rIns="91435" bIns="45717"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a:lnSpc>
                <a:spcPct val="90000"/>
              </a:lnSpc>
            </a:pPr>
            <a:endParaRPr lang="en-US" sz="5000" dirty="0">
              <a:solidFill>
                <a:schemeClr val="bg1"/>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67511" y="145935"/>
            <a:ext cx="913488" cy="1143917"/>
          </a:xfrm>
          <a:prstGeom prst="rect">
            <a:avLst/>
          </a:prstGeom>
        </p:spPr>
      </p:pic>
      <p:sp>
        <p:nvSpPr>
          <p:cNvPr id="8" name="Text Placeholder 15"/>
          <p:cNvSpPr>
            <a:spLocks noGrp="1"/>
          </p:cNvSpPr>
          <p:nvPr>
            <p:ph type="body" idx="12" hasCustomPrompt="1"/>
          </p:nvPr>
        </p:nvSpPr>
        <p:spPr>
          <a:xfrm>
            <a:off x="731520" y="2190750"/>
            <a:ext cx="7414437" cy="819150"/>
          </a:xfrm>
        </p:spPr>
        <p:txBody>
          <a:bodyPr>
            <a:noAutofit/>
          </a:bodyPr>
          <a:lstStyle>
            <a:lvl1pPr marL="0" indent="0">
              <a:buNone/>
              <a:defRPr sz="2000" b="0" i="0" baseline="0">
                <a:solidFill>
                  <a:srgbClr val="1B5095"/>
                </a:solidFill>
                <a:latin typeface="+mn-lt"/>
              </a:defRPr>
            </a:lvl1pPr>
          </a:lstStyle>
          <a:p>
            <a:pPr lvl="0"/>
            <a:r>
              <a:rPr lang="en-US" dirty="0"/>
              <a:t>Click to add Objective: </a:t>
            </a:r>
          </a:p>
        </p:txBody>
      </p:sp>
      <p:sp>
        <p:nvSpPr>
          <p:cNvPr id="9" name="Text Placeholder 2"/>
          <p:cNvSpPr>
            <a:spLocks noGrp="1"/>
          </p:cNvSpPr>
          <p:nvPr>
            <p:ph type="body" sz="quarter" idx="15" hasCustomPrompt="1"/>
          </p:nvPr>
        </p:nvSpPr>
        <p:spPr>
          <a:xfrm>
            <a:off x="762000" y="33528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a:t>Subject</a:t>
            </a:r>
          </a:p>
        </p:txBody>
      </p:sp>
      <p:sp>
        <p:nvSpPr>
          <p:cNvPr id="10" name="Text Placeholder 2"/>
          <p:cNvSpPr>
            <a:spLocks noGrp="1"/>
          </p:cNvSpPr>
          <p:nvPr>
            <p:ph type="body" sz="quarter" idx="16" hasCustomPrompt="1"/>
          </p:nvPr>
        </p:nvSpPr>
        <p:spPr>
          <a:xfrm>
            <a:off x="4343400" y="33528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a:t>Subject</a:t>
            </a:r>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1-column">
    <p:spTree>
      <p:nvGrpSpPr>
        <p:cNvPr id="1" name=""/>
        <p:cNvGrpSpPr/>
        <p:nvPr/>
      </p:nvGrpSpPr>
      <p:grpSpPr>
        <a:xfrm>
          <a:off x="0" y="0"/>
          <a:ext cx="0" cy="0"/>
          <a:chOff x="0" y="0"/>
          <a:chExt cx="0" cy="0"/>
        </a:xfrm>
      </p:grpSpPr>
      <p:sp>
        <p:nvSpPr>
          <p:cNvPr id="6" name="Rectangle 4"/>
          <p:cNvSpPr txBox="1">
            <a:spLocks noChangeArrowheads="1"/>
          </p:cNvSpPr>
          <p:nvPr/>
        </p:nvSpPr>
        <p:spPr>
          <a:xfrm>
            <a:off x="685800" y="1428753"/>
            <a:ext cx="8170003" cy="723069"/>
          </a:xfrm>
          <a:prstGeom prst="rect">
            <a:avLst/>
          </a:prstGeom>
        </p:spPr>
        <p:txBody>
          <a:bodyPr vert="horz" lIns="91435" tIns="45717" rIns="91435" bIns="45717"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a:lnSpc>
                <a:spcPct val="90000"/>
              </a:lnSpc>
            </a:pPr>
            <a:endParaRPr lang="en-US" sz="5000" dirty="0">
              <a:solidFill>
                <a:schemeClr val="bg1"/>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67511" y="145935"/>
            <a:ext cx="913488" cy="1143917"/>
          </a:xfrm>
          <a:prstGeom prst="rect">
            <a:avLst/>
          </a:prstGeom>
        </p:spPr>
      </p:pic>
      <p:sp>
        <p:nvSpPr>
          <p:cNvPr id="8" name="Text Placeholder 15"/>
          <p:cNvSpPr>
            <a:spLocks noGrp="1"/>
          </p:cNvSpPr>
          <p:nvPr>
            <p:ph type="body" idx="12" hasCustomPrompt="1"/>
          </p:nvPr>
        </p:nvSpPr>
        <p:spPr>
          <a:xfrm>
            <a:off x="731520" y="2190750"/>
            <a:ext cx="7423652" cy="819150"/>
          </a:xfrm>
        </p:spPr>
        <p:txBody>
          <a:bodyPr>
            <a:noAutofit/>
          </a:bodyPr>
          <a:lstStyle>
            <a:lvl1pPr marL="0" indent="0">
              <a:buNone/>
              <a:defRPr sz="2000" b="0" i="0" baseline="0">
                <a:solidFill>
                  <a:srgbClr val="1B5095"/>
                </a:solidFill>
                <a:latin typeface="+mn-lt"/>
              </a:defRPr>
            </a:lvl1pPr>
          </a:lstStyle>
          <a:p>
            <a:pPr lvl="0"/>
            <a:r>
              <a:rPr lang="en-US" dirty="0"/>
              <a:t>Click to add Objective: </a:t>
            </a:r>
          </a:p>
        </p:txBody>
      </p:sp>
      <p:sp>
        <p:nvSpPr>
          <p:cNvPr id="9" name="Text Placeholder 2"/>
          <p:cNvSpPr>
            <a:spLocks noGrp="1"/>
          </p:cNvSpPr>
          <p:nvPr>
            <p:ph type="body" sz="quarter" idx="15" hasCustomPrompt="1"/>
          </p:nvPr>
        </p:nvSpPr>
        <p:spPr>
          <a:xfrm>
            <a:off x="762000" y="3352800"/>
            <a:ext cx="7023100" cy="1200150"/>
          </a:xfrm>
        </p:spPr>
        <p:txBody>
          <a:bodyPr>
            <a:normAutofit/>
          </a:bodyPr>
          <a:lstStyle>
            <a:lvl1pPr marL="342900" indent="-342900">
              <a:buClrTx/>
              <a:buFont typeface="Arial" pitchFamily="34" charset="0"/>
              <a:buChar char="•"/>
              <a:defRPr sz="1600"/>
            </a:lvl1pPr>
            <a:lvl5pPr>
              <a:defRPr sz="1600"/>
            </a:lvl5pPr>
          </a:lstStyle>
          <a:p>
            <a:pPr lvl="0"/>
            <a:r>
              <a:rPr lang="en-US" dirty="0"/>
              <a:t>Subject</a:t>
            </a:r>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0" name="Title 12"/>
          <p:cNvSpPr>
            <a:spLocks noGrp="1"/>
          </p:cNvSpPr>
          <p:nvPr>
            <p:ph type="title" hasCustomPrompt="1"/>
          </p:nvPr>
        </p:nvSpPr>
        <p:spPr>
          <a:xfrm>
            <a:off x="731520" y="659218"/>
            <a:ext cx="7421527" cy="1435396"/>
          </a:xfrm>
        </p:spPr>
        <p:txBody>
          <a:bodyPr anchor="b">
            <a:noAutofit/>
          </a:bodyPr>
          <a:lstStyle>
            <a:lvl1pPr>
              <a:defRPr sz="4400" spc="0" baseline="0">
                <a:solidFill>
                  <a:srgbClr val="1B5095"/>
                </a:solidFill>
              </a:defRPr>
            </a:lvl1pPr>
          </a:lstStyle>
          <a:p>
            <a:r>
              <a:rPr lang="en-US" dirty="0"/>
              <a:t>Click to add Section Title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pic>
        <p:nvPicPr>
          <p:cNvPr id="19" name="Picture 1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6134102" y="1200154"/>
            <a:ext cx="2989155" cy="2141697"/>
          </a:xfrm>
          <a:prstGeom prst="rect">
            <a:avLst/>
          </a:prstGeom>
        </p:spPr>
      </p:pic>
      <p:sp>
        <p:nvSpPr>
          <p:cNvPr id="14" name="Parallelogram 13"/>
          <p:cNvSpPr/>
          <p:nvPr/>
        </p:nvSpPr>
        <p:spPr>
          <a:xfrm>
            <a:off x="-1600200" y="1200150"/>
            <a:ext cx="8991600" cy="21336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pPr algn="ctr"/>
              <a:t>‹#›</a:t>
            </a:fld>
            <a:endParaRPr lang="en-US" dirty="0"/>
          </a:p>
        </p:txBody>
      </p:sp>
      <p:sp>
        <p:nvSpPr>
          <p:cNvPr id="12" name="Text Placeholder 11"/>
          <p:cNvSpPr>
            <a:spLocks noGrp="1"/>
          </p:cNvSpPr>
          <p:nvPr>
            <p:ph type="body" sz="quarter" idx="13" hasCustomPrompt="1"/>
          </p:nvPr>
        </p:nvSpPr>
        <p:spPr>
          <a:xfrm>
            <a:off x="297712" y="3409950"/>
            <a:ext cx="8617688" cy="1295400"/>
          </a:xfrm>
        </p:spPr>
        <p:txBody>
          <a:bodyPr>
            <a:normAutofit/>
          </a:bodyPr>
          <a:lstStyle>
            <a:lvl1pPr marL="0" indent="0">
              <a:buFontTx/>
              <a:buNone/>
              <a:defRPr sz="2000"/>
            </a:lvl1pPr>
            <a:lvl3pPr>
              <a:buNone/>
              <a:defRPr/>
            </a:lvl3pPr>
          </a:lstStyle>
          <a:p>
            <a:pPr lvl="0"/>
            <a:r>
              <a:rPr lang="en-US" dirty="0"/>
              <a:t>Click add Goal</a:t>
            </a:r>
          </a:p>
        </p:txBody>
      </p:sp>
      <p:pic>
        <p:nvPicPr>
          <p:cNvPr id="24" name="Picture 23" descr="student_labview ni blue.png"/>
          <p:cNvPicPr>
            <a:picLocks noChangeAspect="1"/>
          </p:cNvPicPr>
          <p:nvPr/>
        </p:nvPicPr>
        <p:blipFill>
          <a:blip r:embed="rId3" cstate="print"/>
          <a:stretch>
            <a:fillRect/>
          </a:stretch>
        </p:blipFill>
        <p:spPr>
          <a:xfrm>
            <a:off x="8153400" y="285750"/>
            <a:ext cx="804600" cy="685800"/>
          </a:xfrm>
          <a:prstGeom prst="rect">
            <a:avLst/>
          </a:prstGeom>
        </p:spPr>
      </p:pic>
      <p:sp>
        <p:nvSpPr>
          <p:cNvPr id="11" name="Text Placeholder 15"/>
          <p:cNvSpPr>
            <a:spLocks noGrp="1"/>
          </p:cNvSpPr>
          <p:nvPr>
            <p:ph type="body" idx="10" hasCustomPrompt="1"/>
          </p:nvPr>
        </p:nvSpPr>
        <p:spPr>
          <a:xfrm>
            <a:off x="381000" y="1714500"/>
            <a:ext cx="6067425" cy="518338"/>
          </a:xfrm>
        </p:spPr>
        <p:txBody>
          <a:bodyPr>
            <a:noAutofit/>
          </a:bodyPr>
          <a:lstStyle>
            <a:lvl1pPr marL="0" indent="0">
              <a:lnSpc>
                <a:spcPct val="80000"/>
              </a:lnSpc>
              <a:buNone/>
              <a:defRPr sz="4000" b="0" i="0" baseline="0">
                <a:solidFill>
                  <a:schemeClr val="bg1"/>
                </a:solidFill>
                <a:latin typeface="+mn-lt"/>
              </a:defRPr>
            </a:lvl1pPr>
            <a:lvl2pPr marL="0" indent="0">
              <a:buNone/>
              <a:defRPr sz="4400">
                <a:solidFill>
                  <a:schemeClr val="bg1"/>
                </a:solidFill>
              </a:defRPr>
            </a:lvl2pPr>
          </a:lstStyle>
          <a:p>
            <a:pPr lvl="0"/>
            <a:r>
              <a:rPr lang="en-US" dirty="0"/>
              <a:t>Exercise #</a:t>
            </a:r>
          </a:p>
        </p:txBody>
      </p:sp>
      <p:sp>
        <p:nvSpPr>
          <p:cNvPr id="16" name="Title 15"/>
          <p:cNvSpPr>
            <a:spLocks noGrp="1"/>
          </p:cNvSpPr>
          <p:nvPr>
            <p:ph type="title" hasCustomPrompt="1"/>
          </p:nvPr>
        </p:nvSpPr>
        <p:spPr>
          <a:xfrm>
            <a:off x="378251" y="2174287"/>
            <a:ext cx="6096977" cy="536997"/>
          </a:xfrm>
        </p:spPr>
        <p:txBody>
          <a:bodyPr anchor="t"/>
          <a:lstStyle>
            <a:lvl1pPr>
              <a:defRPr spc="0" baseline="0">
                <a:solidFill>
                  <a:schemeClr val="bg1"/>
                </a:solidFill>
              </a:defRPr>
            </a:lvl1pPr>
          </a:lstStyle>
          <a:p>
            <a:r>
              <a:rPr lang="en-US" dirty="0"/>
              <a:t>Exercise Title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xercise Discussion">
    <p:spTree>
      <p:nvGrpSpPr>
        <p:cNvPr id="1" name=""/>
        <p:cNvGrpSpPr/>
        <p:nvPr/>
      </p:nvGrpSpPr>
      <p:grpSpPr>
        <a:xfrm>
          <a:off x="0" y="0"/>
          <a:ext cx="0" cy="0"/>
          <a:chOff x="0" y="0"/>
          <a:chExt cx="0" cy="0"/>
        </a:xfrm>
      </p:grpSpPr>
      <p:pic>
        <p:nvPicPr>
          <p:cNvPr id="9" name="Picture 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6134102" y="1200154"/>
            <a:ext cx="2989155" cy="2141697"/>
          </a:xfrm>
          <a:prstGeom prst="rect">
            <a:avLst/>
          </a:prstGeom>
        </p:spPr>
      </p:pic>
      <p:sp>
        <p:nvSpPr>
          <p:cNvPr id="14" name="Parallelogram 13"/>
          <p:cNvSpPr/>
          <p:nvPr/>
        </p:nvSpPr>
        <p:spPr>
          <a:xfrm>
            <a:off x="-1600200" y="1200150"/>
            <a:ext cx="8991600" cy="21336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 Placeholder 15"/>
          <p:cNvSpPr>
            <a:spLocks noGrp="1"/>
          </p:cNvSpPr>
          <p:nvPr>
            <p:ph type="body" idx="10" hasCustomPrompt="1"/>
          </p:nvPr>
        </p:nvSpPr>
        <p:spPr>
          <a:xfrm>
            <a:off x="381000" y="1714500"/>
            <a:ext cx="6067425" cy="518338"/>
          </a:xfrm>
        </p:spPr>
        <p:txBody>
          <a:bodyPr>
            <a:noAutofit/>
          </a:bodyPr>
          <a:lstStyle>
            <a:lvl1pPr marL="0" indent="0">
              <a:lnSpc>
                <a:spcPct val="80000"/>
              </a:lnSpc>
              <a:buNone/>
              <a:defRPr sz="4000" b="0" i="0" baseline="0">
                <a:solidFill>
                  <a:schemeClr val="bg1"/>
                </a:solidFill>
                <a:latin typeface="+mn-lt"/>
              </a:defRPr>
            </a:lvl1pPr>
            <a:lvl2pPr marL="0" indent="0">
              <a:buNone/>
              <a:defRPr sz="4400">
                <a:solidFill>
                  <a:schemeClr val="bg1"/>
                </a:solidFill>
              </a:defRPr>
            </a:lvl2pPr>
          </a:lstStyle>
          <a:p>
            <a:pPr lvl="0"/>
            <a:r>
              <a:rPr lang="en-US" dirty="0"/>
              <a:t>Exercise #</a:t>
            </a:r>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pPr algn="ctr"/>
              <a:t>‹#›</a:t>
            </a:fld>
            <a:endParaRPr lang="en-US" dirty="0"/>
          </a:p>
        </p:txBody>
      </p:sp>
      <p:sp>
        <p:nvSpPr>
          <p:cNvPr id="12" name="Text Placeholder 11"/>
          <p:cNvSpPr>
            <a:spLocks noGrp="1"/>
          </p:cNvSpPr>
          <p:nvPr>
            <p:ph type="body" sz="quarter" idx="13" hasCustomPrompt="1"/>
          </p:nvPr>
        </p:nvSpPr>
        <p:spPr>
          <a:xfrm>
            <a:off x="304800" y="3409950"/>
            <a:ext cx="8382000" cy="1295400"/>
          </a:xfrm>
        </p:spPr>
        <p:txBody>
          <a:bodyPr>
            <a:normAutofit/>
          </a:bodyPr>
          <a:lstStyle>
            <a:lvl1pPr marL="228600" indent="-228600">
              <a:buFont typeface="Arial" pitchFamily="34" charset="0"/>
              <a:buNone/>
              <a:defRPr sz="1800" baseline="0"/>
            </a:lvl1pPr>
          </a:lstStyle>
          <a:p>
            <a:pPr lvl="0"/>
            <a:r>
              <a:rPr lang="en-US" dirty="0"/>
              <a:t>Click to add discussion question(s)</a:t>
            </a:r>
          </a:p>
        </p:txBody>
      </p:sp>
      <p:pic>
        <p:nvPicPr>
          <p:cNvPr id="15" name="Picture 14" descr="group activity ni blue.png"/>
          <p:cNvPicPr>
            <a:picLocks noChangeAspect="1"/>
          </p:cNvPicPr>
          <p:nvPr/>
        </p:nvPicPr>
        <p:blipFill>
          <a:blip r:embed="rId3" cstate="print"/>
          <a:stretch>
            <a:fillRect/>
          </a:stretch>
        </p:blipFill>
        <p:spPr>
          <a:xfrm>
            <a:off x="8153400" y="209550"/>
            <a:ext cx="610547" cy="762000"/>
          </a:xfrm>
          <a:prstGeom prst="rect">
            <a:avLst/>
          </a:prstGeom>
        </p:spPr>
      </p:pic>
      <p:sp>
        <p:nvSpPr>
          <p:cNvPr id="11" name="Title 15"/>
          <p:cNvSpPr>
            <a:spLocks noGrp="1"/>
          </p:cNvSpPr>
          <p:nvPr>
            <p:ph type="title" hasCustomPrompt="1"/>
          </p:nvPr>
        </p:nvSpPr>
        <p:spPr>
          <a:xfrm>
            <a:off x="378251" y="2174287"/>
            <a:ext cx="6096977" cy="536997"/>
          </a:xfrm>
        </p:spPr>
        <p:txBody>
          <a:bodyPr anchor="t"/>
          <a:lstStyle>
            <a:lvl1pPr>
              <a:defRPr spc="0" baseline="0">
                <a:solidFill>
                  <a:schemeClr val="bg1"/>
                </a:solidFill>
              </a:defRPr>
            </a:lvl1pPr>
          </a:lstStyle>
          <a:p>
            <a:r>
              <a:rPr lang="en-US" dirty="0"/>
              <a:t>Exercise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19934"/>
            <a:ext cx="8170003" cy="723069"/>
          </a:xfrm>
          <a:prstGeom prst="rect">
            <a:avLst/>
          </a:prstGeom>
        </p:spPr>
        <p:txBody>
          <a:bodyPr vert="horz" lIns="91435" tIns="45717" rIns="91435" bIns="45717" rtlCol="0" anchor="ctr">
            <a:normAutofit/>
          </a:bodyPr>
          <a:lstStyle/>
          <a:p>
            <a:r>
              <a:rPr lang="en-US" dirty="0" err="1"/>
              <a:t>CustEd</a:t>
            </a:r>
            <a:r>
              <a:rPr lang="en-US" dirty="0"/>
              <a:t> Slides</a:t>
            </a:r>
          </a:p>
        </p:txBody>
      </p:sp>
      <p:sp>
        <p:nvSpPr>
          <p:cNvPr id="3" name="Text Placeholder 2"/>
          <p:cNvSpPr>
            <a:spLocks noGrp="1"/>
          </p:cNvSpPr>
          <p:nvPr>
            <p:ph type="body" idx="1"/>
          </p:nvPr>
        </p:nvSpPr>
        <p:spPr>
          <a:xfrm>
            <a:off x="457200" y="1143000"/>
            <a:ext cx="8165605" cy="3486150"/>
          </a:xfrm>
          <a:prstGeom prst="rect">
            <a:avLst/>
          </a:prstGeom>
        </p:spPr>
        <p:txBody>
          <a:bodyPr vert="horz" lIns="91435" tIns="45717" rIns="91435" bIns="45717" rtlCol="0">
            <a:normAutofit/>
          </a:bodyPr>
          <a:lstStyle/>
          <a:p>
            <a:pPr lvl="0"/>
            <a:r>
              <a:rPr lang="en-US" dirty="0"/>
              <a:t>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p:cNvSpPr txBox="1"/>
          <p:nvPr/>
        </p:nvSpPr>
        <p:spPr>
          <a:xfrm>
            <a:off x="8978850" y="3829594"/>
            <a:ext cx="129848" cy="434223"/>
          </a:xfrm>
          <a:prstGeom prst="rect">
            <a:avLst/>
          </a:prstGeom>
          <a:noFill/>
        </p:spPr>
        <p:txBody>
          <a:bodyPr wrap="none" lIns="64264" tIns="32132" rIns="64264" bIns="32132" rtlCol="0">
            <a:spAutoFit/>
          </a:bodyPr>
          <a:lstStyle/>
          <a:p>
            <a:endParaRPr lang="en-US" dirty="0">
              <a:solidFill>
                <a:prstClr val="black"/>
              </a:solidFill>
            </a:endParaRPr>
          </a:p>
        </p:txBody>
      </p:sp>
      <p:sp>
        <p:nvSpPr>
          <p:cNvPr id="8" name="TextBox 7"/>
          <p:cNvSpPr txBox="1"/>
          <p:nvPr/>
        </p:nvSpPr>
        <p:spPr>
          <a:xfrm>
            <a:off x="9469744" y="5369463"/>
            <a:ext cx="129848" cy="434223"/>
          </a:xfrm>
          <a:prstGeom prst="rect">
            <a:avLst/>
          </a:prstGeom>
          <a:noFill/>
        </p:spPr>
        <p:txBody>
          <a:bodyPr wrap="none" lIns="64264" tIns="32132" rIns="64264" bIns="32132" rtlCol="0">
            <a:spAutoFit/>
          </a:bodyPr>
          <a:lstStyle/>
          <a:p>
            <a:endParaRPr lang="en-US" dirty="0">
              <a:solidFill>
                <a:prstClr val="black"/>
              </a:solidFill>
            </a:endParaRPr>
          </a:p>
        </p:txBody>
      </p:sp>
      <p:sp>
        <p:nvSpPr>
          <p:cNvPr id="11" name="TextBox 10"/>
          <p:cNvSpPr txBox="1"/>
          <p:nvPr/>
        </p:nvSpPr>
        <p:spPr>
          <a:xfrm>
            <a:off x="9746430" y="1526485"/>
            <a:ext cx="129848" cy="434223"/>
          </a:xfrm>
          <a:prstGeom prst="rect">
            <a:avLst/>
          </a:prstGeom>
          <a:noFill/>
        </p:spPr>
        <p:txBody>
          <a:bodyPr wrap="none" lIns="64264" tIns="32132" rIns="64264" bIns="32132" rtlCol="0">
            <a:spAutoFit/>
          </a:bodyPr>
          <a:lstStyle/>
          <a:p>
            <a:endParaRPr lang="en-US" dirty="0">
              <a:solidFill>
                <a:prstClr val="black"/>
              </a:solidFill>
            </a:endParaRPr>
          </a:p>
        </p:txBody>
      </p:sp>
      <p:sp>
        <p:nvSpPr>
          <p:cNvPr id="13" name="TextBox 12"/>
          <p:cNvSpPr txBox="1"/>
          <p:nvPr/>
        </p:nvSpPr>
        <p:spPr>
          <a:xfrm>
            <a:off x="-160688" y="3052965"/>
            <a:ext cx="129848" cy="434223"/>
          </a:xfrm>
          <a:prstGeom prst="rect">
            <a:avLst/>
          </a:prstGeom>
          <a:noFill/>
        </p:spPr>
        <p:txBody>
          <a:bodyPr wrap="none" lIns="64264" tIns="32132" rIns="64264" bIns="32132" rtlCol="0">
            <a:spAutoFit/>
          </a:bodyPr>
          <a:lstStyle/>
          <a:p>
            <a:endParaRPr lang="en-US" dirty="0">
              <a:solidFill>
                <a:prstClr val="black"/>
              </a:solidFill>
            </a:endParaRPr>
          </a:p>
        </p:txBody>
      </p:sp>
      <p:sp>
        <p:nvSpPr>
          <p:cNvPr id="9" name="Slide Number Placeholder 8"/>
          <p:cNvSpPr>
            <a:spLocks noGrp="1"/>
          </p:cNvSpPr>
          <p:nvPr>
            <p:ph type="sldNum" sz="quarter" idx="4"/>
          </p:nvPr>
        </p:nvSpPr>
        <p:spPr>
          <a:xfrm>
            <a:off x="8534400" y="4767263"/>
            <a:ext cx="457200" cy="274637"/>
          </a:xfrm>
          <a:prstGeom prst="rect">
            <a:avLst/>
          </a:prstGeom>
        </p:spPr>
        <p:txBody>
          <a:bodyPr vert="horz" lIns="91440" tIns="45720" rIns="91440" bIns="45720" rtlCol="0" anchor="ctr"/>
          <a:lstStyle>
            <a:lvl1pPr algn="r">
              <a:defRPr sz="1200">
                <a:solidFill>
                  <a:schemeClr val="tx1">
                    <a:tint val="75000"/>
                  </a:schemeClr>
                </a:solidFill>
                <a:latin typeface="Univers" pitchFamily="34" charset="0"/>
              </a:defRPr>
            </a:lvl1pPr>
          </a:lstStyle>
          <a:p>
            <a:pPr algn="ctr"/>
            <a:fld id="{F7BDED22-11C7-456A-B829-4ED810F305A6}" type="slidenum">
              <a:rPr lang="en-US" smtClean="0"/>
              <a:pPr algn="ctr"/>
              <a:t>‹#›</a:t>
            </a:fld>
            <a:endParaRPr lang="en-US" dirty="0"/>
          </a:p>
        </p:txBody>
      </p:sp>
    </p:spTree>
    <p:extLst>
      <p:ext uri="{BB962C8B-B14F-4D97-AF65-F5344CB8AC3E}">
        <p14:creationId xmlns:p14="http://schemas.microsoft.com/office/powerpoint/2010/main" val="79460483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714" r:id="rId3"/>
    <p:sldLayoutId id="2147483715" r:id="rId4"/>
    <p:sldLayoutId id="2147483716" r:id="rId5"/>
    <p:sldLayoutId id="2147483724" r:id="rId6"/>
    <p:sldLayoutId id="2147483717" r:id="rId7"/>
    <p:sldLayoutId id="2147483725" r:id="rId8"/>
    <p:sldLayoutId id="2147483687" r:id="rId9"/>
    <p:sldLayoutId id="2147483727" r:id="rId10"/>
    <p:sldLayoutId id="2147483729" r:id="rId11"/>
    <p:sldLayoutId id="2147483688" r:id="rId12"/>
    <p:sldLayoutId id="2147483689" r:id="rId13"/>
    <p:sldLayoutId id="2147483726" r:id="rId14"/>
    <p:sldLayoutId id="2147483690" r:id="rId15"/>
    <p:sldLayoutId id="2147483719" r:id="rId16"/>
    <p:sldLayoutId id="2147483691" r:id="rId17"/>
    <p:sldLayoutId id="2147483720" r:id="rId18"/>
    <p:sldLayoutId id="2147483692" r:id="rId19"/>
    <p:sldLayoutId id="2147483721" r:id="rId20"/>
    <p:sldLayoutId id="2147483713" r:id="rId21"/>
    <p:sldLayoutId id="2147483722" r:id="rId22"/>
    <p:sldLayoutId id="2147483718" r:id="rId23"/>
    <p:sldLayoutId id="2147483723" r:id="rId24"/>
    <p:sldLayoutId id="2147483730" r:id="rId25"/>
    <p:sldLayoutId id="2147483712" r:id="rId26"/>
    <p:sldLayoutId id="2147483731" r:id="rId27"/>
    <p:sldLayoutId id="2147483696" r:id="rId28"/>
    <p:sldLayoutId id="2147483732" r:id="rId29"/>
    <p:sldLayoutId id="2147483733" r:id="rId30"/>
    <p:sldLayoutId id="2147483735" r:id="rId31"/>
  </p:sldLayoutIdLst>
  <p:hf hdr="0" dt="0"/>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Univers Com 45 Light" pitchFamily="34" charset="0"/>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7213" indent="171450" algn="l" defTabSz="457174" rtl="0" eaLnBrk="1" latinLnBrk="0" hangingPunct="1">
        <a:spcBef>
          <a:spcPct val="20000"/>
        </a:spcBef>
        <a:buClr>
          <a:schemeClr val="bg1">
            <a:lumMod val="50000"/>
          </a:schemeClr>
        </a:buClr>
        <a:buSzPct val="70000"/>
        <a:buFont typeface="Courier New" pitchFamily="49" charset="0"/>
        <a:buChar char="o"/>
        <a:defRPr sz="1200" kern="1200" baseline="0">
          <a:solidFill>
            <a:schemeClr val="tx1"/>
          </a:solidFill>
          <a:latin typeface="+mn-lt"/>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0.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0.xml"/><Relationship Id="rId1" Type="http://schemas.openxmlformats.org/officeDocument/2006/relationships/tags" Target="../tags/tag3.xml"/><Relationship Id="rId4" Type="http://schemas.openxmlformats.org/officeDocument/2006/relationships/hyperlink" Target="https://github.com/pythonnet/pythonnet.github.io"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0.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0.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a:t>Python interfacing NI VeriStand</a:t>
            </a:r>
            <a:endParaRPr lang="de-DE"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9994" y="2506029"/>
            <a:ext cx="3205114" cy="1602557"/>
          </a:xfrm>
          <a:prstGeom prst="rect">
            <a:avLst/>
          </a:prstGeom>
        </p:spPr>
      </p:pic>
      <p:pic>
        <p:nvPicPr>
          <p:cNvPr id="6" name="Picture 5"/>
          <p:cNvPicPr>
            <a:picLocks noChangeAspect="1"/>
          </p:cNvPicPr>
          <p:nvPr/>
        </p:nvPicPr>
        <p:blipFill>
          <a:blip r:embed="rId3"/>
          <a:stretch>
            <a:fillRect/>
          </a:stretch>
        </p:blipFill>
        <p:spPr>
          <a:xfrm>
            <a:off x="1374305" y="2506029"/>
            <a:ext cx="2802674" cy="57303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platzhalter 16"/>
          <p:cNvSpPr>
            <a:spLocks noGrp="1"/>
          </p:cNvSpPr>
          <p:nvPr>
            <p:ph type="body" sz="quarter" idx="13"/>
          </p:nvPr>
        </p:nvSpPr>
        <p:spPr/>
        <p:txBody>
          <a:bodyPr/>
          <a:lstStyle/>
          <a:p>
            <a:r>
              <a:rPr lang="de-DE" dirty="0" err="1"/>
              <a:t>Understand</a:t>
            </a:r>
            <a:r>
              <a:rPr lang="de-DE" dirty="0"/>
              <a:t> </a:t>
            </a:r>
            <a:r>
              <a:rPr lang="de-DE" dirty="0" err="1"/>
              <a:t>the</a:t>
            </a:r>
            <a:r>
              <a:rPr lang="de-DE" dirty="0"/>
              <a:t> </a:t>
            </a:r>
            <a:r>
              <a:rPr lang="de-DE" dirty="0" err="1"/>
              <a:t>basic</a:t>
            </a:r>
            <a:r>
              <a:rPr lang="de-DE" dirty="0"/>
              <a:t> </a:t>
            </a:r>
            <a:r>
              <a:rPr lang="de-DE" dirty="0" err="1"/>
              <a:t>steps</a:t>
            </a:r>
            <a:r>
              <a:rPr lang="de-DE" dirty="0"/>
              <a:t> </a:t>
            </a:r>
            <a:r>
              <a:rPr lang="de-DE" dirty="0" err="1"/>
              <a:t>needed</a:t>
            </a:r>
            <a:r>
              <a:rPr lang="de-DE" dirty="0"/>
              <a:t> </a:t>
            </a:r>
            <a:r>
              <a:rPr lang="de-DE" dirty="0" err="1"/>
              <a:t>to</a:t>
            </a:r>
            <a:r>
              <a:rPr lang="de-DE" dirty="0"/>
              <a:t> </a:t>
            </a:r>
            <a:r>
              <a:rPr lang="de-DE" dirty="0" err="1"/>
              <a:t>access</a:t>
            </a:r>
            <a:r>
              <a:rPr lang="de-DE" dirty="0"/>
              <a:t> VeriStand </a:t>
            </a:r>
            <a:r>
              <a:rPr lang="de-DE" dirty="0" err="1"/>
              <a:t>using</a:t>
            </a:r>
            <a:r>
              <a:rPr lang="de-DE" dirty="0"/>
              <a:t> an .NET API </a:t>
            </a:r>
            <a:r>
              <a:rPr lang="de-DE" dirty="0" err="1"/>
              <a:t>and</a:t>
            </a:r>
            <a:r>
              <a:rPr lang="de-DE" dirty="0"/>
              <a:t> ASAM XIL API </a:t>
            </a:r>
            <a:r>
              <a:rPr lang="de-DE" dirty="0" err="1"/>
              <a:t>from</a:t>
            </a:r>
            <a:r>
              <a:rPr lang="de-DE" dirty="0"/>
              <a:t> Python.</a:t>
            </a:r>
          </a:p>
        </p:txBody>
      </p:sp>
      <p:sp>
        <p:nvSpPr>
          <p:cNvPr id="16" name="Textplatzhalter 15"/>
          <p:cNvSpPr>
            <a:spLocks noGrp="1"/>
          </p:cNvSpPr>
          <p:nvPr>
            <p:ph type="body" idx="10"/>
          </p:nvPr>
        </p:nvSpPr>
        <p:spPr/>
        <p:txBody>
          <a:bodyPr/>
          <a:lstStyle/>
          <a:p>
            <a:endParaRPr lang="de-DE"/>
          </a:p>
        </p:txBody>
      </p:sp>
      <p:sp>
        <p:nvSpPr>
          <p:cNvPr id="15" name="Titel 14"/>
          <p:cNvSpPr>
            <a:spLocks noGrp="1"/>
          </p:cNvSpPr>
          <p:nvPr>
            <p:ph type="title"/>
          </p:nvPr>
        </p:nvSpPr>
        <p:spPr/>
        <p:txBody>
          <a:bodyPr>
            <a:normAutofit fontScale="90000"/>
          </a:bodyPr>
          <a:lstStyle/>
          <a:p>
            <a:r>
              <a:rPr lang="de-DE" dirty="0" err="1"/>
              <a:t>Running</a:t>
            </a:r>
            <a:r>
              <a:rPr lang="de-DE" dirty="0"/>
              <a:t> a simple </a:t>
            </a:r>
            <a:r>
              <a:rPr lang="en-US" dirty="0"/>
              <a:t>Python example calling ASAM XIL API</a:t>
            </a:r>
            <a:br>
              <a:rPr lang="de-DE" dirty="0"/>
            </a:br>
            <a:endParaRPr lang="de-DE" dirty="0"/>
          </a:p>
        </p:txBody>
      </p:sp>
    </p:spTree>
    <p:extLst>
      <p:ext uri="{BB962C8B-B14F-4D97-AF65-F5344CB8AC3E}">
        <p14:creationId xmlns:p14="http://schemas.microsoft.com/office/powerpoint/2010/main" val="599454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sz="quarter" idx="15"/>
          </p:nvPr>
        </p:nvSpPr>
        <p:spPr/>
        <p:txBody>
          <a:bodyPr>
            <a:normAutofit/>
          </a:bodyPr>
          <a:lstStyle/>
          <a:p>
            <a:r>
              <a:rPr lang="en-US" dirty="0"/>
              <a:t>Python is an interpreted, object-oriented, high-level programming language with dynamic semantic. Since its first release in 1991, Python has grown in popularity and it is now used in a wide range of applications</a:t>
            </a:r>
          </a:p>
          <a:p>
            <a:r>
              <a:rPr lang="en-US" dirty="0"/>
              <a:t>What makes Python such a great programming language are its simplicity and easy-to-learn syntax and readability (some say "it is written in plain English"), all combined with great versatility and capabilities.</a:t>
            </a:r>
            <a:endParaRPr lang="de-DE" dirty="0"/>
          </a:p>
        </p:txBody>
      </p:sp>
      <p:sp>
        <p:nvSpPr>
          <p:cNvPr id="3" name="Textplatzhalter 2"/>
          <p:cNvSpPr>
            <a:spLocks noGrp="1"/>
          </p:cNvSpPr>
          <p:nvPr>
            <p:ph type="body" sz="quarter" idx="13"/>
          </p:nvPr>
        </p:nvSpPr>
        <p:spPr/>
        <p:txBody>
          <a:bodyPr/>
          <a:lstStyle/>
          <a:p>
            <a:endParaRPr lang="de-DE"/>
          </a:p>
        </p:txBody>
      </p:sp>
      <p:sp>
        <p:nvSpPr>
          <p:cNvPr id="2" name="Titel 1"/>
          <p:cNvSpPr>
            <a:spLocks noGrp="1"/>
          </p:cNvSpPr>
          <p:nvPr>
            <p:ph type="title"/>
          </p:nvPr>
        </p:nvSpPr>
        <p:spPr/>
        <p:txBody>
          <a:bodyPr>
            <a:normAutofit/>
          </a:bodyPr>
          <a:lstStyle/>
          <a:p>
            <a:r>
              <a:rPr lang="en-US" dirty="0"/>
              <a:t>Motivation - why Python?</a:t>
            </a:r>
          </a:p>
        </p:txBody>
      </p:sp>
    </p:spTree>
    <p:custDataLst>
      <p:tags r:id="rId1"/>
    </p:custDataLst>
    <p:extLst>
      <p:ext uri="{BB962C8B-B14F-4D97-AF65-F5344CB8AC3E}">
        <p14:creationId xmlns:p14="http://schemas.microsoft.com/office/powerpoint/2010/main" val="843971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sz="quarter" idx="15"/>
          </p:nvPr>
        </p:nvSpPr>
        <p:spPr/>
        <p:txBody>
          <a:bodyPr>
            <a:normAutofit fontScale="92500" lnSpcReduction="10000"/>
          </a:bodyPr>
          <a:lstStyle/>
          <a:p>
            <a:pPr marL="0" indent="0">
              <a:buNone/>
            </a:pPr>
            <a:r>
              <a:rPr lang="en-US" dirty="0"/>
              <a:t>Python for .NET (</a:t>
            </a:r>
            <a:r>
              <a:rPr lang="en-US" dirty="0" err="1"/>
              <a:t>pythonnet</a:t>
            </a:r>
            <a:r>
              <a:rPr lang="en-US" dirty="0"/>
              <a:t>) is a package that gives Python programmers nearly seamless integration with the .NET 4.0+ Common Language Runtime (CLR) on Windows and Mono runtime on Linux and OSX. </a:t>
            </a:r>
          </a:p>
          <a:p>
            <a:pPr marL="0" indent="0">
              <a:buNone/>
            </a:pPr>
            <a:r>
              <a:rPr lang="en-US" dirty="0"/>
              <a:t>Python for .NET provides a powerful application scripting tool for .NET developers. Using this package you can script .NET applications or build entire applications in Python, using .NET services and components written in any language that targets the CLR (C#, VB.NET, F#, C++/CLI).</a:t>
            </a:r>
          </a:p>
          <a:p>
            <a:pPr marL="0" indent="0">
              <a:buNone/>
            </a:pPr>
            <a:r>
              <a:rPr lang="en-US" dirty="0">
                <a:hlinkClick r:id="rId4"/>
              </a:rPr>
              <a:t>https://github.com/pythonnet/pythonnet.github.io</a:t>
            </a:r>
            <a:r>
              <a:rPr lang="en-US" dirty="0"/>
              <a:t> </a:t>
            </a:r>
          </a:p>
          <a:p>
            <a:pPr marL="0" indent="0">
              <a:buNone/>
            </a:pPr>
            <a:endParaRPr lang="en-US" dirty="0"/>
          </a:p>
          <a:p>
            <a:endParaRPr lang="de-DE" dirty="0"/>
          </a:p>
        </p:txBody>
      </p:sp>
      <p:sp>
        <p:nvSpPr>
          <p:cNvPr id="3" name="Textplatzhalter 2"/>
          <p:cNvSpPr>
            <a:spLocks noGrp="1"/>
          </p:cNvSpPr>
          <p:nvPr>
            <p:ph type="body" sz="quarter" idx="13"/>
          </p:nvPr>
        </p:nvSpPr>
        <p:spPr/>
        <p:txBody>
          <a:bodyPr/>
          <a:lstStyle/>
          <a:p>
            <a:endParaRPr lang="de-DE"/>
          </a:p>
        </p:txBody>
      </p:sp>
      <p:sp>
        <p:nvSpPr>
          <p:cNvPr id="2" name="Titel 1"/>
          <p:cNvSpPr>
            <a:spLocks noGrp="1"/>
          </p:cNvSpPr>
          <p:nvPr>
            <p:ph type="title"/>
          </p:nvPr>
        </p:nvSpPr>
        <p:spPr/>
        <p:txBody>
          <a:bodyPr>
            <a:normAutofit/>
          </a:bodyPr>
          <a:lstStyle/>
          <a:p>
            <a:r>
              <a:rPr lang="en-US" dirty="0"/>
              <a:t>Python for .NET</a:t>
            </a:r>
          </a:p>
        </p:txBody>
      </p:sp>
    </p:spTree>
    <p:custDataLst>
      <p:tags r:id="rId1"/>
    </p:custDataLst>
    <p:extLst>
      <p:ext uri="{BB962C8B-B14F-4D97-AF65-F5344CB8AC3E}">
        <p14:creationId xmlns:p14="http://schemas.microsoft.com/office/powerpoint/2010/main" val="3580124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sz="quarter" idx="15"/>
          </p:nvPr>
        </p:nvSpPr>
        <p:spPr>
          <a:xfrm>
            <a:off x="457199" y="1130300"/>
            <a:ext cx="8423453" cy="3498850"/>
          </a:xfrm>
        </p:spPr>
        <p:txBody>
          <a:bodyPr/>
          <a:lstStyle/>
          <a:p>
            <a:endParaRPr lang="en-US" dirty="0"/>
          </a:p>
          <a:p>
            <a:pPr marL="0" indent="0">
              <a:buNone/>
            </a:pPr>
            <a:r>
              <a:rPr lang="en-US" dirty="0"/>
              <a:t>Python – </a:t>
            </a:r>
            <a:r>
              <a:rPr lang="en-US" dirty="0" err="1"/>
              <a:t>Pythonnet</a:t>
            </a:r>
            <a:r>
              <a:rPr lang="en-US" dirty="0"/>
              <a:t> – </a:t>
            </a:r>
            <a:r>
              <a:rPr lang="en-US" b="1" dirty="0"/>
              <a:t>ASAM XIL API </a:t>
            </a:r>
            <a:r>
              <a:rPr lang="en-US" dirty="0"/>
              <a:t>– VeriStand gateway</a:t>
            </a:r>
          </a:p>
          <a:p>
            <a:endParaRPr lang="en-US" dirty="0"/>
          </a:p>
          <a:p>
            <a:pPr marL="0" indent="0">
              <a:buNone/>
            </a:pPr>
            <a:r>
              <a:rPr lang="en-US" dirty="0"/>
              <a:t>Python – </a:t>
            </a:r>
            <a:r>
              <a:rPr lang="en-US" dirty="0" err="1"/>
              <a:t>Pythonnet</a:t>
            </a:r>
            <a:r>
              <a:rPr lang="en-US" dirty="0"/>
              <a:t> – </a:t>
            </a:r>
            <a:r>
              <a:rPr lang="en-US" b="1" dirty="0"/>
              <a:t>VeriStand .NET API </a:t>
            </a:r>
            <a:r>
              <a:rPr lang="en-US" dirty="0"/>
              <a:t>– VeriStand gateway</a:t>
            </a:r>
          </a:p>
          <a:p>
            <a:endParaRPr lang="en-US" dirty="0"/>
          </a:p>
          <a:p>
            <a:endParaRPr lang="de-DE" dirty="0"/>
          </a:p>
        </p:txBody>
      </p:sp>
      <p:sp>
        <p:nvSpPr>
          <p:cNvPr id="3" name="Textplatzhalter 2"/>
          <p:cNvSpPr>
            <a:spLocks noGrp="1"/>
          </p:cNvSpPr>
          <p:nvPr>
            <p:ph type="body" sz="quarter" idx="13"/>
          </p:nvPr>
        </p:nvSpPr>
        <p:spPr/>
        <p:txBody>
          <a:bodyPr/>
          <a:lstStyle/>
          <a:p>
            <a:endParaRPr lang="de-DE"/>
          </a:p>
        </p:txBody>
      </p:sp>
      <p:sp>
        <p:nvSpPr>
          <p:cNvPr id="2" name="Titel 1"/>
          <p:cNvSpPr>
            <a:spLocks noGrp="1"/>
          </p:cNvSpPr>
          <p:nvPr>
            <p:ph type="title"/>
          </p:nvPr>
        </p:nvSpPr>
        <p:spPr>
          <a:xfrm>
            <a:off x="368969" y="457200"/>
            <a:ext cx="8590547" cy="579527"/>
          </a:xfrm>
        </p:spPr>
        <p:txBody>
          <a:bodyPr>
            <a:normAutofit/>
          </a:bodyPr>
          <a:lstStyle/>
          <a:p>
            <a:r>
              <a:rPr lang="en-US" dirty="0"/>
              <a:t>2 possible ways to interface VeriStand from Python</a:t>
            </a:r>
          </a:p>
        </p:txBody>
      </p:sp>
    </p:spTree>
    <p:custDataLst>
      <p:tags r:id="rId1"/>
    </p:custDataLst>
    <p:extLst>
      <p:ext uri="{BB962C8B-B14F-4D97-AF65-F5344CB8AC3E}">
        <p14:creationId xmlns:p14="http://schemas.microsoft.com/office/powerpoint/2010/main" val="4064948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sz="quarter" idx="15"/>
          </p:nvPr>
        </p:nvSpPr>
        <p:spPr/>
        <p:txBody>
          <a:bodyPr/>
          <a:lstStyle/>
          <a:p>
            <a:r>
              <a:rPr lang="de-DE" dirty="0" err="1"/>
              <a:t>Pythonnet</a:t>
            </a:r>
            <a:r>
              <a:rPr lang="de-DE" dirty="0"/>
              <a:t> </a:t>
            </a:r>
            <a:r>
              <a:rPr lang="de-DE" dirty="0" err="1"/>
              <a:t>is</a:t>
            </a:r>
            <a:r>
              <a:rPr lang="de-DE" dirty="0"/>
              <a:t> </a:t>
            </a:r>
            <a:r>
              <a:rPr lang="de-DE" dirty="0" err="1"/>
              <a:t>contained</a:t>
            </a:r>
            <a:r>
              <a:rPr lang="de-DE" dirty="0"/>
              <a:t> in </a:t>
            </a:r>
            <a:r>
              <a:rPr lang="de-DE" dirty="0" err="1"/>
              <a:t>PyPI</a:t>
            </a:r>
            <a:endParaRPr lang="de-DE" dirty="0"/>
          </a:p>
          <a:p>
            <a:endParaRPr lang="de-DE" dirty="0"/>
          </a:p>
          <a:p>
            <a:pPr marL="456319" lvl="1" indent="0">
              <a:buNone/>
            </a:pPr>
            <a:r>
              <a:rPr lang="de-DE" sz="3600" dirty="0" err="1"/>
              <a:t>pip</a:t>
            </a:r>
            <a:r>
              <a:rPr lang="de-DE" sz="3600" dirty="0"/>
              <a:t> </a:t>
            </a:r>
            <a:r>
              <a:rPr lang="de-DE" sz="3600" dirty="0" err="1"/>
              <a:t>install</a:t>
            </a:r>
            <a:r>
              <a:rPr lang="de-DE" sz="3600" dirty="0"/>
              <a:t> </a:t>
            </a:r>
            <a:r>
              <a:rPr lang="de-DE" sz="3600" dirty="0" err="1"/>
              <a:t>pythonnet</a:t>
            </a:r>
            <a:endParaRPr lang="de-DE" sz="3600" dirty="0"/>
          </a:p>
          <a:p>
            <a:endParaRPr lang="de-DE" dirty="0"/>
          </a:p>
          <a:p>
            <a:endParaRPr lang="de-DE" dirty="0"/>
          </a:p>
        </p:txBody>
      </p:sp>
      <p:sp>
        <p:nvSpPr>
          <p:cNvPr id="3" name="Textplatzhalter 2"/>
          <p:cNvSpPr>
            <a:spLocks noGrp="1"/>
          </p:cNvSpPr>
          <p:nvPr>
            <p:ph type="body" sz="quarter" idx="13"/>
          </p:nvPr>
        </p:nvSpPr>
        <p:spPr/>
        <p:txBody>
          <a:bodyPr/>
          <a:lstStyle/>
          <a:p>
            <a:endParaRPr lang="de-DE"/>
          </a:p>
        </p:txBody>
      </p:sp>
      <p:sp>
        <p:nvSpPr>
          <p:cNvPr id="2" name="Titel 1"/>
          <p:cNvSpPr>
            <a:spLocks noGrp="1"/>
          </p:cNvSpPr>
          <p:nvPr>
            <p:ph type="title"/>
          </p:nvPr>
        </p:nvSpPr>
        <p:spPr/>
        <p:txBody>
          <a:bodyPr>
            <a:normAutofit/>
          </a:bodyPr>
          <a:lstStyle/>
          <a:p>
            <a:r>
              <a:rPr lang="en-US" dirty="0"/>
              <a:t>Installation</a:t>
            </a:r>
          </a:p>
        </p:txBody>
      </p:sp>
    </p:spTree>
    <p:custDataLst>
      <p:tags r:id="rId1"/>
    </p:custDataLst>
    <p:extLst>
      <p:ext uri="{BB962C8B-B14F-4D97-AF65-F5344CB8AC3E}">
        <p14:creationId xmlns:p14="http://schemas.microsoft.com/office/powerpoint/2010/main" val="2688904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5"/>
          </p:nvPr>
        </p:nvSpPr>
        <p:spPr/>
        <p:txBody>
          <a:bodyPr/>
          <a:lstStyle/>
          <a:p>
            <a:r>
              <a:rPr lang="de-DE" dirty="0" err="1"/>
              <a:t>Running</a:t>
            </a:r>
            <a:r>
              <a:rPr lang="de-DE" dirty="0"/>
              <a:t> simple Python 3 </a:t>
            </a:r>
            <a:r>
              <a:rPr lang="de-DE" dirty="0" err="1"/>
              <a:t>script</a:t>
            </a:r>
            <a:r>
              <a:rPr lang="de-DE" dirty="0"/>
              <a:t> </a:t>
            </a:r>
            <a:r>
              <a:rPr lang="de-DE" dirty="0" err="1"/>
              <a:t>to</a:t>
            </a:r>
            <a:r>
              <a:rPr lang="de-DE" dirty="0"/>
              <a:t> </a:t>
            </a:r>
            <a:r>
              <a:rPr lang="de-DE" dirty="0" err="1"/>
              <a:t>call</a:t>
            </a:r>
            <a:r>
              <a:rPr lang="de-DE" dirty="0"/>
              <a:t> VeriStand .NET API</a:t>
            </a:r>
          </a:p>
        </p:txBody>
      </p:sp>
      <p:sp>
        <p:nvSpPr>
          <p:cNvPr id="3" name="Title 2"/>
          <p:cNvSpPr>
            <a:spLocks noGrp="1"/>
          </p:cNvSpPr>
          <p:nvPr>
            <p:ph type="title"/>
          </p:nvPr>
        </p:nvSpPr>
        <p:spPr/>
        <p:txBody>
          <a:bodyPr/>
          <a:lstStyle/>
          <a:p>
            <a:r>
              <a:rPr lang="en-US" dirty="0"/>
              <a:t>Demos</a:t>
            </a:r>
          </a:p>
        </p:txBody>
      </p:sp>
    </p:spTree>
    <p:extLst>
      <p:ext uri="{BB962C8B-B14F-4D97-AF65-F5344CB8AC3E}">
        <p14:creationId xmlns:p14="http://schemas.microsoft.com/office/powerpoint/2010/main" val="301029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de-DE"/>
          </a:p>
        </p:txBody>
      </p:sp>
      <p:sp>
        <p:nvSpPr>
          <p:cNvPr id="3" name="Title 2"/>
          <p:cNvSpPr>
            <a:spLocks noGrp="1"/>
          </p:cNvSpPr>
          <p:nvPr>
            <p:ph type="title"/>
          </p:nvPr>
        </p:nvSpPr>
        <p:spPr/>
        <p:txBody>
          <a:bodyPr/>
          <a:lstStyle/>
          <a:p>
            <a:r>
              <a:rPr lang="en-US" dirty="0"/>
              <a:t>Python calling VeriStand API</a:t>
            </a:r>
          </a:p>
        </p:txBody>
      </p:sp>
      <p:pic>
        <p:nvPicPr>
          <p:cNvPr id="8" name="Picture 7"/>
          <p:cNvPicPr>
            <a:picLocks noChangeAspect="1"/>
          </p:cNvPicPr>
          <p:nvPr/>
        </p:nvPicPr>
        <p:blipFill>
          <a:blip r:embed="rId3"/>
          <a:stretch>
            <a:fillRect/>
          </a:stretch>
        </p:blipFill>
        <p:spPr>
          <a:xfrm>
            <a:off x="512064" y="1036727"/>
            <a:ext cx="7256678" cy="4018451"/>
          </a:xfrm>
          <a:prstGeom prst="rect">
            <a:avLst/>
          </a:prstGeom>
        </p:spPr>
      </p:pic>
    </p:spTree>
    <p:extLst>
      <p:ext uri="{BB962C8B-B14F-4D97-AF65-F5344CB8AC3E}">
        <p14:creationId xmlns:p14="http://schemas.microsoft.com/office/powerpoint/2010/main" val="114867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5"/>
          </p:nvPr>
        </p:nvSpPr>
        <p:spPr/>
        <p:txBody>
          <a:bodyPr/>
          <a:lstStyle/>
          <a:p>
            <a:r>
              <a:rPr lang="de-DE" dirty="0" err="1"/>
              <a:t>Running</a:t>
            </a:r>
            <a:r>
              <a:rPr lang="de-DE" dirty="0"/>
              <a:t> simple Python 3 </a:t>
            </a:r>
            <a:r>
              <a:rPr lang="de-DE" dirty="0" err="1"/>
              <a:t>script</a:t>
            </a:r>
            <a:r>
              <a:rPr lang="de-DE" dirty="0"/>
              <a:t> </a:t>
            </a:r>
            <a:r>
              <a:rPr lang="de-DE" dirty="0" err="1"/>
              <a:t>to</a:t>
            </a:r>
            <a:r>
              <a:rPr lang="de-DE" dirty="0"/>
              <a:t> </a:t>
            </a:r>
            <a:r>
              <a:rPr lang="de-DE" dirty="0" err="1"/>
              <a:t>call</a:t>
            </a:r>
            <a:r>
              <a:rPr lang="de-DE" dirty="0"/>
              <a:t> ASAM XIL API</a:t>
            </a:r>
          </a:p>
        </p:txBody>
      </p:sp>
      <p:sp>
        <p:nvSpPr>
          <p:cNvPr id="3" name="Title 2"/>
          <p:cNvSpPr>
            <a:spLocks noGrp="1"/>
          </p:cNvSpPr>
          <p:nvPr>
            <p:ph type="title"/>
          </p:nvPr>
        </p:nvSpPr>
        <p:spPr/>
        <p:txBody>
          <a:bodyPr/>
          <a:lstStyle/>
          <a:p>
            <a:r>
              <a:rPr lang="en-US" dirty="0"/>
              <a:t>Demos</a:t>
            </a:r>
          </a:p>
        </p:txBody>
      </p:sp>
    </p:spTree>
    <p:extLst>
      <p:ext uri="{BB962C8B-B14F-4D97-AF65-F5344CB8AC3E}">
        <p14:creationId xmlns:p14="http://schemas.microsoft.com/office/powerpoint/2010/main" val="71902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de-DE"/>
          </a:p>
        </p:txBody>
      </p:sp>
      <p:sp>
        <p:nvSpPr>
          <p:cNvPr id="3" name="Title 2"/>
          <p:cNvSpPr>
            <a:spLocks noGrp="1"/>
          </p:cNvSpPr>
          <p:nvPr>
            <p:ph type="title"/>
          </p:nvPr>
        </p:nvSpPr>
        <p:spPr/>
        <p:txBody>
          <a:bodyPr/>
          <a:lstStyle/>
          <a:p>
            <a:r>
              <a:rPr lang="en-US" dirty="0"/>
              <a:t>Python calling ASAM XIL API</a:t>
            </a:r>
          </a:p>
        </p:txBody>
      </p:sp>
      <p:pic>
        <p:nvPicPr>
          <p:cNvPr id="5" name="Picture 4"/>
          <p:cNvPicPr>
            <a:picLocks noChangeAspect="1"/>
          </p:cNvPicPr>
          <p:nvPr/>
        </p:nvPicPr>
        <p:blipFill>
          <a:blip r:embed="rId3"/>
          <a:stretch>
            <a:fillRect/>
          </a:stretch>
        </p:blipFill>
        <p:spPr>
          <a:xfrm>
            <a:off x="1331365" y="1036727"/>
            <a:ext cx="6357635" cy="3981500"/>
          </a:xfrm>
          <a:prstGeom prst="rect">
            <a:avLst/>
          </a:prstGeom>
        </p:spPr>
      </p:pic>
    </p:spTree>
    <p:extLst>
      <p:ext uri="{BB962C8B-B14F-4D97-AF65-F5344CB8AC3E}">
        <p14:creationId xmlns:p14="http://schemas.microsoft.com/office/powerpoint/2010/main" val="1416940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8.0&quot;&gt;&lt;object type=&quot;1&quot; unique_id=&quot;10001&quot;&gt;&lt;object type=&quot;2&quot; unique_id=&quot;18579&quot;&gt;&lt;object type=&quot;3&quot; unique_id=&quot;18580&quot;&gt;&lt;property id=&quot;20148&quot; value=&quot;5&quot;/&gt;&lt;property id=&quot;20300&quot; value=&quot;Slide 1 - &amp;quot;Lesson 5 Using Loops&amp;quot;&quot;/&gt;&lt;property id=&quot;20307&quot; value=&quot;273&quot;/&gt;&lt;/object&gt;&lt;object type=&quot;3&quot; unique_id=&quot;18581&quot;&gt;&lt;property id=&quot;20148&quot; value=&quot;5&quot;/&gt;&lt;property id=&quot;20300&quot; value=&quot;Slide 2 - &amp;quot;A. While Loops&amp;quot;&quot;/&gt;&lt;property id=&quot;20307&quot; value=&quot;257&quot;/&gt;&lt;/object&gt;&lt;object type=&quot;3&quot; unique_id=&quot;18582&quot;&gt;&lt;property id=&quot;20148&quot; value=&quot;5&quot;/&gt;&lt;property id=&quot;20300&quot; value=&quot;Slide 3 - &amp;quot;While Loops&amp;quot;&quot;/&gt;&lt;property id=&quot;20307&quot; value=&quot;258&quot;/&gt;&lt;/object&gt;&lt;object type=&quot;3&quot; unique_id=&quot;18583&quot;&gt;&lt;property id=&quot;20148&quot; value=&quot;5&quot;/&gt;&lt;property id=&quot;20300&quot; value=&quot;Slide 4 - &amp;quot;While Loops&amp;quot;&quot;/&gt;&lt;property id=&quot;20307&quot; value=&quot;259&quot;/&gt;&lt;/object&gt;&lt;object type=&quot;3&quot; unique_id=&quot;18584&quot;&gt;&lt;property id=&quot;20148&quot; value=&quot;5&quot;/&gt;&lt;property id=&quot;20300&quot; value=&quot;Slide 5 - &amp;quot;While Loops—Tunnels &amp;quot;&quot;/&gt;&lt;property id=&quot;20307&quot; value=&quot;260&quot;/&gt;&lt;/object&gt;&lt;object type=&quot;3&quot; unique_id=&quot;18585&quot;&gt;&lt;property id=&quot;20148&quot; value=&quot;5&quot;/&gt;&lt;property id=&quot;20300&quot; value=&quot;Slide 6 - &amp;quot;While Loops—Error Checking and Error Handling &amp;quot;&quot;/&gt;&lt;property id=&quot;20307&quot; value=&quot;261&quot;/&gt;&lt;/object&gt;&lt;object type=&quot;3&quot; unique_id=&quot;18586&quot;&gt;&lt;property id=&quot;20148&quot; value=&quot;5&quot;/&gt;&lt;property id=&quot;20300&quot; value=&quot;Slide 7 - &amp;quot;Exercise 3-2 Auto Match VI&amp;quot;&quot;/&gt;&lt;property id=&quot;20307&quot; value=&quot;262&quot;/&gt;&lt;/object&gt;&lt;object type=&quot;3&quot; unique_id=&quot;18587&quot;&gt;&lt;property id=&quot;20148&quot; value=&quot;5&quot;/&gt;&lt;property id=&quot;20300&quot; value=&quot;Slide 8 - &amp;quot;Exercise 3-2 Auto Match VI&amp;quot;&quot;/&gt;&lt;property id=&quot;20307&quot; value=&quot;263&quot;/&gt;&lt;/object&gt;&lt;object type=&quot;3&quot; unique_id=&quot;18588&quot;&gt;&lt;property id=&quot;20148&quot; value=&quot;5&quot;/&gt;&lt;property id=&quot;20300&quot; value=&quot;Slide 9 - &amp;quot;B. For Loops&amp;quot;&quot;/&gt;&lt;property id=&quot;20307&quot; value=&quot;264&quot;/&gt;&lt;/object&gt;&lt;object type=&quot;3&quot; unique_id=&quot;18589&quot;&gt;&lt;property id=&quot;20148&quot; value=&quot;5&quot;/&gt;&lt;property id=&quot;20300&quot; value=&quot;Slide 10 - &amp;quot;For Loops&amp;quot;&quot;/&gt;&lt;property id=&quot;20307&quot; value=&quot;265&quot;/&gt;&lt;/object&gt;&lt;object type=&quot;3&quot; unique_id=&quot;18590&quot;&gt;&lt;property id=&quot;20148&quot; value=&quot;5&quot;/&gt;&lt;property id=&quot;20300&quot; value=&quot;Slide 11 - &amp;quot;For Loops&amp;quot;&quot;/&gt;&lt;property id=&quot;20307&quot; value=&quot;266&quot;/&gt;&lt;/object&gt;&lt;object type=&quot;3&quot; unique_id=&quot;18591&quot;&gt;&lt;property id=&quot;20148&quot; value=&quot;5&quot;/&gt;&lt;property id=&quot;20300&quot; value=&quot;Slide 12 - &amp;quot;For Loops—Conditional Terminal&amp;quot;&quot;/&gt;&lt;property id=&quot;20307&quot; value=&quot;267&quot;/&gt;&lt;/object&gt;&lt;object type=&quot;3&quot; unique_id=&quot;18592&quot;&gt;&lt;property id=&quot;20148&quot; value=&quot;5&quot;/&gt;&lt;property id=&quot;20300&quot; value=&quot;Slide 13 - &amp;quot;For Loops—Conditional Terminal&amp;quot;&quot;/&gt;&lt;property id=&quot;20307&quot; value=&quot;268&quot;/&gt;&lt;/object&gt;&lt;object type=&quot;3&quot; unique_id=&quot;18593&quot;&gt;&lt;property id=&quot;20148&quot; value=&quot;5&quot;/&gt;&lt;property id=&quot;20300&quot; value=&quot;Slide 14 - &amp;quot;For Loops – Numeric Conversion&amp;quot;&quot;/&gt;&lt;property id=&quot;20307&quot; value=&quot;270&quot;/&gt;&lt;/object&gt;&lt;object type=&quot;3&quot; unique_id=&quot;18594&quot;&gt;&lt;property id=&quot;20148&quot; value=&quot;5&quot;/&gt;&lt;property id=&quot;20300&quot; value=&quot;Slide 15 - &amp;quot;For Loop/While Loop Comparison&amp;quot;&quot;/&gt;&lt;property id=&quot;20307&quot; value=&quot;269&quot;/&gt;&lt;/object&gt;&lt;object type=&quot;3&quot; unique_id=&quot;18595&quot;&gt;&lt;property id=&quot;20148&quot; value=&quot;5&quot;/&gt;&lt;property id=&quot;20300&quot; value=&quot;Slide 16 - &amp;quot;Group Exercise 3-3 Concept: While Loops versus For Loops&amp;quot;&quot;/&gt;&lt;property id=&quot;20307&quot; value=&quot;271&quot;/&gt;&lt;/object&gt;&lt;object type=&quot;3&quot; unique_id=&quot;18596&quot;&gt;&lt;property id=&quot;20148&quot; value=&quot;5&quot;/&gt;&lt;property id=&quot;20300&quot; value=&quot;Slide 17 - &amp;quot;C. Timing a VI&amp;quot;&quot;/&gt;&lt;property id=&quot;20307&quot; value=&quot;274&quot;/&gt;&lt;/object&gt;&lt;object type=&quot;3&quot; unique_id=&quot;18597&quot;&gt;&lt;property id=&quot;20148&quot; value=&quot;5&quot;/&gt;&lt;property id=&quot;20300&quot; value=&quot;Slide 18 - &amp;quot;Timing a VI&amp;quot;&quot;/&gt;&lt;property id=&quot;20307&quot; value=&quot;275&quot;/&gt;&lt;/object&gt;&lt;object type=&quot;3&quot; unique_id=&quot;18598&quot;&gt;&lt;property id=&quot;20148&quot; value=&quot;5&quot;/&gt;&lt;property id=&quot;20300&quot; value=&quot;Slide 19 - &amp;quot;Wait Functions&amp;quot;&quot;/&gt;&lt;property id=&quot;20307&quot; value=&quot;276&quot;/&gt;&lt;/object&gt;&lt;object type=&quot;3&quot; unique_id=&quot;18599&quot;&gt;&lt;property id=&quot;20148&quot; value=&quot;5&quot;/&gt;&lt;property id=&quot;20300&quot; value=&quot;Slide 21 - &amp;quot;Elapsed Time Express VI&amp;quot;&quot;/&gt;&lt;property id=&quot;20307&quot; value=&quot;277&quot;/&gt;&lt;/object&gt;&lt;object type=&quot;3&quot; unique_id=&quot;18600&quot;&gt;&lt;property id=&quot;20148&quot; value=&quot;5&quot;/&gt;&lt;property id=&quot;20300&quot; value=&quot;Slide 23 - &amp;quot;Wait Chart VI&amp;quot;&quot;/&gt;&lt;property id=&quot;20307&quot; value=&quot;278&quot;/&gt;&lt;/object&gt;&lt;object type=&quot;3&quot; unique_id=&quot;18601&quot;&gt;&lt;property id=&quot;20148&quot; value=&quot;5&quot;/&gt;&lt;property id=&quot;20300&quot; value=&quot;Slide 24 - &amp;quot;D. Data Feedback in Loops&amp;quot;&quot;/&gt;&lt;property id=&quot;20307&quot; value=&quot;279&quot;/&gt;&lt;/object&gt;&lt;object type=&quot;3&quot; unique_id=&quot;18602&quot;&gt;&lt;property id=&quot;20148&quot; value=&quot;5&quot;/&gt;&lt;property id=&quot;20300&quot; value=&quot;Slide 25 - &amp;quot;Data Feedback in Loops&amp;quot;&quot;/&gt;&lt;property id=&quot;20307&quot; value=&quot;280&quot;/&gt;&lt;/object&gt;&lt;object type=&quot;3&quot; unique_id=&quot;18603&quot;&gt;&lt;property id=&quot;20148&quot; value=&quot;5&quot;/&gt;&lt;property id=&quot;20300&quot; value=&quot;Slide 27 - &amp;quot;Shift Registers&amp;quot;&quot;/&gt;&lt;property id=&quot;20307&quot; value=&quot;281&quot;/&gt;&lt;/object&gt;&lt;object type=&quot;3&quot; unique_id=&quot;18604&quot;&gt;&lt;property id=&quot;20148&quot; value=&quot;5&quot;/&gt;&lt;property id=&quot;20300&quot; value=&quot;Slide 28 - &amp;quot;Initializing Shift Registers&amp;quot;&quot;/&gt;&lt;property id=&quot;20307&quot; value=&quot;282&quot;/&gt;&lt;/object&gt;&lt;object type=&quot;3&quot; unique_id=&quot;18605&quot;&gt;&lt;property id=&quot;20148&quot; value=&quot;5&quot;/&gt;&lt;property id=&quot;20300&quot; value=&quot;Slide 29 - &amp;quot;Use Default if Unwired&amp;quot;&quot;/&gt;&lt;property id=&quot;20307&quot; value=&quot;283&quot;/&gt;&lt;/object&gt;&lt;object type=&quot;3&quot; unique_id=&quot;18606&quot;&gt;&lt;property id=&quot;20148&quot; value=&quot;5&quot;/&gt;&lt;property id=&quot;20300&quot; value=&quot;Slide 31 - &amp;quot;Multiple Previous Iterations&amp;quot;&quot;/&gt;&lt;property id=&quot;20307&quot; value=&quot;284&quot;/&gt;&lt;/object&gt;&lt;object type=&quot;3&quot; unique_id=&quot;18607&quot;&gt;&lt;property id=&quot;20148&quot; value=&quot;5&quot;/&gt;&lt;property id=&quot;20300&quot; value=&quot;Slide 33 - &amp;quot;Exercise 3-4 Average Temperature VI&amp;quot;&quot;/&gt;&lt;property id=&quot;20307&quot; value=&quot;285&quot;/&gt;&lt;/object&gt;&lt;object type=&quot;3&quot; unique_id=&quot;18608&quot;&gt;&lt;property id=&quot;20148&quot; value=&quot;5&quot;/&gt;&lt;property id=&quot;20300&quot; value=&quot;Slide 34 - &amp;quot;Exercise 3-4 Average Temperature VI&amp;quot;&quot;/&gt;&lt;property id=&quot;20307&quot; value=&quot;286&quot;/&gt;&lt;/object&gt;&lt;object type=&quot;3&quot; unique_id=&quot;18609&quot;&gt;&lt;property id=&quot;20148&quot; value=&quot;5&quot;/&gt;&lt;property id=&quot;20300&quot; value=&quot;Slide 35 - &amp;quot;E. Plotting Data – Waveform Chart&amp;quot;&quot;/&gt;&lt;property id=&quot;20307&quot; value=&quot;287&quot;/&gt;&lt;/object&gt;&lt;object type=&quot;3&quot; unique_id=&quot;18610&quot;&gt;&lt;property id=&quot;20148&quot; value=&quot;5&quot;/&gt;&lt;property id=&quot;20300&quot; value=&quot;Slide 36 - &amp;quot;Plotting Data – Waveform Chart&amp;quot;&quot;/&gt;&lt;property id=&quot;20307&quot; value=&quot;288&quot;/&gt;&lt;/object&gt;&lt;object type=&quot;3&quot; unique_id=&quot;18611&quot;&gt;&lt;property id=&quot;20148&quot; value=&quot;5&quot;/&gt;&lt;property id=&quot;20300&quot; value=&quot;Slide 38 - &amp;quot;Waveform Chart Properties&amp;quot;&quot;/&gt;&lt;property id=&quot;20307&quot; value=&quot;289&quot;/&gt;&lt;/object&gt;&lt;object type=&quot;3&quot; unique_id=&quot;18612&quot;&gt;&lt;property id=&quot;20148&quot; value=&quot;5&quot;/&gt;&lt;property id=&quot;20300&quot; value=&quot;Slide 39 - &amp;quot;Exercise 3-5 Temperature Monitor VI – Plot Multiple Temperatures&amp;quot;&quot;/&gt;&lt;property id=&quot;20307&quot; value=&quot;290&quot;/&gt;&lt;/object&gt;&lt;object type=&quot;3&quot; unique_id=&quot;18613&quot;&gt;&lt;property id=&quot;20148&quot; value=&quot;5&quot;/&gt;&lt;property id=&quot;20300&quot; value=&quot;Slide 40 - &amp;quot;Exercise 3-5 Temperature Monitor VI – Plot Multiple Temperatures&amp;quot;&quot;/&gt;&lt;property id=&quot;20307&quot; value=&quot;291&quot;/&gt;&lt;/object&gt;&lt;object type=&quot;3&quot; unique_id=&quot;18882&quot;&gt;&lt;property id=&quot;20148&quot; value=&quot;5&quot;/&gt;&lt;property id=&quot;20300&quot; value=&quot;Slide 20 - &amp;quot;Wait Functions&amp;quot;&quot;/&gt;&lt;property id=&quot;20307&quot; value=&quot;292&quot;/&gt;&lt;/object&gt;&lt;object type=&quot;3&quot; unique_id=&quot;19119&quot;&gt;&lt;property id=&quot;20148&quot; value=&quot;5&quot;/&gt;&lt;property id=&quot;20300&quot; value=&quot;Slide 22 - &amp;quot;Elapsed Time Express VI&amp;quot;&quot;/&gt;&lt;property id=&quot;20307&quot; value=&quot;293&quot;/&gt;&lt;/object&gt;&lt;object type=&quot;3&quot; unique_id=&quot;19311&quot;&gt;&lt;property id=&quot;20148&quot; value=&quot;5&quot;/&gt;&lt;property id=&quot;20300&quot; value=&quot;Slide 26 - &amp;quot;Data Feedback in Loops&amp;quot;&quot;/&gt;&lt;property id=&quot;20307&quot; value=&quot;294&quot;/&gt;&lt;/object&gt;&lt;object type=&quot;3&quot; unique_id=&quot;19312&quot;&gt;&lt;property id=&quot;20148&quot; value=&quot;5&quot;/&gt;&lt;property id=&quot;20300&quot; value=&quot;Slide 30 - &amp;quot;Multiple Previous Iterations&amp;quot;&quot;/&gt;&lt;property id=&quot;20307&quot; value=&quot;295&quot;/&gt;&lt;/object&gt;&lt;object type=&quot;3&quot; unique_id=&quot;19433&quot;&gt;&lt;property id=&quot;20148&quot; value=&quot;5&quot;/&gt;&lt;property id=&quot;20300&quot; value=&quot;Slide 32 - &amp;quot;Feedback Node&amp;quot;&quot;/&gt;&lt;property id=&quot;20307&quot; value=&quot;296&quot;/&gt;&lt;/object&gt;&lt;object type=&quot;3&quot; unique_id=&quot;19639&quot;&gt;&lt;property id=&quot;20148&quot; value=&quot;5&quot;/&gt;&lt;property id=&quot;20300&quot; value=&quot;Slide 37 - &amp;quot;Plotting Data – Waveform Chart&amp;quot;&quot;/&gt;&lt;property id=&quot;20307&quot; value=&quot;297&quot;/&gt;&lt;/object&gt;&lt;/object&gt;&lt;object type=&quot;8&quot; unique_id=&quot;18649&quo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OFFISYNC_SLIDE_GUID" val="f0a1299e-43b4-48a0-984d-e6853f9bbba7"/>
</p:tagLst>
</file>

<file path=ppt/tags/tag3.xml><?xml version="1.0" encoding="utf-8"?>
<p:tagLst xmlns:a="http://schemas.openxmlformats.org/drawingml/2006/main" xmlns:r="http://schemas.openxmlformats.org/officeDocument/2006/relationships" xmlns:p="http://schemas.openxmlformats.org/presentationml/2006/main">
  <p:tag name="OFFISYNC_SLIDE_GUID" val="f0a1299e-43b4-48a0-984d-e6853f9bbba7"/>
</p:tagLst>
</file>

<file path=ppt/tags/tag4.xml><?xml version="1.0" encoding="utf-8"?>
<p:tagLst xmlns:a="http://schemas.openxmlformats.org/drawingml/2006/main" xmlns:r="http://schemas.openxmlformats.org/officeDocument/2006/relationships" xmlns:p="http://schemas.openxmlformats.org/presentationml/2006/main">
  <p:tag name="OFFISYNC_SLIDE_GUID" val="f0a1299e-43b4-48a0-984d-e6853f9bbba7"/>
</p:tagLst>
</file>

<file path=ppt/tags/tag5.xml><?xml version="1.0" encoding="utf-8"?>
<p:tagLst xmlns:a="http://schemas.openxmlformats.org/drawingml/2006/main" xmlns:r="http://schemas.openxmlformats.org/officeDocument/2006/relationships" xmlns:p="http://schemas.openxmlformats.org/presentationml/2006/main">
  <p:tag name="OFFISYNC_SLIDE_GUID" val="f0a1299e-43b4-48a0-984d-e6853f9bbba7"/>
</p:tagLst>
</file>

<file path=ppt/theme/theme1.xml><?xml version="1.0" encoding="utf-8"?>
<a:theme xmlns:a="http://schemas.openxmlformats.org/drawingml/2006/main" name="CustEd 16_9 Template">
  <a:themeElements>
    <a:clrScheme name="NI Color Theme">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ustEd 16_9 Template.potx" id="{3670F1E3-9296-403C-B2EB-D0F481065D7E}" vid="{FC45040E-C847-4654-9FB3-6EB9C7A958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CustEd 16_9 Template</Template>
  <TotalTime>128</TotalTime>
  <Words>723</Words>
  <Application>Microsoft Office PowerPoint</Application>
  <PresentationFormat>On-screen Show (16:9)</PresentationFormat>
  <Paragraphs>66</Paragraphs>
  <Slides>10</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Courier New</vt:lpstr>
      <vt:lpstr>Lato Light</vt:lpstr>
      <vt:lpstr>Lucida Grande</vt:lpstr>
      <vt:lpstr>Univers</vt:lpstr>
      <vt:lpstr>Univers Com 45 Light</vt:lpstr>
      <vt:lpstr>Univers LT Std 45 Light</vt:lpstr>
      <vt:lpstr>CustEd 16_9 Template</vt:lpstr>
      <vt:lpstr>Python interfacing NI VeriStand</vt:lpstr>
      <vt:lpstr>Motivation - why Python?</vt:lpstr>
      <vt:lpstr>Python for .NET</vt:lpstr>
      <vt:lpstr>2 possible ways to interface VeriStand from Python</vt:lpstr>
      <vt:lpstr>Installation</vt:lpstr>
      <vt:lpstr>Demos</vt:lpstr>
      <vt:lpstr>Python calling VeriStand API</vt:lpstr>
      <vt:lpstr>Demos</vt:lpstr>
      <vt:lpstr>Python calling ASAM XIL API</vt:lpstr>
      <vt:lpstr>Running a simple Python example calling ASAM XIL API </vt:lpstr>
    </vt:vector>
  </TitlesOfParts>
  <Company>National Instruments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Allen Hsu</dc:creator>
  <cp:lastModifiedBy>Jiří Keprt</cp:lastModifiedBy>
  <cp:revision>55</cp:revision>
  <dcterms:created xsi:type="dcterms:W3CDTF">2017-02-15T20:18:20Z</dcterms:created>
  <dcterms:modified xsi:type="dcterms:W3CDTF">2017-09-21T13:17:26Z</dcterms:modified>
</cp:coreProperties>
</file>