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E7E2B-D5D8-4647-BE47-6F4D1786A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9EA773-81C5-48DB-8CB6-431B20DEA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FCE3A-6E62-46C5-9516-8E598E05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9819-33BE-48D2-8C7D-894F358466D5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7DACC-6E4E-4F44-B45D-A197308B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4BC8E-6C5C-4F7F-BCC0-E40EA27C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DE9F-B610-4832-87C6-31B62D7CA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7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CC060-CB8F-4FF4-AE4E-C8C538B8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8ECEB9-F4C8-4F5F-8DDE-8E5A5EDE4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59B68-4275-4510-B8E2-773A1CE3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9819-33BE-48D2-8C7D-894F358466D5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41C3F-D14E-4FE9-9C04-086BF42B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71E6D-1038-4D8B-A276-A0CE567C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DE9F-B610-4832-87C6-31B62D7CA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62735B-DA63-4A7F-A2C2-C5BEDBF8F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07194-C958-4AE1-B6B4-5406BA38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9949E-637F-4E50-966B-91795C5B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9819-33BE-48D2-8C7D-894F358466D5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996EF-777C-4810-AC0E-9546655F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F59D9-EAE1-4BD8-87A9-665161AE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DE9F-B610-4832-87C6-31B62D7CA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6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0606-8E9C-4779-B4CF-080CCE0C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01326-4AD6-4B07-83EA-B35BA1BE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25FD2-6D83-40D8-B3AF-54DE898A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9819-33BE-48D2-8C7D-894F358466D5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2C131-DB36-46C4-A0D2-3E0C1FF8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25659-57FD-42E5-B5FD-5C785345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DE9F-B610-4832-87C6-31B62D7CA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4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CDC79-DBAA-4B2B-B15B-BC769D22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42CE5-A1F4-41C5-A99C-3A18E07EF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B8F63-CBBC-4F4B-9106-7D6A00D5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9819-33BE-48D2-8C7D-894F358466D5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853EC-5216-41ED-B11E-E4B60033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223E9-4EE7-47AB-A321-DCE98A09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DE9F-B610-4832-87C6-31B62D7CA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6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11E01-2DA0-4E5E-B00B-2A75021C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C79DC-FE93-4B20-BA23-CAB8CAAE4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0E2593-8C96-4EB6-864B-3038AECEE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0FAE6-3BE8-4E81-874E-B925D4A7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9819-33BE-48D2-8C7D-894F358466D5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F1F98-2129-49F4-A350-BA8890EE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A7CB4F-FA88-4997-A305-22DCE8D7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DE9F-B610-4832-87C6-31B62D7CA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9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37BFC-FD70-4D76-882B-37C39424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324E59-B29F-4E94-A248-859D16DA8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0204AA-7F8B-458A-BBC5-97548B769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6FC9CF-F1CB-4AE5-9B78-8497CAF20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6FBD0C-8270-4A8B-9817-041E9810E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8D86F6-EED0-4F39-A463-93533EBA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9819-33BE-48D2-8C7D-894F358466D5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1CF082-70E6-49F0-B070-E68048CB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0D416C-1659-40F2-BBD5-D7F84897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DE9F-B610-4832-87C6-31B62D7CA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9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D44D9-9DCD-46C3-9B12-8736227E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417218-CA7B-4E09-BAE9-AA3E08FF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9819-33BE-48D2-8C7D-894F358466D5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D884F9-C27F-4E12-A25B-CCB34EFE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83EA56-8C65-4FBD-A956-B148B250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DE9F-B610-4832-87C6-31B62D7CA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B35DE6-4D73-45D9-96AB-A1C765F7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9819-33BE-48D2-8C7D-894F358466D5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5A8328-1494-45A9-917E-51009596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D3D293-CB23-4301-A7F1-842859C8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DE9F-B610-4832-87C6-31B62D7CA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B11D8-9F6D-4A19-9B32-0B7F2814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F5ABD-7944-425E-98F2-CCE698EF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C59075-3328-4947-822A-FFB5C04B3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17288-38AA-4C7C-9323-D12D8518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9819-33BE-48D2-8C7D-894F358466D5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52ADD-D198-4BC8-9925-1F91FEA9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8B7A8-121E-4745-B3EC-F6242B74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DE9F-B610-4832-87C6-31B62D7CA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4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A0F65-E195-4758-B536-380FE1A0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06CEF4-684E-4796-B520-A3BA8F7F5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CBC3F1-2700-402F-A386-AED8706B8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1DDB4-9D41-4C63-821C-5AF903D2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9819-33BE-48D2-8C7D-894F358466D5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B8A00E-4AED-48E8-A259-26A91214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5B5FA-5E42-4F37-A0DA-75E1A950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DE9F-B610-4832-87C6-31B62D7CA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41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F6458E-CAA4-47ED-8DC6-CDD3021F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4BF5E2-8C75-440F-B60E-ABAD41EB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0569E-D413-4D8A-B992-2737E058D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9819-33BE-48D2-8C7D-894F358466D5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CF7F2-DC08-44DC-9738-2737981D5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A6A2B-84A9-467C-B5FC-E389489B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DE9F-B610-4832-87C6-31B62D7CA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75920-9B45-4358-A388-6E954CD3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二维数组内存</a:t>
            </a:r>
          </a:p>
        </p:txBody>
      </p:sp>
    </p:spTree>
    <p:extLst>
      <p:ext uri="{BB962C8B-B14F-4D97-AF65-F5344CB8AC3E}">
        <p14:creationId xmlns:p14="http://schemas.microsoft.com/office/powerpoint/2010/main" val="222195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126089-B88C-4D8D-B6CA-7D5DDC0CC68E}"/>
              </a:ext>
            </a:extLst>
          </p:cNvPr>
          <p:cNvSpPr/>
          <p:nvPr/>
        </p:nvSpPr>
        <p:spPr>
          <a:xfrm>
            <a:off x="813829" y="363893"/>
            <a:ext cx="1733427" cy="6298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0C636B-E4CD-47E4-9549-F485A26E1B1E}"/>
              </a:ext>
            </a:extLst>
          </p:cNvPr>
          <p:cNvSpPr/>
          <p:nvPr/>
        </p:nvSpPr>
        <p:spPr>
          <a:xfrm>
            <a:off x="2792962" y="363893"/>
            <a:ext cx="7685316" cy="6298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11697F-D93F-4D33-8B12-78822765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503" y="363893"/>
            <a:ext cx="2771775" cy="9620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2F9485-7C21-4D96-9694-EC33C6A6CCFD}"/>
              </a:ext>
            </a:extLst>
          </p:cNvPr>
          <p:cNvSpPr txBox="1"/>
          <p:nvPr/>
        </p:nvSpPr>
        <p:spPr>
          <a:xfrm>
            <a:off x="895406" y="612477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array: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365FC0C-4048-47C5-A0D7-829D78805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49093"/>
              </p:ext>
            </p:extLst>
          </p:nvPr>
        </p:nvGraphicFramePr>
        <p:xfrm>
          <a:off x="3499392" y="4346961"/>
          <a:ext cx="1376782" cy="196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6782">
                  <a:extLst>
                    <a:ext uri="{9D8B030D-6E8A-4147-A177-3AD203B41FA5}">
                      <a16:colId xmlns:a16="http://schemas.microsoft.com/office/drawing/2014/main" val="1515154010"/>
                    </a:ext>
                  </a:extLst>
                </a:gridCol>
              </a:tblGrid>
              <a:tr h="490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null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27604"/>
                  </a:ext>
                </a:extLst>
              </a:tr>
              <a:tr h="4906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09869"/>
                  </a:ext>
                </a:extLst>
              </a:tr>
              <a:tr h="490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null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09046"/>
                  </a:ext>
                </a:extLst>
              </a:tr>
              <a:tr h="490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null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5059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9674E25-E4C7-44C3-A83F-8B2BF18D8D71}"/>
              </a:ext>
            </a:extLst>
          </p:cNvPr>
          <p:cNvSpPr txBox="1"/>
          <p:nvPr/>
        </p:nvSpPr>
        <p:spPr>
          <a:xfrm>
            <a:off x="2792962" y="380967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0x12345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AAC0CB7-07C4-4B3B-954C-7EE06170B16D}"/>
              </a:ext>
            </a:extLst>
          </p:cNvPr>
          <p:cNvCxnSpPr>
            <a:stCxn id="10" idx="2"/>
          </p:cNvCxnSpPr>
          <p:nvPr/>
        </p:nvCxnSpPr>
        <p:spPr>
          <a:xfrm>
            <a:off x="3301275" y="4179011"/>
            <a:ext cx="198117" cy="16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24D6CD-A057-46AC-BB5A-3967D2F1004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626696" y="4346961"/>
            <a:ext cx="1872696" cy="196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5691BEF-E55D-4BF7-8E0B-0735FB45E875}"/>
              </a:ext>
            </a:extLst>
          </p:cNvPr>
          <p:cNvSpPr txBox="1"/>
          <p:nvPr/>
        </p:nvSpPr>
        <p:spPr>
          <a:xfrm>
            <a:off x="4968633" y="58642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E6B929-A400-4582-BB40-69CEF0D4A44E}"/>
              </a:ext>
            </a:extLst>
          </p:cNvPr>
          <p:cNvSpPr txBox="1"/>
          <p:nvPr/>
        </p:nvSpPr>
        <p:spPr>
          <a:xfrm>
            <a:off x="4968633" y="53585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0389B7-A6BA-4F4A-8F78-0EB6B7DD5AE1}"/>
              </a:ext>
            </a:extLst>
          </p:cNvPr>
          <p:cNvSpPr txBox="1"/>
          <p:nvPr/>
        </p:nvSpPr>
        <p:spPr>
          <a:xfrm>
            <a:off x="4968633" y="48527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A6608E-3F57-4811-93A7-FA1DFAFC49CE}"/>
              </a:ext>
            </a:extLst>
          </p:cNvPr>
          <p:cNvSpPr txBox="1"/>
          <p:nvPr/>
        </p:nvSpPr>
        <p:spPr>
          <a:xfrm>
            <a:off x="4968633" y="43469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494503C-E595-47C5-BE7B-1E5E22940851}"/>
              </a:ext>
            </a:extLst>
          </p:cNvPr>
          <p:cNvCxnSpPr>
            <a:cxnSpLocks/>
          </p:cNvCxnSpPr>
          <p:nvPr/>
        </p:nvCxnSpPr>
        <p:spPr>
          <a:xfrm flipV="1">
            <a:off x="5215595" y="4814828"/>
            <a:ext cx="1218325" cy="72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C079065-091B-45EE-9ED8-3356BF1D073B}"/>
              </a:ext>
            </a:extLst>
          </p:cNvPr>
          <p:cNvCxnSpPr>
            <a:cxnSpLocks/>
          </p:cNvCxnSpPr>
          <p:nvPr/>
        </p:nvCxnSpPr>
        <p:spPr>
          <a:xfrm flipV="1">
            <a:off x="5161497" y="3281446"/>
            <a:ext cx="849802" cy="168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45F36C08-A965-44EB-8ED2-CB94BF6D6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51663"/>
              </p:ext>
            </p:extLst>
          </p:nvPr>
        </p:nvGraphicFramePr>
        <p:xfrm>
          <a:off x="6029146" y="2857243"/>
          <a:ext cx="31835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198">
                  <a:extLst>
                    <a:ext uri="{9D8B030D-6E8A-4147-A177-3AD203B41FA5}">
                      <a16:colId xmlns:a16="http://schemas.microsoft.com/office/drawing/2014/main" val="3799121174"/>
                    </a:ext>
                  </a:extLst>
                </a:gridCol>
                <a:gridCol w="1061198">
                  <a:extLst>
                    <a:ext uri="{9D8B030D-6E8A-4147-A177-3AD203B41FA5}">
                      <a16:colId xmlns:a16="http://schemas.microsoft.com/office/drawing/2014/main" val="1097614577"/>
                    </a:ext>
                  </a:extLst>
                </a:gridCol>
                <a:gridCol w="1061198">
                  <a:extLst>
                    <a:ext uri="{9D8B030D-6E8A-4147-A177-3AD203B41FA5}">
                      <a16:colId xmlns:a16="http://schemas.microsoft.com/office/drawing/2014/main" val="305781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14987"/>
                  </a:ext>
                </a:extLst>
              </a:tr>
            </a:tbl>
          </a:graphicData>
        </a:graphic>
      </p:graphicFrame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2E42EE9-570D-4E9D-8CCC-C2FA50E11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982247"/>
              </p:ext>
            </p:extLst>
          </p:nvPr>
        </p:nvGraphicFramePr>
        <p:xfrm>
          <a:off x="6477416" y="4814828"/>
          <a:ext cx="3627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45">
                  <a:extLst>
                    <a:ext uri="{9D8B030D-6E8A-4147-A177-3AD203B41FA5}">
                      <a16:colId xmlns:a16="http://schemas.microsoft.com/office/drawing/2014/main" val="2448014689"/>
                    </a:ext>
                  </a:extLst>
                </a:gridCol>
                <a:gridCol w="906945">
                  <a:extLst>
                    <a:ext uri="{9D8B030D-6E8A-4147-A177-3AD203B41FA5}">
                      <a16:colId xmlns:a16="http://schemas.microsoft.com/office/drawing/2014/main" val="3494324165"/>
                    </a:ext>
                  </a:extLst>
                </a:gridCol>
                <a:gridCol w="906945">
                  <a:extLst>
                    <a:ext uri="{9D8B030D-6E8A-4147-A177-3AD203B41FA5}">
                      <a16:colId xmlns:a16="http://schemas.microsoft.com/office/drawing/2014/main" val="2125687882"/>
                    </a:ext>
                  </a:extLst>
                </a:gridCol>
                <a:gridCol w="906945">
                  <a:extLst>
                    <a:ext uri="{9D8B030D-6E8A-4147-A177-3AD203B41FA5}">
                      <a16:colId xmlns:a16="http://schemas.microsoft.com/office/drawing/2014/main" val="207402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54175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BD45F747-51E0-4092-8210-C4C88D16FB13}"/>
              </a:ext>
            </a:extLst>
          </p:cNvPr>
          <p:cNvSpPr txBox="1"/>
          <p:nvPr/>
        </p:nvSpPr>
        <p:spPr>
          <a:xfrm>
            <a:off x="5275127" y="231496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0x445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D6A26FB-0B2C-4B0A-8066-01A3C32192F6}"/>
              </a:ext>
            </a:extLst>
          </p:cNvPr>
          <p:cNvCxnSpPr>
            <a:stCxn id="29" idx="2"/>
          </p:cNvCxnSpPr>
          <p:nvPr/>
        </p:nvCxnSpPr>
        <p:spPr>
          <a:xfrm>
            <a:off x="5661612" y="2684299"/>
            <a:ext cx="319945" cy="16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F75E810-67DC-4986-8DBF-E1F45604676D}"/>
              </a:ext>
            </a:extLst>
          </p:cNvPr>
          <p:cNvSpPr txBox="1"/>
          <p:nvPr/>
        </p:nvSpPr>
        <p:spPr>
          <a:xfrm>
            <a:off x="5792131" y="426083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0x145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E36A485-7578-4A08-B5F7-1E32219F0771}"/>
              </a:ext>
            </a:extLst>
          </p:cNvPr>
          <p:cNvCxnSpPr>
            <a:stCxn id="31" idx="2"/>
          </p:cNvCxnSpPr>
          <p:nvPr/>
        </p:nvCxnSpPr>
        <p:spPr>
          <a:xfrm>
            <a:off x="6178616" y="4630162"/>
            <a:ext cx="319945" cy="16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AE87C35-6B5D-4798-AD21-3CC32A872D1A}"/>
              </a:ext>
            </a:extLst>
          </p:cNvPr>
          <p:cNvSpPr txBox="1"/>
          <p:nvPr/>
        </p:nvSpPr>
        <p:spPr>
          <a:xfrm>
            <a:off x="1610828" y="61164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0x12345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B44D6B-F605-400A-AB09-78685E1555AD}"/>
              </a:ext>
            </a:extLst>
          </p:cNvPr>
          <p:cNvSpPr txBox="1"/>
          <p:nvPr/>
        </p:nvSpPr>
        <p:spPr>
          <a:xfrm>
            <a:off x="976942" y="55251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栈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05C1E0B-1806-4FC3-8566-8DA1C75A381A}"/>
              </a:ext>
            </a:extLst>
          </p:cNvPr>
          <p:cNvSpPr txBox="1"/>
          <p:nvPr/>
        </p:nvSpPr>
        <p:spPr>
          <a:xfrm>
            <a:off x="3214552" y="55251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/>
            </a:lvl1pPr>
          </a:lstStyle>
          <a:p>
            <a:r>
              <a:rPr lang="zh-CN" altLang="en-US" dirty="0"/>
              <a:t>堆</a:t>
            </a:r>
          </a:p>
        </p:txBody>
      </p:sp>
    </p:spTree>
    <p:extLst>
      <p:ext uri="{BB962C8B-B14F-4D97-AF65-F5344CB8AC3E}">
        <p14:creationId xmlns:p14="http://schemas.microsoft.com/office/powerpoint/2010/main" val="376059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二维数组内存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3</cp:revision>
  <dcterms:created xsi:type="dcterms:W3CDTF">2020-07-21T06:39:41Z</dcterms:created>
  <dcterms:modified xsi:type="dcterms:W3CDTF">2020-07-21T14:27:46Z</dcterms:modified>
</cp:coreProperties>
</file>