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41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B3169-5811-4F11-92C1-FF361DE21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2E1C47-632E-4E7F-AAAE-2556ADA94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BD46C-F632-427C-BB5E-AFBCCFFC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9F41-616B-417F-A381-00A34CFA5E79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CC99A-4DC3-425A-A6A1-F59B01B7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25DF0-70A7-4638-9773-ED452BA7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6C07-B8DA-4628-A565-A51F06F3C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7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ECA58-1403-4A4E-9AD3-EF7C7ED1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92D18B-BDF7-4D31-8123-16609ACFA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64CC9-AA0B-4A4D-AE59-328B2DDA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9F41-616B-417F-A381-00A34CFA5E79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5BE576-D174-4904-BFCE-FA8574D0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70FE0-D27F-4D93-AAFE-F69750FC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6C07-B8DA-4628-A565-A51F06F3C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79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374684-BA28-4CAA-917B-3B2DDAD8F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72DCB0-2C34-427F-8B63-2865E75DF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F4236A-EE3B-4EAB-97D1-B19774D3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9F41-616B-417F-A381-00A34CFA5E79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A56EB-CAAA-4236-B7B4-0988A1D4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1C351-65F4-47E3-B6B2-039601E2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6C07-B8DA-4628-A565-A51F06F3C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91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E7089-63A2-40C6-BCE9-8F64FFB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A188A-9E03-40BF-A162-B6088A062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C0BFA-7528-4705-AFA7-C71A7A1C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9F41-616B-417F-A381-00A34CFA5E79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EE0E1-1FFF-4CBB-9A0E-F6BC0B1F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9AB4E-4334-4541-B6E6-3C68A001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6C07-B8DA-4628-A565-A51F06F3C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59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08A71-8C61-4412-A887-BD6C71A0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9BC1C4-F288-44E6-AD10-DED1D0D80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0A660-C3F7-46F8-920B-C2662DD1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9F41-616B-417F-A381-00A34CFA5E79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3D7FB-163C-4E39-B70E-9E0B56B4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276E0-C13C-44C6-827A-BF42924C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6C07-B8DA-4628-A565-A51F06F3C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30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9C998-ECE3-4B04-8144-7A461EF9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DD2FD-FED8-4774-AE19-945C589E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E1BF31-EA4F-4427-B163-90A8BB28C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9B7E48-3D72-4A04-906E-D87665C6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9F41-616B-417F-A381-00A34CFA5E79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09CD27-1795-4C57-9DA5-516C6F6C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AF65D8-4DC5-4D98-BD61-16C4C7F1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6C07-B8DA-4628-A565-A51F06F3C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29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DAFA7-384F-44CC-9198-2324451E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9BCAAA-AC6F-4188-8B46-F3ECA1D2A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6AD49E-A8AF-4326-BEA1-F2CA347EE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784A4D-04F9-472B-8322-9128FD1CA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43AEFA-8EB2-4A3C-A957-99AB2CB70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879E6D-34F9-4584-9ED2-0DB72253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9F41-616B-417F-A381-00A34CFA5E79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6ED2F2-E120-4986-9339-908B37BD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6A7B3F-AA32-4834-B957-51EA94BE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6C07-B8DA-4628-A565-A51F06F3C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52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4E644-4D3E-45C4-9858-19CD4DD7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268692-3804-4DA8-B9C1-0A19843A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9F41-616B-417F-A381-00A34CFA5E79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1624B3-B9E5-4751-897A-AD4EF1B2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8E836C-242D-4A42-A2D2-FD760F87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6C07-B8DA-4628-A565-A51F06F3C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3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689262-D3B5-4517-A21F-44326DC9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9F41-616B-417F-A381-00A34CFA5E79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BCC154-E8AF-4A86-A700-C6B732F8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EFAD94-459C-48DA-8A52-1610CA69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6C07-B8DA-4628-A565-A51F06F3C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1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04DC9-C668-4948-A28C-E8C32956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3F806-3862-4852-B2A7-3537F4208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226B0C-A51B-4E47-872B-40C6922F6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1062AD-FC2F-4B48-A4DC-23DDBDE7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9F41-616B-417F-A381-00A34CFA5E79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1EADA9-F8CE-4EAD-867E-EC5B460F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62B516-90E0-4E8E-8023-4052174C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6C07-B8DA-4628-A565-A51F06F3C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13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7112F-C074-4608-AA92-0EC57899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A151D1-C471-4095-9665-5B773B149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DB599C-E502-465D-8A48-5FC62A4FC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FE2A2-6D08-4131-9A7D-FAA1E2A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9F41-616B-417F-A381-00A34CFA5E79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891320-5006-4639-A325-7E521722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471613-8A9B-43B1-99DA-A5B9DC8C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6C07-B8DA-4628-A565-A51F06F3C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47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E7B3EA-1F09-4604-9FEE-F4EABDCF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4B6244-C25C-4938-9EE5-70B9F19A9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AED90-2C73-43C6-90A3-0B558906A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99F41-616B-417F-A381-00A34CFA5E79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ADB7E-DDAC-4D7C-8428-B1D433830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05451-E4C0-4C33-9E75-CF8FD70AE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E6C07-B8DA-4628-A565-A51F06F3C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3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E78D7-4CDE-4230-A9BD-7DF14E7EF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47B134-C706-4549-AFE6-8A65201DF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17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BB63CED1-E807-4C06-B938-829583E4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32" y="936810"/>
            <a:ext cx="3138739" cy="241400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A229D71-A27B-494B-8E57-997E76CD6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32" y="3451409"/>
            <a:ext cx="3138739" cy="1324605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2722E03F-2BAA-40C8-B9B0-D15C827C39EC}"/>
              </a:ext>
            </a:extLst>
          </p:cNvPr>
          <p:cNvGrpSpPr/>
          <p:nvPr/>
        </p:nvGrpSpPr>
        <p:grpSpPr>
          <a:xfrm>
            <a:off x="4081570" y="662474"/>
            <a:ext cx="6321748" cy="5029200"/>
            <a:chOff x="4081570" y="662474"/>
            <a:chExt cx="6321748" cy="502920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07E731C6-125A-4DF7-A50F-648176608522}"/>
                </a:ext>
              </a:extLst>
            </p:cNvPr>
            <p:cNvSpPr/>
            <p:nvPr/>
          </p:nvSpPr>
          <p:spPr>
            <a:xfrm>
              <a:off x="5747657" y="662474"/>
              <a:ext cx="1082351" cy="502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34BAB5C-1E5F-491E-B4BB-19A2B71AD8D2}"/>
                </a:ext>
              </a:extLst>
            </p:cNvPr>
            <p:cNvSpPr txBox="1"/>
            <p:nvPr/>
          </p:nvSpPr>
          <p:spPr>
            <a:xfrm>
              <a:off x="4114800" y="4907902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main()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5F3F312-988D-4E2B-9D1C-C8647AF3F3DE}"/>
                </a:ext>
              </a:extLst>
            </p:cNvPr>
            <p:cNvSpPr txBox="1"/>
            <p:nvPr/>
          </p:nvSpPr>
          <p:spPr>
            <a:xfrm>
              <a:off x="4105982" y="3541358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swap()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EE9C21D-6DED-4E7F-A4D2-48DCD2FBBEF6}"/>
                </a:ext>
              </a:extLst>
            </p:cNvPr>
            <p:cNvSpPr txBox="1"/>
            <p:nvPr/>
          </p:nvSpPr>
          <p:spPr>
            <a:xfrm>
              <a:off x="5920782" y="4776014"/>
              <a:ext cx="7360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m: 10</a:t>
              </a:r>
            </a:p>
            <a:p>
              <a:r>
                <a:rPr lang="en-US" altLang="zh-CN" dirty="0"/>
                <a:t>n: 20</a:t>
              </a:r>
              <a:endParaRPr lang="zh-CN" altLang="en-US" dirty="0"/>
            </a:p>
          </p:txBody>
        </p:sp>
        <p:sp>
          <p:nvSpPr>
            <p:cNvPr id="9" name="左大括号 8">
              <a:extLst>
                <a:ext uri="{FF2B5EF4-FFF2-40B4-BE49-F238E27FC236}">
                  <a16:creationId xmlns:a16="http://schemas.microsoft.com/office/drawing/2014/main" id="{32822447-3A40-4A03-9FB7-FF2BE1704185}"/>
                </a:ext>
              </a:extLst>
            </p:cNvPr>
            <p:cNvSpPr/>
            <p:nvPr/>
          </p:nvSpPr>
          <p:spPr>
            <a:xfrm>
              <a:off x="5224157" y="4599992"/>
              <a:ext cx="393899" cy="99837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D2E1727-60FA-4E20-9A74-F653A5D1EC1F}"/>
                </a:ext>
              </a:extLst>
            </p:cNvPr>
            <p:cNvSpPr txBox="1"/>
            <p:nvPr/>
          </p:nvSpPr>
          <p:spPr>
            <a:xfrm>
              <a:off x="5728424" y="3264359"/>
              <a:ext cx="120577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m: </a:t>
              </a:r>
              <a:r>
                <a:rPr lang="en-US" altLang="zh-CN" dirty="0">
                  <a:solidFill>
                    <a:srgbClr val="FF0000"/>
                  </a:solidFill>
                </a:rPr>
                <a:t>10</a:t>
              </a:r>
              <a:r>
                <a:rPr lang="en-US" altLang="zh-CN" dirty="0">
                  <a:sym typeface="Wingdings" panose="05000000000000000000" pitchFamily="2" charset="2"/>
                </a:rPr>
                <a:t>20</a:t>
              </a:r>
              <a:endParaRPr lang="en-US" altLang="zh-CN" dirty="0"/>
            </a:p>
            <a:p>
              <a:r>
                <a:rPr lang="en-US" altLang="zh-CN" dirty="0"/>
                <a:t>n: </a:t>
              </a:r>
              <a:r>
                <a:rPr lang="en-US" altLang="zh-CN" dirty="0">
                  <a:solidFill>
                    <a:srgbClr val="FF0000"/>
                  </a:solidFill>
                </a:rPr>
                <a:t>20</a:t>
              </a:r>
              <a:r>
                <a:rPr lang="en-US" altLang="zh-CN" dirty="0">
                  <a:sym typeface="Wingdings" panose="05000000000000000000" pitchFamily="2" charset="2"/>
                </a:rPr>
                <a:t>10</a:t>
              </a:r>
              <a:endParaRPr lang="en-US" altLang="zh-CN" dirty="0"/>
            </a:p>
            <a:p>
              <a:r>
                <a:rPr lang="en-US" altLang="zh-CN" dirty="0"/>
                <a:t>temp=10</a:t>
              </a:r>
              <a:endParaRPr lang="zh-CN" altLang="en-US" dirty="0"/>
            </a:p>
          </p:txBody>
        </p:sp>
        <p:sp>
          <p:nvSpPr>
            <p:cNvPr id="14" name="左大括号 13">
              <a:extLst>
                <a:ext uri="{FF2B5EF4-FFF2-40B4-BE49-F238E27FC236}">
                  <a16:creationId xmlns:a16="http://schemas.microsoft.com/office/drawing/2014/main" id="{C46B1784-83DE-4BF2-A831-E604BEA10984}"/>
                </a:ext>
              </a:extLst>
            </p:cNvPr>
            <p:cNvSpPr/>
            <p:nvPr/>
          </p:nvSpPr>
          <p:spPr>
            <a:xfrm>
              <a:off x="5168208" y="3264359"/>
              <a:ext cx="393899" cy="99837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FD06B01-7ED5-4440-ADC5-1ED7237CAEF9}"/>
                </a:ext>
              </a:extLst>
            </p:cNvPr>
            <p:cNvSpPr/>
            <p:nvPr/>
          </p:nvSpPr>
          <p:spPr>
            <a:xfrm>
              <a:off x="4081570" y="3145675"/>
              <a:ext cx="3293707" cy="12142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5862304-609F-42F0-BFFF-C5038652BC59}"/>
                </a:ext>
              </a:extLst>
            </p:cNvPr>
            <p:cNvCxnSpPr/>
            <p:nvPr/>
          </p:nvCxnSpPr>
          <p:spPr>
            <a:xfrm flipV="1">
              <a:off x="7375277" y="1530220"/>
              <a:ext cx="1162233" cy="1408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792C717-07C6-4214-B2E3-36263D8D2A07}"/>
                </a:ext>
              </a:extLst>
            </p:cNvPr>
            <p:cNvSpPr txBox="1"/>
            <p:nvPr/>
          </p:nvSpPr>
          <p:spPr>
            <a:xfrm>
              <a:off x="8602825" y="1082351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运行完之后出栈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005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F56CFF7C-9F5F-41FF-BF66-57C5C0F28EF4}"/>
              </a:ext>
            </a:extLst>
          </p:cNvPr>
          <p:cNvGrpSpPr/>
          <p:nvPr/>
        </p:nvGrpSpPr>
        <p:grpSpPr>
          <a:xfrm>
            <a:off x="533885" y="214604"/>
            <a:ext cx="11658116" cy="6463420"/>
            <a:chOff x="533885" y="214604"/>
            <a:chExt cx="11658116" cy="646342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78CF854-FC71-4E2F-A301-6201E8F2C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350" y="5495049"/>
              <a:ext cx="1238250" cy="98107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8797B52-7AF7-433C-9AC6-FE7AB58ED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820" y="3906222"/>
              <a:ext cx="2800350" cy="11811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5DF14C7-9386-4188-AE0A-A02DDAC52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885" y="411909"/>
              <a:ext cx="4404351" cy="2947794"/>
            </a:xfrm>
            <a:prstGeom prst="rect">
              <a:avLst/>
            </a:prstGeom>
          </p:spPr>
        </p:pic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5C60112-5A10-478B-AD88-300ABBCDEB5D}"/>
                </a:ext>
              </a:extLst>
            </p:cNvPr>
            <p:cNvSpPr/>
            <p:nvPr/>
          </p:nvSpPr>
          <p:spPr>
            <a:xfrm>
              <a:off x="5093716" y="228943"/>
              <a:ext cx="1512068" cy="6261520"/>
            </a:xfrm>
            <a:prstGeom prst="roundRect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8E55658A-F7E6-4600-9608-EC1E688F22BC}"/>
                </a:ext>
              </a:extLst>
            </p:cNvPr>
            <p:cNvSpPr/>
            <p:nvPr/>
          </p:nvSpPr>
          <p:spPr>
            <a:xfrm>
              <a:off x="6970475" y="214604"/>
              <a:ext cx="5221526" cy="6261520"/>
            </a:xfrm>
            <a:prstGeom prst="roundRect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C738553-7A16-4D5B-9D6D-CC698D83F527}"/>
                </a:ext>
              </a:extLst>
            </p:cNvPr>
            <p:cNvSpPr txBox="1"/>
            <p:nvPr/>
          </p:nvSpPr>
          <p:spPr>
            <a:xfrm>
              <a:off x="5222072" y="5900423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data:0x7788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C0BAC48-2243-4951-84EB-E65C4080DF9E}"/>
                </a:ext>
              </a:extLst>
            </p:cNvPr>
            <p:cNvSpPr txBox="1"/>
            <p:nvPr/>
          </p:nvSpPr>
          <p:spPr>
            <a:xfrm>
              <a:off x="5222072" y="5310383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data:0x7788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0308865-8501-46F7-A3E1-25E0CECB06E3}"/>
                </a:ext>
              </a:extLst>
            </p:cNvPr>
            <p:cNvSpPr/>
            <p:nvPr/>
          </p:nvSpPr>
          <p:spPr>
            <a:xfrm>
              <a:off x="8273330" y="4534678"/>
              <a:ext cx="1894114" cy="960371"/>
            </a:xfrm>
            <a:prstGeom prst="rect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455E532-52CC-4871-9EAF-71E5780B292C}"/>
                </a:ext>
              </a:extLst>
            </p:cNvPr>
            <p:cNvSpPr txBox="1"/>
            <p:nvPr/>
          </p:nvSpPr>
          <p:spPr>
            <a:xfrm>
              <a:off x="8637224" y="4692039"/>
              <a:ext cx="14911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m:</a:t>
              </a:r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r>
                <a:rPr lang="en-US" altLang="zh-CN" dirty="0"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solidFill>
                    <a:srgbClr val="FF0000"/>
                  </a:solidFill>
                  <a:sym typeface="Wingdings" panose="05000000000000000000" pitchFamily="2" charset="2"/>
                </a:rPr>
                <a:t>10</a:t>
              </a:r>
              <a:r>
                <a:rPr lang="en-US" altLang="zh-CN" dirty="0">
                  <a:sym typeface="Wingdings" panose="05000000000000000000" pitchFamily="2" charset="2"/>
                </a:rPr>
                <a:t>20</a:t>
              </a:r>
              <a:endParaRPr lang="en-US" altLang="zh-CN" dirty="0"/>
            </a:p>
            <a:p>
              <a:r>
                <a:rPr lang="en-US" altLang="zh-CN" dirty="0"/>
                <a:t>n:</a:t>
              </a:r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r>
                <a:rPr lang="en-US" altLang="zh-CN" dirty="0"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solidFill>
                    <a:srgbClr val="FF0000"/>
                  </a:solidFill>
                  <a:sym typeface="Wingdings" panose="05000000000000000000" pitchFamily="2" charset="2"/>
                </a:rPr>
                <a:t>20</a:t>
              </a:r>
              <a:r>
                <a:rPr lang="en-US" altLang="zh-CN" dirty="0">
                  <a:sym typeface="Wingdings" panose="05000000000000000000" pitchFamily="2" charset="2"/>
                </a:rPr>
                <a:t>10</a:t>
              </a:r>
              <a:endParaRPr lang="zh-CN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B584F19-3F9A-401D-BD22-D56A56D681A4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6605784" y="4534678"/>
              <a:ext cx="1667546" cy="15504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3FD7089-C7C9-4DB4-9C1F-FF4A242A302E}"/>
                </a:ext>
              </a:extLst>
            </p:cNvPr>
            <p:cNvSpPr txBox="1"/>
            <p:nvPr/>
          </p:nvSpPr>
          <p:spPr>
            <a:xfrm>
              <a:off x="7946759" y="3944638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0x7788</a:t>
              </a:r>
              <a:endParaRPr lang="zh-CN" altLang="en-US" dirty="0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D1FC6E1-E1B1-4980-9DC4-1E1827CD8F56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8273330" y="4313970"/>
              <a:ext cx="120828" cy="220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4499F2C-E48F-49B1-A3AB-5CFE93AF3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0306" y="4534678"/>
              <a:ext cx="1823024" cy="86415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4E5161C-040C-4EAD-ACC8-C699F2BB7D9F}"/>
                </a:ext>
              </a:extLst>
            </p:cNvPr>
            <p:cNvSpPr txBox="1"/>
            <p:nvPr/>
          </p:nvSpPr>
          <p:spPr>
            <a:xfrm>
              <a:off x="5265171" y="4692039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temp:10</a:t>
              </a:r>
              <a:endParaRPr lang="zh-CN" altLang="en-US" dirty="0"/>
            </a:p>
          </p:txBody>
        </p:sp>
        <p:sp>
          <p:nvSpPr>
            <p:cNvPr id="27" name="十字形 26">
              <a:extLst>
                <a:ext uri="{FF2B5EF4-FFF2-40B4-BE49-F238E27FC236}">
                  <a16:creationId xmlns:a16="http://schemas.microsoft.com/office/drawing/2014/main" id="{DD63466A-7474-4349-91F7-D6B6E965B8E7}"/>
                </a:ext>
              </a:extLst>
            </p:cNvPr>
            <p:cNvSpPr/>
            <p:nvPr/>
          </p:nvSpPr>
          <p:spPr>
            <a:xfrm rot="18464864">
              <a:off x="6634404" y="4898494"/>
              <a:ext cx="501250" cy="528296"/>
            </a:xfrm>
            <a:prstGeom prst="plus">
              <a:avLst>
                <a:gd name="adj" fmla="val 380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45DE3852-C0BD-414B-AA82-FE56757CDE6B}"/>
                </a:ext>
              </a:extLst>
            </p:cNvPr>
            <p:cNvSpPr/>
            <p:nvPr/>
          </p:nvSpPr>
          <p:spPr>
            <a:xfrm>
              <a:off x="4504954" y="4537827"/>
              <a:ext cx="2576981" cy="106368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AC76B2E7-8081-412A-8902-B5C717AB1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5146" y="5252641"/>
              <a:ext cx="997775" cy="732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6EB2B65-9F89-4476-86CA-E888F5FD0F24}"/>
                </a:ext>
              </a:extLst>
            </p:cNvPr>
            <p:cNvSpPr txBox="1"/>
            <p:nvPr/>
          </p:nvSpPr>
          <p:spPr>
            <a:xfrm>
              <a:off x="2445246" y="6031693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运行完之后出栈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</a:rPr>
                <a:t>但是引用数据仍有指针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5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04FA23D3-A66B-4DFA-841C-E6E87C6DB76A}"/>
              </a:ext>
            </a:extLst>
          </p:cNvPr>
          <p:cNvGrpSpPr/>
          <p:nvPr/>
        </p:nvGrpSpPr>
        <p:grpSpPr>
          <a:xfrm>
            <a:off x="0" y="298240"/>
            <a:ext cx="12060949" cy="6345156"/>
            <a:chOff x="0" y="298240"/>
            <a:chExt cx="12060949" cy="634515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54D709F-03AB-465D-8B1D-3F17DBE98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729232"/>
              <a:ext cx="5333518" cy="3110881"/>
            </a:xfrm>
            <a:prstGeom prst="rect">
              <a:avLst/>
            </a:prstGeom>
          </p:spPr>
        </p:pic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FDA5718-D136-4AF8-91E2-AC426AD8D2A0}"/>
                </a:ext>
              </a:extLst>
            </p:cNvPr>
            <p:cNvSpPr/>
            <p:nvPr/>
          </p:nvSpPr>
          <p:spPr>
            <a:xfrm>
              <a:off x="1099791" y="381876"/>
              <a:ext cx="1512068" cy="6261520"/>
            </a:xfrm>
            <a:prstGeom prst="roundRect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35F3AD1-1BC6-4F44-BB68-7C6253F29EB0}"/>
                </a:ext>
              </a:extLst>
            </p:cNvPr>
            <p:cNvSpPr/>
            <p:nvPr/>
          </p:nvSpPr>
          <p:spPr>
            <a:xfrm>
              <a:off x="3050687" y="298240"/>
              <a:ext cx="9010262" cy="6261520"/>
            </a:xfrm>
            <a:prstGeom prst="roundRect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F3976B3-0175-4154-AFAF-A745F3C8A443}"/>
                </a:ext>
              </a:extLst>
            </p:cNvPr>
            <p:cNvSpPr txBox="1"/>
            <p:nvPr/>
          </p:nvSpPr>
          <p:spPr>
            <a:xfrm>
              <a:off x="1455153" y="6036906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test: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87561B-023A-4FC9-9DAC-063A35EEE77F}"/>
                </a:ext>
              </a:extLst>
            </p:cNvPr>
            <p:cNvSpPr/>
            <p:nvPr/>
          </p:nvSpPr>
          <p:spPr>
            <a:xfrm>
              <a:off x="3739074" y="5363156"/>
              <a:ext cx="1558213" cy="578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DABCD98-E14C-40AF-9AFA-CED04E43A30E}"/>
                </a:ext>
              </a:extLst>
            </p:cNvPr>
            <p:cNvCxnSpPr/>
            <p:nvPr/>
          </p:nvCxnSpPr>
          <p:spPr>
            <a:xfrm flipV="1">
              <a:off x="1949675" y="5363156"/>
              <a:ext cx="1789399" cy="673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E410D83-8B2B-44D9-B561-8FCD60F3AD8F}"/>
                </a:ext>
              </a:extLst>
            </p:cNvPr>
            <p:cNvSpPr txBox="1"/>
            <p:nvPr/>
          </p:nvSpPr>
          <p:spPr>
            <a:xfrm>
              <a:off x="1455153" y="5514392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i:5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F5DE81F-3133-4A8F-B8A6-9B983CF5618C}"/>
                </a:ext>
              </a:extLst>
            </p:cNvPr>
            <p:cNvSpPr txBox="1"/>
            <p:nvPr/>
          </p:nvSpPr>
          <p:spPr>
            <a:xfrm>
              <a:off x="1400939" y="495455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v: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6A538E6-6052-49F1-898C-C2C28281A9BC}"/>
                </a:ext>
              </a:extLst>
            </p:cNvPr>
            <p:cNvSpPr/>
            <p:nvPr/>
          </p:nvSpPr>
          <p:spPr>
            <a:xfrm>
              <a:off x="3766260" y="4252813"/>
              <a:ext cx="2153411" cy="578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DF3B6A57-68EE-4590-BACF-F45B57A3C463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2598239" y="4252814"/>
              <a:ext cx="1140835" cy="894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FD2F293-7DB5-45ED-A79E-8AA2E64AB5D3}"/>
                </a:ext>
              </a:extLst>
            </p:cNvPr>
            <p:cNvSpPr txBox="1"/>
            <p:nvPr/>
          </p:nvSpPr>
          <p:spPr>
            <a:xfrm>
              <a:off x="3823113" y="4352043"/>
              <a:ext cx="1818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i:</a:t>
              </a:r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r>
                <a:rPr lang="en-US" altLang="zh-CN" dirty="0">
                  <a:solidFill>
                    <a:srgbClr val="FF0000"/>
                  </a:solidFill>
                  <a:sym typeface="Wingdings" panose="05000000000000000000" pitchFamily="2" charset="2"/>
                </a:rPr>
                <a:t>1525</a:t>
              </a:r>
              <a:r>
                <a:rPr lang="en-US" altLang="zh-CN" dirty="0">
                  <a:sym typeface="Wingdings" panose="05000000000000000000" pitchFamily="2" charset="2"/>
                </a:rPr>
                <a:t>20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050BD9D-963A-434C-B3A1-E98604CB3B24}"/>
                </a:ext>
              </a:extLst>
            </p:cNvPr>
            <p:cNvSpPr txBox="1"/>
            <p:nvPr/>
          </p:nvSpPr>
          <p:spPr>
            <a:xfrm>
              <a:off x="3650569" y="3745553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0x5566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4C6D401-9C1F-4C46-BFB9-378203B29804}"/>
                </a:ext>
              </a:extLst>
            </p:cNvPr>
            <p:cNvSpPr txBox="1"/>
            <p:nvPr/>
          </p:nvSpPr>
          <p:spPr>
            <a:xfrm>
              <a:off x="1703442" y="4962340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0x5566</a:t>
              </a:r>
              <a:endParaRPr lang="zh-CN" altLang="en-US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6E4734E-8930-4AC3-B40D-F8C484067A9F}"/>
                </a:ext>
              </a:extLst>
            </p:cNvPr>
            <p:cNvCxnSpPr>
              <a:cxnSpLocks/>
            </p:cNvCxnSpPr>
            <p:nvPr/>
          </p:nvCxnSpPr>
          <p:spPr>
            <a:xfrm>
              <a:off x="3766260" y="4076700"/>
              <a:ext cx="1" cy="176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159DF64-4F59-45E2-BB15-EE1F28F25B42}"/>
                </a:ext>
              </a:extLst>
            </p:cNvPr>
            <p:cNvSpPr txBox="1"/>
            <p:nvPr/>
          </p:nvSpPr>
          <p:spPr>
            <a:xfrm>
              <a:off x="1060120" y="445419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v: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65F9A33-85B9-46D5-8B02-69DD6B793432}"/>
                </a:ext>
              </a:extLst>
            </p:cNvPr>
            <p:cNvSpPr txBox="1"/>
            <p:nvPr/>
          </p:nvSpPr>
          <p:spPr>
            <a:xfrm>
              <a:off x="1362623" y="446197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0x5566</a:t>
              </a:r>
              <a:r>
                <a:rPr lang="en-US" altLang="zh-CN" dirty="0">
                  <a:solidFill>
                    <a:srgbClr val="FF0000"/>
                  </a:solidFill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sym typeface="Wingdings" panose="05000000000000000000" pitchFamily="2" charset="2"/>
                </a:rPr>
                <a:t>0x8899</a:t>
              </a:r>
              <a:endParaRPr lang="zh-CN" altLang="en-US" dirty="0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C121BD7F-8001-4C2B-BF3C-DC5462495C20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2278098" y="4252813"/>
              <a:ext cx="1275120" cy="209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9DC5CE7-839F-44F4-A7A7-EB8F184498B3}"/>
                </a:ext>
              </a:extLst>
            </p:cNvPr>
            <p:cNvSpPr txBox="1"/>
            <p:nvPr/>
          </p:nvSpPr>
          <p:spPr>
            <a:xfrm>
              <a:off x="0" y="3932464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swap()</a:t>
              </a:r>
              <a:endParaRPr lang="zh-CN" altLang="en-US" dirty="0"/>
            </a:p>
          </p:txBody>
        </p:sp>
        <p:sp>
          <p:nvSpPr>
            <p:cNvPr id="31" name="左大括号 30">
              <a:extLst>
                <a:ext uri="{FF2B5EF4-FFF2-40B4-BE49-F238E27FC236}">
                  <a16:creationId xmlns:a16="http://schemas.microsoft.com/office/drawing/2014/main" id="{E2699F5D-4AE2-43A7-95AD-5560E3D37664}"/>
                </a:ext>
              </a:extLst>
            </p:cNvPr>
            <p:cNvSpPr/>
            <p:nvPr/>
          </p:nvSpPr>
          <p:spPr>
            <a:xfrm>
              <a:off x="770691" y="3417425"/>
              <a:ext cx="213678" cy="1519905"/>
            </a:xfrm>
            <a:prstGeom prst="leftBrace">
              <a:avLst>
                <a:gd name="adj1" fmla="val 8333"/>
                <a:gd name="adj2" fmla="val 4977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520ECAD-338D-4AB6-B9ED-E437976B6FAE}"/>
                </a:ext>
              </a:extLst>
            </p:cNvPr>
            <p:cNvSpPr txBox="1"/>
            <p:nvPr/>
          </p:nvSpPr>
          <p:spPr>
            <a:xfrm>
              <a:off x="1328411" y="3961618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i</a:t>
              </a:r>
              <a:r>
                <a:rPr lang="en-US" altLang="zh-CN" dirty="0"/>
                <a:t>=</a:t>
              </a:r>
              <a:r>
                <a:rPr lang="en-US" altLang="zh-CN" dirty="0">
                  <a:solidFill>
                    <a:srgbClr val="FF0000"/>
                  </a:solidFill>
                </a:rPr>
                <a:t>5</a:t>
              </a:r>
              <a:r>
                <a:rPr lang="en-US" altLang="zh-CN" dirty="0">
                  <a:sym typeface="Wingdings" panose="05000000000000000000" pitchFamily="2" charset="2"/>
                </a:rPr>
                <a:t>0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3E9950F-A5C3-414C-B237-E5D49350A229}"/>
                </a:ext>
              </a:extLst>
            </p:cNvPr>
            <p:cNvSpPr txBox="1"/>
            <p:nvPr/>
          </p:nvSpPr>
          <p:spPr>
            <a:xfrm>
              <a:off x="1212005" y="3213406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val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3C3C5AF-01DD-4E54-8F9A-8FCAE74D312E}"/>
                </a:ext>
              </a:extLst>
            </p:cNvPr>
            <p:cNvSpPr/>
            <p:nvPr/>
          </p:nvSpPr>
          <p:spPr>
            <a:xfrm>
              <a:off x="3741639" y="2600648"/>
              <a:ext cx="2153411" cy="578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2CCCD1C-012B-4E47-BD2F-296B38F053D2}"/>
                </a:ext>
              </a:extLst>
            </p:cNvPr>
            <p:cNvSpPr txBox="1"/>
            <p:nvPr/>
          </p:nvSpPr>
          <p:spPr>
            <a:xfrm>
              <a:off x="3948841" y="2705231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i:0</a:t>
              </a:r>
              <a:r>
                <a:rPr lang="en-US" altLang="zh-CN" dirty="0">
                  <a:sym typeface="Wingdings" panose="05000000000000000000" pitchFamily="2" charset="2"/>
                </a:rPr>
                <a:t>15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FC1E2B1-FF43-4904-A66E-ED8C18535E8C}"/>
                </a:ext>
              </a:extLst>
            </p:cNvPr>
            <p:cNvSpPr txBox="1"/>
            <p:nvPr/>
          </p:nvSpPr>
          <p:spPr>
            <a:xfrm>
              <a:off x="3601801" y="2100007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0x8899</a:t>
              </a:r>
              <a:endParaRPr lang="zh-CN" altLang="en-US" dirty="0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C75AB97E-0A7B-4D1C-93EB-A5084CE4FB32}"/>
                </a:ext>
              </a:extLst>
            </p:cNvPr>
            <p:cNvCxnSpPr>
              <a:cxnSpLocks/>
            </p:cNvCxnSpPr>
            <p:nvPr/>
          </p:nvCxnSpPr>
          <p:spPr>
            <a:xfrm>
              <a:off x="3717492" y="2431154"/>
              <a:ext cx="21582" cy="176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C16E67F-444D-4F83-8D11-0BC49F295BA1}"/>
                </a:ext>
              </a:extLst>
            </p:cNvPr>
            <p:cNvSpPr txBox="1"/>
            <p:nvPr/>
          </p:nvSpPr>
          <p:spPr>
            <a:xfrm>
              <a:off x="1600994" y="3213406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0x8899</a:t>
              </a:r>
              <a:endParaRPr lang="zh-CN" altLang="en-US" dirty="0"/>
            </a:p>
          </p:txBody>
        </p:sp>
        <p:sp>
          <p:nvSpPr>
            <p:cNvPr id="42" name="十字形 41">
              <a:extLst>
                <a:ext uri="{FF2B5EF4-FFF2-40B4-BE49-F238E27FC236}">
                  <a16:creationId xmlns:a16="http://schemas.microsoft.com/office/drawing/2014/main" id="{66EFD44D-9B90-4C3C-AF7F-E90B522903D0}"/>
                </a:ext>
              </a:extLst>
            </p:cNvPr>
            <p:cNvSpPr/>
            <p:nvPr/>
          </p:nvSpPr>
          <p:spPr>
            <a:xfrm rot="1769224">
              <a:off x="2688818" y="4287354"/>
              <a:ext cx="190758" cy="191540"/>
            </a:xfrm>
            <a:prstGeom prst="plus">
              <a:avLst>
                <a:gd name="adj" fmla="val 40614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494860C-6FC0-4B40-8EA1-8762440233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098" y="2607267"/>
              <a:ext cx="1439394" cy="1832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062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102</Words>
  <Application>Microsoft Office PowerPoint</Application>
  <PresentationFormat>宽屏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yuanbao</dc:creator>
  <cp:lastModifiedBy>qiang yuanbao</cp:lastModifiedBy>
  <cp:revision>9</cp:revision>
  <dcterms:created xsi:type="dcterms:W3CDTF">2020-07-26T05:14:28Z</dcterms:created>
  <dcterms:modified xsi:type="dcterms:W3CDTF">2020-07-26T13:46:06Z</dcterms:modified>
</cp:coreProperties>
</file>